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56" r:id="rId3"/>
    <p:sldId id="257" r:id="rId4"/>
    <p:sldId id="258" r:id="rId5"/>
    <p:sldId id="259" r:id="rId6"/>
    <p:sldId id="262" r:id="rId7"/>
    <p:sldId id="263" r:id="rId8"/>
    <p:sldId id="266" r:id="rId9"/>
    <p:sldId id="267" r:id="rId10"/>
    <p:sldId id="281" r:id="rId11"/>
    <p:sldId id="270" r:id="rId12"/>
    <p:sldId id="273" r:id="rId13"/>
    <p:sldId id="274" r:id="rId14"/>
    <p:sldId id="275" r:id="rId15"/>
    <p:sldId id="277" r:id="rId1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62"/>
    <p:restoredTop sz="93673"/>
  </p:normalViewPr>
  <p:slideViewPr>
    <p:cSldViewPr snapToGrid="0" snapToObjects="1">
      <p:cViewPr varScale="1">
        <p:scale>
          <a:sx n="42" d="100"/>
          <a:sy n="42" d="100"/>
        </p:scale>
        <p:origin x="-96" y="-6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545" y="910683"/>
            <a:ext cx="10064910" cy="115077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57238" y="2328863"/>
            <a:ext cx="10677524" cy="985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16931" y="910683"/>
            <a:ext cx="7958138" cy="7609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57238" y="3314701"/>
            <a:ext cx="10677524" cy="585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57725" y="4530394"/>
            <a:ext cx="2876550" cy="39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9" name="直接连接符 79"/>
          <p:cNvCxnSpPr/>
          <p:nvPr/>
        </p:nvCxnSpPr>
        <p:spPr>
          <a:xfrm>
            <a:off x="1764181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80"/>
          <p:cNvCxnSpPr/>
          <p:nvPr/>
        </p:nvCxnSpPr>
        <p:spPr>
          <a:xfrm>
            <a:off x="7637986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66806"/>
            <a:ext cx="12193057" cy="1591194"/>
          </a:xfrm>
          <a:prstGeom prst="rect">
            <a:avLst/>
          </a:prstGeom>
        </p:spPr>
      </p:pic>
      <p:sp>
        <p:nvSpPr>
          <p:cNvPr id="13" name="任意多边形 29"/>
          <p:cNvSpPr/>
          <p:nvPr userDrawn="1"/>
        </p:nvSpPr>
        <p:spPr>
          <a:xfrm>
            <a:off x="125378" y="5499101"/>
            <a:ext cx="11941243" cy="1259002"/>
          </a:xfrm>
          <a:custGeom>
            <a:avLst/>
            <a:gdLst>
              <a:gd name="connsiteX0" fmla="*/ 6096000 w 12192000"/>
              <a:gd name="connsiteY0" fmla="*/ 0 h 1591193"/>
              <a:gd name="connsiteX1" fmla="*/ 6410502 w 12192000"/>
              <a:gd name="connsiteY1" fmla="*/ 322781 h 1591193"/>
              <a:gd name="connsiteX2" fmla="*/ 12192000 w 12192000"/>
              <a:gd name="connsiteY2" fmla="*/ 322781 h 1591193"/>
              <a:gd name="connsiteX3" fmla="*/ 12192000 w 12192000"/>
              <a:gd name="connsiteY3" fmla="*/ 1591193 h 1591193"/>
              <a:gd name="connsiteX4" fmla="*/ 0 w 12192000"/>
              <a:gd name="connsiteY4" fmla="*/ 1591193 h 1591193"/>
              <a:gd name="connsiteX5" fmla="*/ 0 w 12192000"/>
              <a:gd name="connsiteY5" fmla="*/ 322781 h 1591193"/>
              <a:gd name="connsiteX6" fmla="*/ 5781498 w 12192000"/>
              <a:gd name="connsiteY6" fmla="*/ 322781 h 159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91193">
                <a:moveTo>
                  <a:pt x="6096000" y="0"/>
                </a:moveTo>
                <a:lnTo>
                  <a:pt x="6410502" y="322781"/>
                </a:lnTo>
                <a:lnTo>
                  <a:pt x="12192000" y="322781"/>
                </a:lnTo>
                <a:lnTo>
                  <a:pt x="12192000" y="1591193"/>
                </a:lnTo>
                <a:lnTo>
                  <a:pt x="0" y="1591193"/>
                </a:lnTo>
                <a:lnTo>
                  <a:pt x="0" y="322781"/>
                </a:lnTo>
                <a:lnTo>
                  <a:pt x="5781498" y="322781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57238" y="6062403"/>
            <a:ext cx="10677524" cy="4098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60972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940846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4271964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1049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43602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3767139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8" y="50982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75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94774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204311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313849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423386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532924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41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76200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16973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263271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356806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450342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449767" y="543878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72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  <a:ln>
            <a:noFill/>
          </a:ln>
        </p:spPr>
      </p:pic>
      <p:sp>
        <p:nvSpPr>
          <p:cNvPr id="3" name="任意多边形 5"/>
          <p:cNvSpPr/>
          <p:nvPr userDrawn="1"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1" name="组 70"/>
          <p:cNvGrpSpPr/>
          <p:nvPr userDrawn="1"/>
        </p:nvGrpSpPr>
        <p:grpSpPr>
          <a:xfrm>
            <a:off x="3685541" y="345797"/>
            <a:ext cx="4820918" cy="4822970"/>
            <a:chOff x="3683902" y="345797"/>
            <a:chExt cx="4820918" cy="4822970"/>
          </a:xfrm>
        </p:grpSpPr>
        <p:grpSp>
          <p:nvGrpSpPr>
            <p:cNvPr id="17" name="组合 11"/>
            <p:cNvGrpSpPr/>
            <p:nvPr/>
          </p:nvGrpSpPr>
          <p:grpSpPr>
            <a:xfrm>
              <a:off x="3812098" y="462897"/>
              <a:ext cx="4568634" cy="4568633"/>
              <a:chOff x="3651549" y="975481"/>
              <a:chExt cx="2929467" cy="2929467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3651549" y="975481"/>
                <a:ext cx="2929467" cy="292946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856282" y="1186757"/>
                <a:ext cx="2520000" cy="25198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" name="直接连接符 30"/>
            <p:cNvCxnSpPr/>
            <p:nvPr/>
          </p:nvCxnSpPr>
          <p:spPr>
            <a:xfrm rot="16200000" flipH="1">
              <a:off x="3751182" y="250933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31"/>
            <p:cNvCxnSpPr/>
            <p:nvPr/>
          </p:nvCxnSpPr>
          <p:spPr>
            <a:xfrm rot="16623529" flipH="1">
              <a:off x="3767588" y="2243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32"/>
            <p:cNvCxnSpPr/>
            <p:nvPr/>
          </p:nvCxnSpPr>
          <p:spPr>
            <a:xfrm rot="17047059" flipH="1">
              <a:off x="3816559" y="1981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33"/>
            <p:cNvCxnSpPr/>
            <p:nvPr/>
          </p:nvCxnSpPr>
          <p:spPr>
            <a:xfrm rot="17470588" flipH="1">
              <a:off x="3897350" y="172740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34"/>
            <p:cNvCxnSpPr/>
            <p:nvPr/>
          </p:nvCxnSpPr>
          <p:spPr>
            <a:xfrm rot="17894118" flipH="1">
              <a:off x="4008739" y="148529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35"/>
            <p:cNvCxnSpPr/>
            <p:nvPr/>
          </p:nvCxnSpPr>
          <p:spPr>
            <a:xfrm rot="18317647" flipH="1">
              <a:off x="4149036" y="12587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36"/>
            <p:cNvCxnSpPr/>
            <p:nvPr/>
          </p:nvCxnSpPr>
          <p:spPr>
            <a:xfrm rot="18741177" flipH="1">
              <a:off x="4316115" y="105107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37"/>
            <p:cNvCxnSpPr/>
            <p:nvPr/>
          </p:nvCxnSpPr>
          <p:spPr>
            <a:xfrm rot="19164706" flipH="1">
              <a:off x="4507442" y="86555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38"/>
            <p:cNvCxnSpPr/>
            <p:nvPr/>
          </p:nvCxnSpPr>
          <p:spPr>
            <a:xfrm rot="19588235" flipH="1">
              <a:off x="4720118" y="70495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39"/>
            <p:cNvCxnSpPr/>
            <p:nvPr/>
          </p:nvCxnSpPr>
          <p:spPr>
            <a:xfrm rot="20011765" flipH="1">
              <a:off x="4950919" y="5716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40"/>
            <p:cNvCxnSpPr/>
            <p:nvPr/>
          </p:nvCxnSpPr>
          <p:spPr>
            <a:xfrm rot="20435294" flipH="1">
              <a:off x="5196345" y="46781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41"/>
            <p:cNvCxnSpPr/>
            <p:nvPr/>
          </p:nvCxnSpPr>
          <p:spPr>
            <a:xfrm rot="20858823" flipH="1">
              <a:off x="5452677" y="39488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42"/>
            <p:cNvCxnSpPr/>
            <p:nvPr/>
          </p:nvCxnSpPr>
          <p:spPr>
            <a:xfrm rot="21282353" flipH="1">
              <a:off x="5716029" y="35400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43"/>
            <p:cNvCxnSpPr/>
            <p:nvPr/>
          </p:nvCxnSpPr>
          <p:spPr>
            <a:xfrm rot="105883" flipH="1">
              <a:off x="5982408" y="3457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44"/>
            <p:cNvCxnSpPr/>
            <p:nvPr/>
          </p:nvCxnSpPr>
          <p:spPr>
            <a:xfrm rot="529412" flipH="1">
              <a:off x="6247777" y="37038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45"/>
            <p:cNvCxnSpPr/>
            <p:nvPr/>
          </p:nvCxnSpPr>
          <p:spPr>
            <a:xfrm rot="952941" flipH="1">
              <a:off x="6508112" y="42740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46"/>
            <p:cNvCxnSpPr/>
            <p:nvPr/>
          </p:nvCxnSpPr>
          <p:spPr>
            <a:xfrm rot="1376471" flipH="1">
              <a:off x="6759468" y="515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7"/>
            <p:cNvCxnSpPr/>
            <p:nvPr/>
          </p:nvCxnSpPr>
          <p:spPr>
            <a:xfrm rot="1800000" flipH="1">
              <a:off x="6998034" y="63476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48"/>
            <p:cNvCxnSpPr/>
            <p:nvPr/>
          </p:nvCxnSpPr>
          <p:spPr>
            <a:xfrm rot="2223529" flipH="1">
              <a:off x="7220194" y="781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49"/>
            <p:cNvCxnSpPr/>
            <p:nvPr/>
          </p:nvCxnSpPr>
          <p:spPr>
            <a:xfrm rot="2647059" flipH="1">
              <a:off x="7422579" y="955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50"/>
            <p:cNvCxnSpPr/>
            <p:nvPr/>
          </p:nvCxnSpPr>
          <p:spPr>
            <a:xfrm rot="3070588" flipH="1">
              <a:off x="7602123" y="115231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51"/>
            <p:cNvCxnSpPr/>
            <p:nvPr/>
          </p:nvCxnSpPr>
          <p:spPr>
            <a:xfrm rot="3494117" flipH="1">
              <a:off x="7756103" y="136984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52"/>
            <p:cNvCxnSpPr/>
            <p:nvPr/>
          </p:nvCxnSpPr>
          <p:spPr>
            <a:xfrm rot="3917647" flipH="1">
              <a:off x="7882185" y="160463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53"/>
            <p:cNvCxnSpPr/>
            <p:nvPr/>
          </p:nvCxnSpPr>
          <p:spPr>
            <a:xfrm rot="4341176" flipH="1">
              <a:off x="7978457" y="185314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54"/>
            <p:cNvCxnSpPr/>
            <p:nvPr/>
          </p:nvCxnSpPr>
          <p:spPr>
            <a:xfrm rot="4764706" flipH="1">
              <a:off x="8043462" y="211160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55"/>
            <p:cNvCxnSpPr/>
            <p:nvPr/>
          </p:nvCxnSpPr>
          <p:spPr>
            <a:xfrm rot="5188236" flipH="1">
              <a:off x="8076213" y="237608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56"/>
            <p:cNvCxnSpPr/>
            <p:nvPr/>
          </p:nvCxnSpPr>
          <p:spPr>
            <a:xfrm rot="5611765" flipH="1">
              <a:off x="8076213" y="26425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57"/>
            <p:cNvCxnSpPr/>
            <p:nvPr/>
          </p:nvCxnSpPr>
          <p:spPr>
            <a:xfrm rot="6035294" flipH="1">
              <a:off x="8043462" y="290707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58"/>
            <p:cNvCxnSpPr/>
            <p:nvPr/>
          </p:nvCxnSpPr>
          <p:spPr>
            <a:xfrm rot="6458824" flipH="1">
              <a:off x="7978457" y="316553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59"/>
            <p:cNvCxnSpPr/>
            <p:nvPr/>
          </p:nvCxnSpPr>
          <p:spPr>
            <a:xfrm rot="6882353" flipH="1">
              <a:off x="7882185" y="341404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60"/>
            <p:cNvCxnSpPr/>
            <p:nvPr/>
          </p:nvCxnSpPr>
          <p:spPr>
            <a:xfrm rot="7305883" flipH="1">
              <a:off x="7756103" y="364883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61"/>
            <p:cNvCxnSpPr/>
            <p:nvPr/>
          </p:nvCxnSpPr>
          <p:spPr>
            <a:xfrm rot="7729412" flipH="1">
              <a:off x="7602123" y="386635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62"/>
            <p:cNvCxnSpPr/>
            <p:nvPr/>
          </p:nvCxnSpPr>
          <p:spPr>
            <a:xfrm rot="8152941" flipH="1">
              <a:off x="7422579" y="40633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63"/>
            <p:cNvCxnSpPr/>
            <p:nvPr/>
          </p:nvCxnSpPr>
          <p:spPr>
            <a:xfrm rot="8576471" flipH="1">
              <a:off x="7220194" y="4236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64"/>
            <p:cNvCxnSpPr/>
            <p:nvPr/>
          </p:nvCxnSpPr>
          <p:spPr>
            <a:xfrm rot="9000000" flipH="1">
              <a:off x="6998034" y="438390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65"/>
            <p:cNvCxnSpPr/>
            <p:nvPr/>
          </p:nvCxnSpPr>
          <p:spPr>
            <a:xfrm rot="9423529" flipH="1">
              <a:off x="6759468" y="4502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66"/>
            <p:cNvCxnSpPr/>
            <p:nvPr/>
          </p:nvCxnSpPr>
          <p:spPr>
            <a:xfrm rot="9847059" flipH="1">
              <a:off x="6508111" y="459127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67"/>
            <p:cNvCxnSpPr/>
            <p:nvPr/>
          </p:nvCxnSpPr>
          <p:spPr>
            <a:xfrm rot="10270589" flipH="1">
              <a:off x="6247777" y="46482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68"/>
            <p:cNvCxnSpPr/>
            <p:nvPr/>
          </p:nvCxnSpPr>
          <p:spPr>
            <a:xfrm rot="10694117" flipH="1">
              <a:off x="5982408" y="46728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69"/>
            <p:cNvCxnSpPr/>
            <p:nvPr/>
          </p:nvCxnSpPr>
          <p:spPr>
            <a:xfrm rot="11117648" flipH="1">
              <a:off x="5716029" y="466467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70"/>
            <p:cNvCxnSpPr/>
            <p:nvPr/>
          </p:nvCxnSpPr>
          <p:spPr>
            <a:xfrm rot="11541176" flipH="1">
              <a:off x="5452677" y="462379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71"/>
            <p:cNvCxnSpPr/>
            <p:nvPr/>
          </p:nvCxnSpPr>
          <p:spPr>
            <a:xfrm rot="11964706" flipH="1">
              <a:off x="5196345" y="455086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72"/>
            <p:cNvCxnSpPr/>
            <p:nvPr/>
          </p:nvCxnSpPr>
          <p:spPr>
            <a:xfrm rot="12388235" flipH="1">
              <a:off x="4950919" y="44469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73"/>
            <p:cNvCxnSpPr/>
            <p:nvPr/>
          </p:nvCxnSpPr>
          <p:spPr>
            <a:xfrm rot="12811765" flipH="1">
              <a:off x="4720118" y="431372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74"/>
            <p:cNvCxnSpPr/>
            <p:nvPr/>
          </p:nvCxnSpPr>
          <p:spPr>
            <a:xfrm rot="13235294" flipH="1">
              <a:off x="4507443" y="415312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75"/>
            <p:cNvCxnSpPr/>
            <p:nvPr/>
          </p:nvCxnSpPr>
          <p:spPr>
            <a:xfrm rot="13658824" flipH="1">
              <a:off x="4316115" y="396759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76"/>
            <p:cNvCxnSpPr/>
            <p:nvPr/>
          </p:nvCxnSpPr>
          <p:spPr>
            <a:xfrm rot="14082352" flipH="1">
              <a:off x="4149036" y="375997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77"/>
            <p:cNvCxnSpPr/>
            <p:nvPr/>
          </p:nvCxnSpPr>
          <p:spPr>
            <a:xfrm rot="14505883" flipH="1">
              <a:off x="4008739" y="353338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78"/>
            <p:cNvCxnSpPr/>
            <p:nvPr/>
          </p:nvCxnSpPr>
          <p:spPr>
            <a:xfrm rot="14929413" flipH="1">
              <a:off x="3897350" y="32912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79"/>
            <p:cNvCxnSpPr/>
            <p:nvPr/>
          </p:nvCxnSpPr>
          <p:spPr>
            <a:xfrm rot="15352941" flipH="1">
              <a:off x="3816559" y="303730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80"/>
            <p:cNvCxnSpPr/>
            <p:nvPr/>
          </p:nvCxnSpPr>
          <p:spPr>
            <a:xfrm rot="15776472" flipH="1">
              <a:off x="3767588" y="2775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连接符 132"/>
          <p:cNvCxnSpPr/>
          <p:nvPr userDrawn="1"/>
        </p:nvCxnSpPr>
        <p:spPr>
          <a:xfrm>
            <a:off x="4840431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134"/>
          <p:cNvCxnSpPr/>
          <p:nvPr userDrawn="1"/>
        </p:nvCxnSpPr>
        <p:spPr>
          <a:xfrm>
            <a:off x="6218348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 userDrawn="1"/>
        </p:nvSpPr>
        <p:spPr>
          <a:xfrm>
            <a:off x="5996400" y="2094038"/>
            <a:ext cx="199137" cy="199137"/>
          </a:xfrm>
          <a:prstGeom prst="ellipse">
            <a:avLst/>
          </a:prstGeom>
          <a:noFill/>
          <a:ln>
            <a:solidFill>
              <a:srgbClr val="F5F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7016" y="1471967"/>
            <a:ext cx="2517968" cy="5905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7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382780" y="2477356"/>
            <a:ext cx="3415788" cy="7156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83931" y="176048"/>
            <a:ext cx="11824138" cy="65059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五边形 4"/>
          <p:cNvSpPr/>
          <p:nvPr userDrawn="1"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88" y="0"/>
            <a:ext cx="587830" cy="7462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71418" y="213647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7" r:id="rId3"/>
    <p:sldLayoutId id="2147483688" r:id="rId4"/>
    <p:sldLayoutId id="2147483689" r:id="rId5"/>
    <p:sldLayoutId id="2147483685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officeplus.cn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officeplus.cn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officeplus.cn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57238" y="2328862"/>
            <a:ext cx="10677524" cy="2201531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基于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Linux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的校友录系统的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设计与实现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开题报告</a:t>
            </a:r>
            <a:r>
              <a:rPr lang="en-US" altLang="zh-CN" dirty="0" smtClean="0"/>
              <a:t>PPT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373696" y="4530394"/>
            <a:ext cx="3444608" cy="392907"/>
          </a:xfrm>
        </p:spPr>
        <p:txBody>
          <a:bodyPr/>
          <a:lstStyle/>
          <a:p>
            <a:r>
              <a:rPr kumimoji="1" lang="zh-CN" altLang="en-US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夏明</a:t>
            </a:r>
            <a:r>
              <a:rPr kumimoji="1" lang="zh-CN" altLang="en-US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祎 </a:t>
            </a:r>
            <a:r>
              <a:rPr kumimoji="1" lang="en-US" altLang="zh-CN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kumimoji="1" lang="zh-CN" altLang="en-US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</a:t>
            </a:r>
            <a:r>
              <a:rPr kumimoji="1" lang="en-US" altLang="zh-CN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zh-CN" altLang="en-US" dirty="0">
              <a:solidFill>
                <a:srgbClr val="7776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8042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第四部分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研究方法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研究方法</a:t>
            </a:r>
            <a:endParaRPr kumimoji="1" lang="zh-CN" altLang="en-US" dirty="0"/>
          </a:p>
        </p:txBody>
      </p:sp>
      <p:pic>
        <p:nvPicPr>
          <p:cNvPr id="44" name="图片 4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1" y="6228601"/>
            <a:ext cx="1828800" cy="24384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6" name="Freeform 5"/>
          <p:cNvSpPr/>
          <p:nvPr/>
        </p:nvSpPr>
        <p:spPr bwMode="auto">
          <a:xfrm>
            <a:off x="3955370" y="1621568"/>
            <a:ext cx="4857508" cy="4746694"/>
          </a:xfrm>
          <a:custGeom>
            <a:avLst/>
            <a:gdLst>
              <a:gd name="T0" fmla="*/ 2462 w 4677"/>
              <a:gd name="T1" fmla="*/ 0 h 4677"/>
              <a:gd name="T2" fmla="*/ 2781 w 4677"/>
              <a:gd name="T3" fmla="*/ 314 h 4677"/>
              <a:gd name="T4" fmla="*/ 3178 w 4677"/>
              <a:gd name="T5" fmla="*/ 153 h 4677"/>
              <a:gd name="T6" fmla="*/ 3385 w 4677"/>
              <a:gd name="T7" fmla="*/ 550 h 4677"/>
              <a:gd name="T8" fmla="*/ 3813 w 4677"/>
              <a:gd name="T9" fmla="*/ 519 h 4677"/>
              <a:gd name="T10" fmla="*/ 3886 w 4677"/>
              <a:gd name="T11" fmla="*/ 961 h 4677"/>
              <a:gd name="T12" fmla="*/ 4303 w 4677"/>
              <a:gd name="T13" fmla="*/ 1064 h 4677"/>
              <a:gd name="T14" fmla="*/ 4236 w 4677"/>
              <a:gd name="T15" fmla="*/ 1506 h 4677"/>
              <a:gd name="T16" fmla="*/ 4601 w 4677"/>
              <a:gd name="T17" fmla="*/ 1733 h 4677"/>
              <a:gd name="T18" fmla="*/ 4400 w 4677"/>
              <a:gd name="T19" fmla="*/ 2134 h 4677"/>
              <a:gd name="T20" fmla="*/ 4677 w 4677"/>
              <a:gd name="T21" fmla="*/ 2462 h 4677"/>
              <a:gd name="T22" fmla="*/ 4363 w 4677"/>
              <a:gd name="T23" fmla="*/ 2781 h 4677"/>
              <a:gd name="T24" fmla="*/ 4525 w 4677"/>
              <a:gd name="T25" fmla="*/ 3178 h 4677"/>
              <a:gd name="T26" fmla="*/ 4127 w 4677"/>
              <a:gd name="T27" fmla="*/ 3385 h 4677"/>
              <a:gd name="T28" fmla="*/ 4158 w 4677"/>
              <a:gd name="T29" fmla="*/ 3813 h 4677"/>
              <a:gd name="T30" fmla="*/ 3716 w 4677"/>
              <a:gd name="T31" fmla="*/ 3886 h 4677"/>
              <a:gd name="T32" fmla="*/ 3614 w 4677"/>
              <a:gd name="T33" fmla="*/ 4303 h 4677"/>
              <a:gd name="T34" fmla="*/ 3171 w 4677"/>
              <a:gd name="T35" fmla="*/ 4237 h 4677"/>
              <a:gd name="T36" fmla="*/ 2944 w 4677"/>
              <a:gd name="T37" fmla="*/ 4601 h 4677"/>
              <a:gd name="T38" fmla="*/ 2544 w 4677"/>
              <a:gd name="T39" fmla="*/ 4401 h 4677"/>
              <a:gd name="T40" fmla="*/ 2216 w 4677"/>
              <a:gd name="T41" fmla="*/ 4677 h 4677"/>
              <a:gd name="T42" fmla="*/ 1896 w 4677"/>
              <a:gd name="T43" fmla="*/ 4363 h 4677"/>
              <a:gd name="T44" fmla="*/ 1499 w 4677"/>
              <a:gd name="T45" fmla="*/ 4525 h 4677"/>
              <a:gd name="T46" fmla="*/ 1293 w 4677"/>
              <a:gd name="T47" fmla="*/ 4128 h 4677"/>
              <a:gd name="T48" fmla="*/ 864 w 4677"/>
              <a:gd name="T49" fmla="*/ 4158 h 4677"/>
              <a:gd name="T50" fmla="*/ 791 w 4677"/>
              <a:gd name="T51" fmla="*/ 3717 h 4677"/>
              <a:gd name="T52" fmla="*/ 374 w 4677"/>
              <a:gd name="T53" fmla="*/ 3614 h 4677"/>
              <a:gd name="T54" fmla="*/ 441 w 4677"/>
              <a:gd name="T55" fmla="*/ 3171 h 4677"/>
              <a:gd name="T56" fmla="*/ 76 w 4677"/>
              <a:gd name="T57" fmla="*/ 2945 h 4677"/>
              <a:gd name="T58" fmla="*/ 277 w 4677"/>
              <a:gd name="T59" fmla="*/ 2544 h 4677"/>
              <a:gd name="T60" fmla="*/ 0 w 4677"/>
              <a:gd name="T61" fmla="*/ 2216 h 4677"/>
              <a:gd name="T62" fmla="*/ 314 w 4677"/>
              <a:gd name="T63" fmla="*/ 1897 h 4677"/>
              <a:gd name="T64" fmla="*/ 152 w 4677"/>
              <a:gd name="T65" fmla="*/ 1499 h 4677"/>
              <a:gd name="T66" fmla="*/ 550 w 4677"/>
              <a:gd name="T67" fmla="*/ 1293 h 4677"/>
              <a:gd name="T68" fmla="*/ 519 w 4677"/>
              <a:gd name="T69" fmla="*/ 865 h 4677"/>
              <a:gd name="T70" fmla="*/ 961 w 4677"/>
              <a:gd name="T71" fmla="*/ 792 h 4677"/>
              <a:gd name="T72" fmla="*/ 1063 w 4677"/>
              <a:gd name="T73" fmla="*/ 375 h 4677"/>
              <a:gd name="T74" fmla="*/ 1506 w 4677"/>
              <a:gd name="T75" fmla="*/ 441 h 4677"/>
              <a:gd name="T76" fmla="*/ 1733 w 4677"/>
              <a:gd name="T77" fmla="*/ 77 h 4677"/>
              <a:gd name="T78" fmla="*/ 2133 w 4677"/>
              <a:gd name="T79" fmla="*/ 277 h 4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677" h="4677">
                <a:moveTo>
                  <a:pt x="2216" y="0"/>
                </a:moveTo>
                <a:lnTo>
                  <a:pt x="2462" y="0"/>
                </a:lnTo>
                <a:lnTo>
                  <a:pt x="2544" y="277"/>
                </a:lnTo>
                <a:cubicBezTo>
                  <a:pt x="2624" y="285"/>
                  <a:pt x="2703" y="297"/>
                  <a:pt x="2781" y="314"/>
                </a:cubicBezTo>
                <a:lnTo>
                  <a:pt x="2944" y="77"/>
                </a:lnTo>
                <a:lnTo>
                  <a:pt x="3178" y="153"/>
                </a:lnTo>
                <a:lnTo>
                  <a:pt x="3171" y="441"/>
                </a:lnTo>
                <a:cubicBezTo>
                  <a:pt x="3244" y="473"/>
                  <a:pt x="3316" y="510"/>
                  <a:pt x="3385" y="550"/>
                </a:cubicBezTo>
                <a:lnTo>
                  <a:pt x="3614" y="375"/>
                </a:lnTo>
                <a:lnTo>
                  <a:pt x="3813" y="519"/>
                </a:lnTo>
                <a:lnTo>
                  <a:pt x="3716" y="792"/>
                </a:lnTo>
                <a:cubicBezTo>
                  <a:pt x="3776" y="845"/>
                  <a:pt x="3833" y="901"/>
                  <a:pt x="3886" y="961"/>
                </a:cubicBezTo>
                <a:lnTo>
                  <a:pt x="4158" y="865"/>
                </a:lnTo>
                <a:lnTo>
                  <a:pt x="4303" y="1064"/>
                </a:lnTo>
                <a:lnTo>
                  <a:pt x="4127" y="1293"/>
                </a:lnTo>
                <a:cubicBezTo>
                  <a:pt x="4168" y="1362"/>
                  <a:pt x="4204" y="1433"/>
                  <a:pt x="4236" y="1506"/>
                </a:cubicBezTo>
                <a:lnTo>
                  <a:pt x="4525" y="1499"/>
                </a:lnTo>
                <a:lnTo>
                  <a:pt x="4601" y="1733"/>
                </a:lnTo>
                <a:lnTo>
                  <a:pt x="4363" y="1897"/>
                </a:lnTo>
                <a:cubicBezTo>
                  <a:pt x="4380" y="1974"/>
                  <a:pt x="4393" y="2053"/>
                  <a:pt x="4400" y="2134"/>
                </a:cubicBezTo>
                <a:lnTo>
                  <a:pt x="4677" y="2216"/>
                </a:lnTo>
                <a:lnTo>
                  <a:pt x="4677" y="2462"/>
                </a:lnTo>
                <a:lnTo>
                  <a:pt x="4400" y="2544"/>
                </a:lnTo>
                <a:cubicBezTo>
                  <a:pt x="4393" y="2624"/>
                  <a:pt x="4380" y="2703"/>
                  <a:pt x="4363" y="2781"/>
                </a:cubicBezTo>
                <a:lnTo>
                  <a:pt x="4601" y="2945"/>
                </a:lnTo>
                <a:lnTo>
                  <a:pt x="4525" y="3178"/>
                </a:lnTo>
                <a:lnTo>
                  <a:pt x="4236" y="3171"/>
                </a:lnTo>
                <a:cubicBezTo>
                  <a:pt x="4204" y="3245"/>
                  <a:pt x="4168" y="3316"/>
                  <a:pt x="4127" y="3385"/>
                </a:cubicBezTo>
                <a:lnTo>
                  <a:pt x="4303" y="3614"/>
                </a:lnTo>
                <a:lnTo>
                  <a:pt x="4158" y="3813"/>
                </a:lnTo>
                <a:lnTo>
                  <a:pt x="3886" y="3717"/>
                </a:lnTo>
                <a:cubicBezTo>
                  <a:pt x="3833" y="3776"/>
                  <a:pt x="3776" y="3833"/>
                  <a:pt x="3716" y="3886"/>
                </a:cubicBezTo>
                <a:lnTo>
                  <a:pt x="3813" y="4159"/>
                </a:lnTo>
                <a:lnTo>
                  <a:pt x="3614" y="4303"/>
                </a:lnTo>
                <a:lnTo>
                  <a:pt x="3385" y="4128"/>
                </a:lnTo>
                <a:cubicBezTo>
                  <a:pt x="3316" y="4168"/>
                  <a:pt x="3244" y="4204"/>
                  <a:pt x="3171" y="4237"/>
                </a:cubicBezTo>
                <a:lnTo>
                  <a:pt x="3178" y="4525"/>
                </a:lnTo>
                <a:lnTo>
                  <a:pt x="2944" y="4601"/>
                </a:lnTo>
                <a:lnTo>
                  <a:pt x="2781" y="4363"/>
                </a:lnTo>
                <a:cubicBezTo>
                  <a:pt x="2703" y="4380"/>
                  <a:pt x="2624" y="4393"/>
                  <a:pt x="2544" y="4401"/>
                </a:cubicBezTo>
                <a:lnTo>
                  <a:pt x="2461" y="4677"/>
                </a:lnTo>
                <a:lnTo>
                  <a:pt x="2216" y="4677"/>
                </a:lnTo>
                <a:lnTo>
                  <a:pt x="2133" y="4401"/>
                </a:lnTo>
                <a:cubicBezTo>
                  <a:pt x="2053" y="4393"/>
                  <a:pt x="1974" y="4380"/>
                  <a:pt x="1896" y="4363"/>
                </a:cubicBezTo>
                <a:lnTo>
                  <a:pt x="1733" y="4601"/>
                </a:lnTo>
                <a:lnTo>
                  <a:pt x="1499" y="4525"/>
                </a:lnTo>
                <a:lnTo>
                  <a:pt x="1506" y="4237"/>
                </a:lnTo>
                <a:cubicBezTo>
                  <a:pt x="1433" y="4204"/>
                  <a:pt x="1361" y="4168"/>
                  <a:pt x="1293" y="4128"/>
                </a:cubicBezTo>
                <a:lnTo>
                  <a:pt x="1063" y="4303"/>
                </a:lnTo>
                <a:lnTo>
                  <a:pt x="864" y="4158"/>
                </a:lnTo>
                <a:lnTo>
                  <a:pt x="961" y="3886"/>
                </a:lnTo>
                <a:cubicBezTo>
                  <a:pt x="901" y="3833"/>
                  <a:pt x="844" y="3776"/>
                  <a:pt x="791" y="3717"/>
                </a:cubicBezTo>
                <a:lnTo>
                  <a:pt x="519" y="3813"/>
                </a:lnTo>
                <a:lnTo>
                  <a:pt x="374" y="3614"/>
                </a:lnTo>
                <a:lnTo>
                  <a:pt x="550" y="3385"/>
                </a:lnTo>
                <a:cubicBezTo>
                  <a:pt x="509" y="3316"/>
                  <a:pt x="473" y="3245"/>
                  <a:pt x="441" y="3171"/>
                </a:cubicBezTo>
                <a:lnTo>
                  <a:pt x="152" y="3178"/>
                </a:lnTo>
                <a:lnTo>
                  <a:pt x="76" y="2945"/>
                </a:lnTo>
                <a:lnTo>
                  <a:pt x="314" y="2781"/>
                </a:lnTo>
                <a:cubicBezTo>
                  <a:pt x="297" y="2703"/>
                  <a:pt x="285" y="2624"/>
                  <a:pt x="277" y="2544"/>
                </a:cubicBezTo>
                <a:lnTo>
                  <a:pt x="0" y="2462"/>
                </a:lnTo>
                <a:lnTo>
                  <a:pt x="0" y="2216"/>
                </a:lnTo>
                <a:lnTo>
                  <a:pt x="277" y="2134"/>
                </a:lnTo>
                <a:cubicBezTo>
                  <a:pt x="285" y="2053"/>
                  <a:pt x="297" y="1974"/>
                  <a:pt x="314" y="1897"/>
                </a:cubicBezTo>
                <a:lnTo>
                  <a:pt x="76" y="1733"/>
                </a:lnTo>
                <a:lnTo>
                  <a:pt x="152" y="1499"/>
                </a:lnTo>
                <a:lnTo>
                  <a:pt x="441" y="1506"/>
                </a:lnTo>
                <a:cubicBezTo>
                  <a:pt x="473" y="1433"/>
                  <a:pt x="509" y="1362"/>
                  <a:pt x="550" y="1293"/>
                </a:cubicBezTo>
                <a:lnTo>
                  <a:pt x="374" y="1064"/>
                </a:lnTo>
                <a:lnTo>
                  <a:pt x="519" y="865"/>
                </a:lnTo>
                <a:lnTo>
                  <a:pt x="791" y="961"/>
                </a:lnTo>
                <a:cubicBezTo>
                  <a:pt x="844" y="901"/>
                  <a:pt x="901" y="845"/>
                  <a:pt x="961" y="792"/>
                </a:cubicBezTo>
                <a:lnTo>
                  <a:pt x="864" y="519"/>
                </a:lnTo>
                <a:lnTo>
                  <a:pt x="1063" y="375"/>
                </a:lnTo>
                <a:lnTo>
                  <a:pt x="1293" y="550"/>
                </a:lnTo>
                <a:cubicBezTo>
                  <a:pt x="1361" y="510"/>
                  <a:pt x="1433" y="473"/>
                  <a:pt x="1506" y="441"/>
                </a:cubicBezTo>
                <a:lnTo>
                  <a:pt x="1499" y="153"/>
                </a:lnTo>
                <a:lnTo>
                  <a:pt x="1733" y="77"/>
                </a:lnTo>
                <a:lnTo>
                  <a:pt x="1896" y="314"/>
                </a:lnTo>
                <a:cubicBezTo>
                  <a:pt x="1974" y="297"/>
                  <a:pt x="2053" y="285"/>
                  <a:pt x="2133" y="277"/>
                </a:cubicBezTo>
                <a:lnTo>
                  <a:pt x="2216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03200" dist="762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7" name="Freeform 6"/>
          <p:cNvSpPr/>
          <p:nvPr/>
        </p:nvSpPr>
        <p:spPr bwMode="auto">
          <a:xfrm>
            <a:off x="300186" y="1232024"/>
            <a:ext cx="3902710" cy="3813640"/>
          </a:xfrm>
          <a:custGeom>
            <a:avLst/>
            <a:gdLst>
              <a:gd name="T0" fmla="*/ 2199 w 3758"/>
              <a:gd name="T1" fmla="*/ 270 h 3758"/>
              <a:gd name="T2" fmla="*/ 2546 w 3758"/>
              <a:gd name="T3" fmla="*/ 121 h 3758"/>
              <a:gd name="T4" fmla="*/ 2790 w 3758"/>
              <a:gd name="T5" fmla="*/ 516 h 3758"/>
              <a:gd name="T6" fmla="*/ 3168 w 3758"/>
              <a:gd name="T7" fmla="*/ 510 h 3758"/>
              <a:gd name="T8" fmla="*/ 3243 w 3758"/>
              <a:gd name="T9" fmla="*/ 968 h 3758"/>
              <a:gd name="T10" fmla="*/ 3594 w 3758"/>
              <a:gd name="T11" fmla="*/ 1107 h 3758"/>
              <a:gd name="T12" fmla="*/ 3487 w 3758"/>
              <a:gd name="T13" fmla="*/ 1559 h 3758"/>
              <a:gd name="T14" fmla="*/ 3758 w 3758"/>
              <a:gd name="T15" fmla="*/ 1822 h 3758"/>
              <a:gd name="T16" fmla="*/ 3488 w 3758"/>
              <a:gd name="T17" fmla="*/ 2199 h 3758"/>
              <a:gd name="T18" fmla="*/ 3637 w 3758"/>
              <a:gd name="T19" fmla="*/ 2545 h 3758"/>
              <a:gd name="T20" fmla="*/ 3242 w 3758"/>
              <a:gd name="T21" fmla="*/ 2790 h 3758"/>
              <a:gd name="T22" fmla="*/ 3248 w 3758"/>
              <a:gd name="T23" fmla="*/ 3167 h 3758"/>
              <a:gd name="T24" fmla="*/ 2790 w 3758"/>
              <a:gd name="T25" fmla="*/ 3242 h 3758"/>
              <a:gd name="T26" fmla="*/ 2651 w 3758"/>
              <a:gd name="T27" fmla="*/ 3593 h 3758"/>
              <a:gd name="T28" fmla="*/ 2199 w 3758"/>
              <a:gd name="T29" fmla="*/ 3487 h 3758"/>
              <a:gd name="T30" fmla="*/ 1936 w 3758"/>
              <a:gd name="T31" fmla="*/ 3758 h 3758"/>
              <a:gd name="T32" fmla="*/ 1559 w 3758"/>
              <a:gd name="T33" fmla="*/ 3487 h 3758"/>
              <a:gd name="T34" fmla="*/ 1213 w 3758"/>
              <a:gd name="T35" fmla="*/ 3637 h 3758"/>
              <a:gd name="T36" fmla="*/ 968 w 3758"/>
              <a:gd name="T37" fmla="*/ 3242 h 3758"/>
              <a:gd name="T38" fmla="*/ 591 w 3758"/>
              <a:gd name="T39" fmla="*/ 3248 h 3758"/>
              <a:gd name="T40" fmla="*/ 516 w 3758"/>
              <a:gd name="T41" fmla="*/ 2790 h 3758"/>
              <a:gd name="T42" fmla="*/ 165 w 3758"/>
              <a:gd name="T43" fmla="*/ 2651 h 3758"/>
              <a:gd name="T44" fmla="*/ 271 w 3758"/>
              <a:gd name="T45" fmla="*/ 2198 h 3758"/>
              <a:gd name="T46" fmla="*/ 0 w 3758"/>
              <a:gd name="T47" fmla="*/ 1936 h 3758"/>
              <a:gd name="T48" fmla="*/ 271 w 3758"/>
              <a:gd name="T49" fmla="*/ 1558 h 3758"/>
              <a:gd name="T50" fmla="*/ 121 w 3758"/>
              <a:gd name="T51" fmla="*/ 1212 h 3758"/>
              <a:gd name="T52" fmla="*/ 516 w 3758"/>
              <a:gd name="T53" fmla="*/ 968 h 3758"/>
              <a:gd name="T54" fmla="*/ 510 w 3758"/>
              <a:gd name="T55" fmla="*/ 590 h 3758"/>
              <a:gd name="T56" fmla="*/ 968 w 3758"/>
              <a:gd name="T57" fmla="*/ 515 h 3758"/>
              <a:gd name="T58" fmla="*/ 1107 w 3758"/>
              <a:gd name="T59" fmla="*/ 164 h 3758"/>
              <a:gd name="T60" fmla="*/ 1560 w 3758"/>
              <a:gd name="T61" fmla="*/ 271 h 3758"/>
              <a:gd name="T62" fmla="*/ 1822 w 3758"/>
              <a:gd name="T63" fmla="*/ 0 h 3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758" h="3758">
                <a:moveTo>
                  <a:pt x="1917" y="240"/>
                </a:moveTo>
                <a:cubicBezTo>
                  <a:pt x="2013" y="242"/>
                  <a:pt x="2108" y="252"/>
                  <a:pt x="2199" y="270"/>
                </a:cubicBezTo>
                <a:lnTo>
                  <a:pt x="2344" y="57"/>
                </a:lnTo>
                <a:lnTo>
                  <a:pt x="2546" y="121"/>
                </a:lnTo>
                <a:lnTo>
                  <a:pt x="2541" y="379"/>
                </a:lnTo>
                <a:cubicBezTo>
                  <a:pt x="2628" y="417"/>
                  <a:pt x="2712" y="463"/>
                  <a:pt x="2790" y="516"/>
                </a:cubicBezTo>
                <a:lnTo>
                  <a:pt x="3006" y="374"/>
                </a:lnTo>
                <a:lnTo>
                  <a:pt x="3168" y="510"/>
                </a:lnTo>
                <a:lnTo>
                  <a:pt x="3065" y="747"/>
                </a:lnTo>
                <a:cubicBezTo>
                  <a:pt x="3130" y="815"/>
                  <a:pt x="3190" y="889"/>
                  <a:pt x="3243" y="968"/>
                </a:cubicBezTo>
                <a:lnTo>
                  <a:pt x="3496" y="919"/>
                </a:lnTo>
                <a:lnTo>
                  <a:pt x="3594" y="1107"/>
                </a:lnTo>
                <a:lnTo>
                  <a:pt x="3408" y="1286"/>
                </a:lnTo>
                <a:cubicBezTo>
                  <a:pt x="3442" y="1374"/>
                  <a:pt x="3469" y="1465"/>
                  <a:pt x="3487" y="1559"/>
                </a:cubicBezTo>
                <a:lnTo>
                  <a:pt x="3740" y="1611"/>
                </a:lnTo>
                <a:lnTo>
                  <a:pt x="3758" y="1822"/>
                </a:lnTo>
                <a:lnTo>
                  <a:pt x="3518" y="1916"/>
                </a:lnTo>
                <a:cubicBezTo>
                  <a:pt x="3516" y="2013"/>
                  <a:pt x="3506" y="2107"/>
                  <a:pt x="3488" y="2199"/>
                </a:cubicBezTo>
                <a:lnTo>
                  <a:pt x="3701" y="2344"/>
                </a:lnTo>
                <a:lnTo>
                  <a:pt x="3637" y="2545"/>
                </a:lnTo>
                <a:lnTo>
                  <a:pt x="3379" y="2541"/>
                </a:lnTo>
                <a:cubicBezTo>
                  <a:pt x="3341" y="2628"/>
                  <a:pt x="3295" y="2711"/>
                  <a:pt x="3242" y="2790"/>
                </a:cubicBezTo>
                <a:lnTo>
                  <a:pt x="3384" y="3005"/>
                </a:lnTo>
                <a:lnTo>
                  <a:pt x="3248" y="3167"/>
                </a:lnTo>
                <a:lnTo>
                  <a:pt x="3011" y="3064"/>
                </a:lnTo>
                <a:cubicBezTo>
                  <a:pt x="2943" y="3130"/>
                  <a:pt x="2869" y="3189"/>
                  <a:pt x="2790" y="3242"/>
                </a:cubicBezTo>
                <a:lnTo>
                  <a:pt x="2839" y="3496"/>
                </a:lnTo>
                <a:lnTo>
                  <a:pt x="2651" y="3593"/>
                </a:lnTo>
                <a:lnTo>
                  <a:pt x="2472" y="3408"/>
                </a:lnTo>
                <a:cubicBezTo>
                  <a:pt x="2384" y="3442"/>
                  <a:pt x="2293" y="3468"/>
                  <a:pt x="2199" y="3487"/>
                </a:cubicBezTo>
                <a:lnTo>
                  <a:pt x="2147" y="3740"/>
                </a:lnTo>
                <a:lnTo>
                  <a:pt x="1936" y="3758"/>
                </a:lnTo>
                <a:lnTo>
                  <a:pt x="1842" y="3518"/>
                </a:lnTo>
                <a:cubicBezTo>
                  <a:pt x="1745" y="3516"/>
                  <a:pt x="1651" y="3505"/>
                  <a:pt x="1559" y="3487"/>
                </a:cubicBezTo>
                <a:lnTo>
                  <a:pt x="1414" y="3701"/>
                </a:lnTo>
                <a:lnTo>
                  <a:pt x="1213" y="3637"/>
                </a:lnTo>
                <a:lnTo>
                  <a:pt x="1217" y="3379"/>
                </a:lnTo>
                <a:cubicBezTo>
                  <a:pt x="1130" y="3340"/>
                  <a:pt x="1047" y="3295"/>
                  <a:pt x="968" y="3242"/>
                </a:cubicBezTo>
                <a:lnTo>
                  <a:pt x="753" y="3384"/>
                </a:lnTo>
                <a:lnTo>
                  <a:pt x="591" y="3248"/>
                </a:lnTo>
                <a:lnTo>
                  <a:pt x="694" y="3011"/>
                </a:lnTo>
                <a:cubicBezTo>
                  <a:pt x="628" y="2943"/>
                  <a:pt x="569" y="2869"/>
                  <a:pt x="516" y="2790"/>
                </a:cubicBezTo>
                <a:lnTo>
                  <a:pt x="262" y="2838"/>
                </a:lnTo>
                <a:lnTo>
                  <a:pt x="165" y="2651"/>
                </a:lnTo>
                <a:lnTo>
                  <a:pt x="350" y="2471"/>
                </a:lnTo>
                <a:cubicBezTo>
                  <a:pt x="316" y="2384"/>
                  <a:pt x="290" y="2293"/>
                  <a:pt x="271" y="2198"/>
                </a:cubicBezTo>
                <a:lnTo>
                  <a:pt x="18" y="2147"/>
                </a:lnTo>
                <a:lnTo>
                  <a:pt x="0" y="1936"/>
                </a:lnTo>
                <a:lnTo>
                  <a:pt x="240" y="1841"/>
                </a:lnTo>
                <a:cubicBezTo>
                  <a:pt x="242" y="1745"/>
                  <a:pt x="252" y="1650"/>
                  <a:pt x="271" y="1558"/>
                </a:cubicBezTo>
                <a:lnTo>
                  <a:pt x="57" y="1414"/>
                </a:lnTo>
                <a:lnTo>
                  <a:pt x="121" y="1212"/>
                </a:lnTo>
                <a:lnTo>
                  <a:pt x="379" y="1217"/>
                </a:lnTo>
                <a:cubicBezTo>
                  <a:pt x="418" y="1130"/>
                  <a:pt x="463" y="1046"/>
                  <a:pt x="516" y="968"/>
                </a:cubicBezTo>
                <a:lnTo>
                  <a:pt x="374" y="752"/>
                </a:lnTo>
                <a:lnTo>
                  <a:pt x="510" y="590"/>
                </a:lnTo>
                <a:lnTo>
                  <a:pt x="747" y="693"/>
                </a:lnTo>
                <a:cubicBezTo>
                  <a:pt x="815" y="628"/>
                  <a:pt x="889" y="568"/>
                  <a:pt x="968" y="515"/>
                </a:cubicBezTo>
                <a:lnTo>
                  <a:pt x="920" y="262"/>
                </a:lnTo>
                <a:lnTo>
                  <a:pt x="1107" y="164"/>
                </a:lnTo>
                <a:lnTo>
                  <a:pt x="1287" y="350"/>
                </a:lnTo>
                <a:cubicBezTo>
                  <a:pt x="1374" y="316"/>
                  <a:pt x="1465" y="289"/>
                  <a:pt x="1560" y="271"/>
                </a:cubicBezTo>
                <a:lnTo>
                  <a:pt x="1611" y="18"/>
                </a:lnTo>
                <a:lnTo>
                  <a:pt x="1822" y="0"/>
                </a:lnTo>
                <a:lnTo>
                  <a:pt x="1917" y="24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03200" dist="762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8" name="Freeform 7"/>
          <p:cNvSpPr/>
          <p:nvPr/>
        </p:nvSpPr>
        <p:spPr bwMode="auto">
          <a:xfrm>
            <a:off x="8278365" y="732104"/>
            <a:ext cx="3212004" cy="3138054"/>
          </a:xfrm>
          <a:custGeom>
            <a:avLst/>
            <a:gdLst>
              <a:gd name="T0" fmla="*/ 1582 w 3091"/>
              <a:gd name="T1" fmla="*/ 0 h 3091"/>
              <a:gd name="T2" fmla="*/ 1793 w 3091"/>
              <a:gd name="T3" fmla="*/ 20 h 3091"/>
              <a:gd name="T4" fmla="*/ 1844 w 3091"/>
              <a:gd name="T5" fmla="*/ 275 h 3091"/>
              <a:gd name="T6" fmla="*/ 2145 w 3091"/>
              <a:gd name="T7" fmla="*/ 386 h 3091"/>
              <a:gd name="T8" fmla="*/ 2350 w 3091"/>
              <a:gd name="T9" fmla="*/ 226 h 3091"/>
              <a:gd name="T10" fmla="*/ 2523 w 3091"/>
              <a:gd name="T11" fmla="*/ 348 h 3091"/>
              <a:gd name="T12" fmla="*/ 2439 w 3091"/>
              <a:gd name="T13" fmla="*/ 595 h 3091"/>
              <a:gd name="T14" fmla="*/ 2644 w 3091"/>
              <a:gd name="T15" fmla="*/ 842 h 3091"/>
              <a:gd name="T16" fmla="*/ 2903 w 3091"/>
              <a:gd name="T17" fmla="*/ 805 h 3091"/>
              <a:gd name="T18" fmla="*/ 2991 w 3091"/>
              <a:gd name="T19" fmla="*/ 997 h 3091"/>
              <a:gd name="T20" fmla="*/ 2795 w 3091"/>
              <a:gd name="T21" fmla="*/ 1169 h 3091"/>
              <a:gd name="T22" fmla="*/ 2849 w 3091"/>
              <a:gd name="T23" fmla="*/ 1486 h 3091"/>
              <a:gd name="T24" fmla="*/ 3091 w 3091"/>
              <a:gd name="T25" fmla="*/ 1583 h 3091"/>
              <a:gd name="T26" fmla="*/ 3072 w 3091"/>
              <a:gd name="T27" fmla="*/ 1793 h 3091"/>
              <a:gd name="T28" fmla="*/ 2816 w 3091"/>
              <a:gd name="T29" fmla="*/ 1844 h 3091"/>
              <a:gd name="T30" fmla="*/ 2705 w 3091"/>
              <a:gd name="T31" fmla="*/ 2146 h 3091"/>
              <a:gd name="T32" fmla="*/ 2866 w 3091"/>
              <a:gd name="T33" fmla="*/ 2351 h 3091"/>
              <a:gd name="T34" fmla="*/ 2743 w 3091"/>
              <a:gd name="T35" fmla="*/ 2523 h 3091"/>
              <a:gd name="T36" fmla="*/ 2496 w 3091"/>
              <a:gd name="T37" fmla="*/ 2440 h 3091"/>
              <a:gd name="T38" fmla="*/ 2249 w 3091"/>
              <a:gd name="T39" fmla="*/ 2645 h 3091"/>
              <a:gd name="T40" fmla="*/ 2286 w 3091"/>
              <a:gd name="T41" fmla="*/ 2903 h 3091"/>
              <a:gd name="T42" fmla="*/ 2094 w 3091"/>
              <a:gd name="T43" fmla="*/ 2991 h 3091"/>
              <a:gd name="T44" fmla="*/ 1922 w 3091"/>
              <a:gd name="T45" fmla="*/ 2796 h 3091"/>
              <a:gd name="T46" fmla="*/ 1605 w 3091"/>
              <a:gd name="T47" fmla="*/ 2850 h 3091"/>
              <a:gd name="T48" fmla="*/ 1508 w 3091"/>
              <a:gd name="T49" fmla="*/ 3091 h 3091"/>
              <a:gd name="T50" fmla="*/ 1298 w 3091"/>
              <a:gd name="T51" fmla="*/ 3072 h 3091"/>
              <a:gd name="T52" fmla="*/ 1247 w 3091"/>
              <a:gd name="T53" fmla="*/ 2816 h 3091"/>
              <a:gd name="T54" fmla="*/ 945 w 3091"/>
              <a:gd name="T55" fmla="*/ 2705 h 3091"/>
              <a:gd name="T56" fmla="*/ 741 w 3091"/>
              <a:gd name="T57" fmla="*/ 2866 h 3091"/>
              <a:gd name="T58" fmla="*/ 568 w 3091"/>
              <a:gd name="T59" fmla="*/ 2744 h 3091"/>
              <a:gd name="T60" fmla="*/ 652 w 3091"/>
              <a:gd name="T61" fmla="*/ 2497 h 3091"/>
              <a:gd name="T62" fmla="*/ 446 w 3091"/>
              <a:gd name="T63" fmla="*/ 2250 h 3091"/>
              <a:gd name="T64" fmla="*/ 188 w 3091"/>
              <a:gd name="T65" fmla="*/ 2287 h 3091"/>
              <a:gd name="T66" fmla="*/ 100 w 3091"/>
              <a:gd name="T67" fmla="*/ 2094 h 3091"/>
              <a:gd name="T68" fmla="*/ 296 w 3091"/>
              <a:gd name="T69" fmla="*/ 1922 h 3091"/>
              <a:gd name="T70" fmla="*/ 242 w 3091"/>
              <a:gd name="T71" fmla="*/ 1606 h 3091"/>
              <a:gd name="T72" fmla="*/ 0 w 3091"/>
              <a:gd name="T73" fmla="*/ 1509 h 3091"/>
              <a:gd name="T74" fmla="*/ 19 w 3091"/>
              <a:gd name="T75" fmla="*/ 1298 h 3091"/>
              <a:gd name="T76" fmla="*/ 275 w 3091"/>
              <a:gd name="T77" fmla="*/ 1247 h 3091"/>
              <a:gd name="T78" fmla="*/ 386 w 3091"/>
              <a:gd name="T79" fmla="*/ 946 h 3091"/>
              <a:gd name="T80" fmla="*/ 225 w 3091"/>
              <a:gd name="T81" fmla="*/ 741 h 3091"/>
              <a:gd name="T82" fmla="*/ 348 w 3091"/>
              <a:gd name="T83" fmla="*/ 568 h 3091"/>
              <a:gd name="T84" fmla="*/ 595 w 3091"/>
              <a:gd name="T85" fmla="*/ 652 h 3091"/>
              <a:gd name="T86" fmla="*/ 841 w 3091"/>
              <a:gd name="T87" fmla="*/ 447 h 3091"/>
              <a:gd name="T88" fmla="*/ 805 w 3091"/>
              <a:gd name="T89" fmla="*/ 189 h 3091"/>
              <a:gd name="T90" fmla="*/ 997 w 3091"/>
              <a:gd name="T91" fmla="*/ 100 h 3091"/>
              <a:gd name="T92" fmla="*/ 1169 w 3091"/>
              <a:gd name="T93" fmla="*/ 296 h 3091"/>
              <a:gd name="T94" fmla="*/ 1485 w 3091"/>
              <a:gd name="T95" fmla="*/ 242 h 3091"/>
              <a:gd name="T96" fmla="*/ 1582 w 3091"/>
              <a:gd name="T97" fmla="*/ 0 h 3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091" h="3091">
                <a:moveTo>
                  <a:pt x="1582" y="0"/>
                </a:moveTo>
                <a:lnTo>
                  <a:pt x="1793" y="20"/>
                </a:lnTo>
                <a:lnTo>
                  <a:pt x="1844" y="275"/>
                </a:lnTo>
                <a:cubicBezTo>
                  <a:pt x="1950" y="300"/>
                  <a:pt x="2051" y="338"/>
                  <a:pt x="2145" y="386"/>
                </a:cubicBezTo>
                <a:lnTo>
                  <a:pt x="2350" y="226"/>
                </a:lnTo>
                <a:lnTo>
                  <a:pt x="2523" y="348"/>
                </a:lnTo>
                <a:lnTo>
                  <a:pt x="2439" y="595"/>
                </a:lnTo>
                <a:cubicBezTo>
                  <a:pt x="2517" y="668"/>
                  <a:pt x="2586" y="751"/>
                  <a:pt x="2644" y="842"/>
                </a:cubicBezTo>
                <a:lnTo>
                  <a:pt x="2903" y="805"/>
                </a:lnTo>
                <a:lnTo>
                  <a:pt x="2991" y="997"/>
                </a:lnTo>
                <a:lnTo>
                  <a:pt x="2795" y="1169"/>
                </a:lnTo>
                <a:cubicBezTo>
                  <a:pt x="2826" y="1270"/>
                  <a:pt x="2844" y="1376"/>
                  <a:pt x="2849" y="1486"/>
                </a:cubicBezTo>
                <a:lnTo>
                  <a:pt x="3091" y="1583"/>
                </a:lnTo>
                <a:lnTo>
                  <a:pt x="3072" y="1793"/>
                </a:lnTo>
                <a:lnTo>
                  <a:pt x="2816" y="1844"/>
                </a:lnTo>
                <a:cubicBezTo>
                  <a:pt x="2791" y="1951"/>
                  <a:pt x="2753" y="2052"/>
                  <a:pt x="2705" y="2146"/>
                </a:cubicBezTo>
                <a:lnTo>
                  <a:pt x="2866" y="2351"/>
                </a:lnTo>
                <a:lnTo>
                  <a:pt x="2743" y="2523"/>
                </a:lnTo>
                <a:lnTo>
                  <a:pt x="2496" y="2440"/>
                </a:lnTo>
                <a:cubicBezTo>
                  <a:pt x="2423" y="2518"/>
                  <a:pt x="2340" y="2587"/>
                  <a:pt x="2249" y="2645"/>
                </a:cubicBezTo>
                <a:lnTo>
                  <a:pt x="2286" y="2903"/>
                </a:lnTo>
                <a:lnTo>
                  <a:pt x="2094" y="2991"/>
                </a:lnTo>
                <a:lnTo>
                  <a:pt x="1922" y="2796"/>
                </a:lnTo>
                <a:cubicBezTo>
                  <a:pt x="1821" y="2826"/>
                  <a:pt x="1715" y="2845"/>
                  <a:pt x="1605" y="2850"/>
                </a:cubicBezTo>
                <a:lnTo>
                  <a:pt x="1508" y="3091"/>
                </a:lnTo>
                <a:lnTo>
                  <a:pt x="1298" y="3072"/>
                </a:lnTo>
                <a:lnTo>
                  <a:pt x="1247" y="2816"/>
                </a:lnTo>
                <a:cubicBezTo>
                  <a:pt x="1140" y="2791"/>
                  <a:pt x="1039" y="2754"/>
                  <a:pt x="945" y="2705"/>
                </a:cubicBezTo>
                <a:lnTo>
                  <a:pt x="741" y="2866"/>
                </a:lnTo>
                <a:lnTo>
                  <a:pt x="568" y="2744"/>
                </a:lnTo>
                <a:lnTo>
                  <a:pt x="652" y="2497"/>
                </a:lnTo>
                <a:cubicBezTo>
                  <a:pt x="573" y="2423"/>
                  <a:pt x="504" y="2340"/>
                  <a:pt x="446" y="2250"/>
                </a:cubicBezTo>
                <a:lnTo>
                  <a:pt x="188" y="2287"/>
                </a:lnTo>
                <a:lnTo>
                  <a:pt x="100" y="2094"/>
                </a:lnTo>
                <a:lnTo>
                  <a:pt x="296" y="1922"/>
                </a:lnTo>
                <a:cubicBezTo>
                  <a:pt x="265" y="1821"/>
                  <a:pt x="247" y="1715"/>
                  <a:pt x="242" y="1606"/>
                </a:cubicBezTo>
                <a:lnTo>
                  <a:pt x="0" y="1509"/>
                </a:lnTo>
                <a:lnTo>
                  <a:pt x="19" y="1298"/>
                </a:lnTo>
                <a:lnTo>
                  <a:pt x="275" y="1247"/>
                </a:lnTo>
                <a:cubicBezTo>
                  <a:pt x="300" y="1141"/>
                  <a:pt x="337" y="1040"/>
                  <a:pt x="386" y="946"/>
                </a:cubicBezTo>
                <a:lnTo>
                  <a:pt x="225" y="741"/>
                </a:lnTo>
                <a:lnTo>
                  <a:pt x="348" y="568"/>
                </a:lnTo>
                <a:lnTo>
                  <a:pt x="595" y="652"/>
                </a:lnTo>
                <a:cubicBezTo>
                  <a:pt x="668" y="574"/>
                  <a:pt x="751" y="505"/>
                  <a:pt x="841" y="447"/>
                </a:cubicBezTo>
                <a:lnTo>
                  <a:pt x="805" y="189"/>
                </a:lnTo>
                <a:lnTo>
                  <a:pt x="997" y="100"/>
                </a:lnTo>
                <a:lnTo>
                  <a:pt x="1169" y="296"/>
                </a:lnTo>
                <a:cubicBezTo>
                  <a:pt x="1270" y="265"/>
                  <a:pt x="1376" y="247"/>
                  <a:pt x="1485" y="242"/>
                </a:cubicBezTo>
                <a:lnTo>
                  <a:pt x="1582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03200" dist="762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9" name="椭圆 48"/>
          <p:cNvSpPr/>
          <p:nvPr/>
        </p:nvSpPr>
        <p:spPr>
          <a:xfrm>
            <a:off x="831757" y="1754666"/>
            <a:ext cx="2839568" cy="276835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0" name="椭圆 49"/>
          <p:cNvSpPr/>
          <p:nvPr/>
        </p:nvSpPr>
        <p:spPr>
          <a:xfrm>
            <a:off x="4556764" y="2217151"/>
            <a:ext cx="3646988" cy="3555528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1" name="椭圆 50"/>
          <p:cNvSpPr/>
          <p:nvPr/>
        </p:nvSpPr>
        <p:spPr>
          <a:xfrm>
            <a:off x="8798649" y="1242640"/>
            <a:ext cx="2171436" cy="211698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2" name="矩形 51"/>
          <p:cNvSpPr/>
          <p:nvPr/>
        </p:nvSpPr>
        <p:spPr>
          <a:xfrm>
            <a:off x="1033426" y="2485163"/>
            <a:ext cx="2436230" cy="13849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收集相关资料进行需求分析及可行性评估</a:t>
            </a:r>
          </a:p>
        </p:txBody>
      </p:sp>
      <p:sp>
        <p:nvSpPr>
          <p:cNvPr id="53" name="矩形 52"/>
          <p:cNvSpPr/>
          <p:nvPr/>
        </p:nvSpPr>
        <p:spPr>
          <a:xfrm>
            <a:off x="8972298" y="1626771"/>
            <a:ext cx="18241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对各个功能模块构思与创建</a:t>
            </a:r>
          </a:p>
        </p:txBody>
      </p:sp>
      <p:sp>
        <p:nvSpPr>
          <p:cNvPr id="54" name="矩形 53"/>
          <p:cNvSpPr/>
          <p:nvPr/>
        </p:nvSpPr>
        <p:spPr>
          <a:xfrm>
            <a:off x="4832679" y="2912055"/>
            <a:ext cx="31032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充分利用网络资源对数据库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语言相关内容进行学习</a:t>
            </a:r>
          </a:p>
        </p:txBody>
      </p:sp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90000" decel="1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33333E-6 -3.7037E-7 L -0.25 -3.7037E-7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90000" decel="1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125E-6 -3.33333E-6 L -0.25 -3.33333E-6 " pathEditMode="relative" rAng="0" ptsTypes="AA">
                                      <p:cBhvr>
                                        <p:cTn id="16" dur="20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90000" decel="1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95833E-6 1.48148E-6 L -0.25 1.48148E-6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2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3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49" grpId="0" animBg="1"/>
      <p:bldP spid="50" grpId="0" animBg="1"/>
      <p:bldP spid="51" grpId="0" animBg="1"/>
      <p:bldP spid="52" grpId="0"/>
      <p:bldP spid="53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第五部分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解决办法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64186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研究方法</a:t>
            </a:r>
            <a:endParaRPr kumimoji="1" lang="zh-CN" altLang="en-US" dirty="0"/>
          </a:p>
        </p:txBody>
      </p:sp>
      <p:sp>
        <p:nvSpPr>
          <p:cNvPr id="19" name="Freeform 5"/>
          <p:cNvSpPr/>
          <p:nvPr/>
        </p:nvSpPr>
        <p:spPr bwMode="auto">
          <a:xfrm>
            <a:off x="4238772" y="1783132"/>
            <a:ext cx="4857508" cy="4746694"/>
          </a:xfrm>
          <a:custGeom>
            <a:avLst/>
            <a:gdLst>
              <a:gd name="T0" fmla="*/ 2462 w 4677"/>
              <a:gd name="T1" fmla="*/ 0 h 4677"/>
              <a:gd name="T2" fmla="*/ 2781 w 4677"/>
              <a:gd name="T3" fmla="*/ 314 h 4677"/>
              <a:gd name="T4" fmla="*/ 3178 w 4677"/>
              <a:gd name="T5" fmla="*/ 153 h 4677"/>
              <a:gd name="T6" fmla="*/ 3385 w 4677"/>
              <a:gd name="T7" fmla="*/ 550 h 4677"/>
              <a:gd name="T8" fmla="*/ 3813 w 4677"/>
              <a:gd name="T9" fmla="*/ 519 h 4677"/>
              <a:gd name="T10" fmla="*/ 3886 w 4677"/>
              <a:gd name="T11" fmla="*/ 961 h 4677"/>
              <a:gd name="T12" fmla="*/ 4303 w 4677"/>
              <a:gd name="T13" fmla="*/ 1064 h 4677"/>
              <a:gd name="T14" fmla="*/ 4236 w 4677"/>
              <a:gd name="T15" fmla="*/ 1506 h 4677"/>
              <a:gd name="T16" fmla="*/ 4601 w 4677"/>
              <a:gd name="T17" fmla="*/ 1733 h 4677"/>
              <a:gd name="T18" fmla="*/ 4400 w 4677"/>
              <a:gd name="T19" fmla="*/ 2134 h 4677"/>
              <a:gd name="T20" fmla="*/ 4677 w 4677"/>
              <a:gd name="T21" fmla="*/ 2462 h 4677"/>
              <a:gd name="T22" fmla="*/ 4363 w 4677"/>
              <a:gd name="T23" fmla="*/ 2781 h 4677"/>
              <a:gd name="T24" fmla="*/ 4525 w 4677"/>
              <a:gd name="T25" fmla="*/ 3178 h 4677"/>
              <a:gd name="T26" fmla="*/ 4127 w 4677"/>
              <a:gd name="T27" fmla="*/ 3385 h 4677"/>
              <a:gd name="T28" fmla="*/ 4158 w 4677"/>
              <a:gd name="T29" fmla="*/ 3813 h 4677"/>
              <a:gd name="T30" fmla="*/ 3716 w 4677"/>
              <a:gd name="T31" fmla="*/ 3886 h 4677"/>
              <a:gd name="T32" fmla="*/ 3614 w 4677"/>
              <a:gd name="T33" fmla="*/ 4303 h 4677"/>
              <a:gd name="T34" fmla="*/ 3171 w 4677"/>
              <a:gd name="T35" fmla="*/ 4237 h 4677"/>
              <a:gd name="T36" fmla="*/ 2944 w 4677"/>
              <a:gd name="T37" fmla="*/ 4601 h 4677"/>
              <a:gd name="T38" fmla="*/ 2544 w 4677"/>
              <a:gd name="T39" fmla="*/ 4401 h 4677"/>
              <a:gd name="T40" fmla="*/ 2216 w 4677"/>
              <a:gd name="T41" fmla="*/ 4677 h 4677"/>
              <a:gd name="T42" fmla="*/ 1896 w 4677"/>
              <a:gd name="T43" fmla="*/ 4363 h 4677"/>
              <a:gd name="T44" fmla="*/ 1499 w 4677"/>
              <a:gd name="T45" fmla="*/ 4525 h 4677"/>
              <a:gd name="T46" fmla="*/ 1293 w 4677"/>
              <a:gd name="T47" fmla="*/ 4128 h 4677"/>
              <a:gd name="T48" fmla="*/ 864 w 4677"/>
              <a:gd name="T49" fmla="*/ 4158 h 4677"/>
              <a:gd name="T50" fmla="*/ 791 w 4677"/>
              <a:gd name="T51" fmla="*/ 3717 h 4677"/>
              <a:gd name="T52" fmla="*/ 374 w 4677"/>
              <a:gd name="T53" fmla="*/ 3614 h 4677"/>
              <a:gd name="T54" fmla="*/ 441 w 4677"/>
              <a:gd name="T55" fmla="*/ 3171 h 4677"/>
              <a:gd name="T56" fmla="*/ 76 w 4677"/>
              <a:gd name="T57" fmla="*/ 2945 h 4677"/>
              <a:gd name="T58" fmla="*/ 277 w 4677"/>
              <a:gd name="T59" fmla="*/ 2544 h 4677"/>
              <a:gd name="T60" fmla="*/ 0 w 4677"/>
              <a:gd name="T61" fmla="*/ 2216 h 4677"/>
              <a:gd name="T62" fmla="*/ 314 w 4677"/>
              <a:gd name="T63" fmla="*/ 1897 h 4677"/>
              <a:gd name="T64" fmla="*/ 152 w 4677"/>
              <a:gd name="T65" fmla="*/ 1499 h 4677"/>
              <a:gd name="T66" fmla="*/ 550 w 4677"/>
              <a:gd name="T67" fmla="*/ 1293 h 4677"/>
              <a:gd name="T68" fmla="*/ 519 w 4677"/>
              <a:gd name="T69" fmla="*/ 865 h 4677"/>
              <a:gd name="T70" fmla="*/ 961 w 4677"/>
              <a:gd name="T71" fmla="*/ 792 h 4677"/>
              <a:gd name="T72" fmla="*/ 1063 w 4677"/>
              <a:gd name="T73" fmla="*/ 375 h 4677"/>
              <a:gd name="T74" fmla="*/ 1506 w 4677"/>
              <a:gd name="T75" fmla="*/ 441 h 4677"/>
              <a:gd name="T76" fmla="*/ 1733 w 4677"/>
              <a:gd name="T77" fmla="*/ 77 h 4677"/>
              <a:gd name="T78" fmla="*/ 2133 w 4677"/>
              <a:gd name="T79" fmla="*/ 277 h 4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677" h="4677">
                <a:moveTo>
                  <a:pt x="2216" y="0"/>
                </a:moveTo>
                <a:lnTo>
                  <a:pt x="2462" y="0"/>
                </a:lnTo>
                <a:lnTo>
                  <a:pt x="2544" y="277"/>
                </a:lnTo>
                <a:cubicBezTo>
                  <a:pt x="2624" y="285"/>
                  <a:pt x="2703" y="297"/>
                  <a:pt x="2781" y="314"/>
                </a:cubicBezTo>
                <a:lnTo>
                  <a:pt x="2944" y="77"/>
                </a:lnTo>
                <a:lnTo>
                  <a:pt x="3178" y="153"/>
                </a:lnTo>
                <a:lnTo>
                  <a:pt x="3171" y="441"/>
                </a:lnTo>
                <a:cubicBezTo>
                  <a:pt x="3244" y="473"/>
                  <a:pt x="3316" y="510"/>
                  <a:pt x="3385" y="550"/>
                </a:cubicBezTo>
                <a:lnTo>
                  <a:pt x="3614" y="375"/>
                </a:lnTo>
                <a:lnTo>
                  <a:pt x="3813" y="519"/>
                </a:lnTo>
                <a:lnTo>
                  <a:pt x="3716" y="792"/>
                </a:lnTo>
                <a:cubicBezTo>
                  <a:pt x="3776" y="845"/>
                  <a:pt x="3833" y="901"/>
                  <a:pt x="3886" y="961"/>
                </a:cubicBezTo>
                <a:lnTo>
                  <a:pt x="4158" y="865"/>
                </a:lnTo>
                <a:lnTo>
                  <a:pt x="4303" y="1064"/>
                </a:lnTo>
                <a:lnTo>
                  <a:pt x="4127" y="1293"/>
                </a:lnTo>
                <a:cubicBezTo>
                  <a:pt x="4168" y="1362"/>
                  <a:pt x="4204" y="1433"/>
                  <a:pt x="4236" y="1506"/>
                </a:cubicBezTo>
                <a:lnTo>
                  <a:pt x="4525" y="1499"/>
                </a:lnTo>
                <a:lnTo>
                  <a:pt x="4601" y="1733"/>
                </a:lnTo>
                <a:lnTo>
                  <a:pt x="4363" y="1897"/>
                </a:lnTo>
                <a:cubicBezTo>
                  <a:pt x="4380" y="1974"/>
                  <a:pt x="4393" y="2053"/>
                  <a:pt x="4400" y="2134"/>
                </a:cubicBezTo>
                <a:lnTo>
                  <a:pt x="4677" y="2216"/>
                </a:lnTo>
                <a:lnTo>
                  <a:pt x="4677" y="2462"/>
                </a:lnTo>
                <a:lnTo>
                  <a:pt x="4400" y="2544"/>
                </a:lnTo>
                <a:cubicBezTo>
                  <a:pt x="4393" y="2624"/>
                  <a:pt x="4380" y="2703"/>
                  <a:pt x="4363" y="2781"/>
                </a:cubicBezTo>
                <a:lnTo>
                  <a:pt x="4601" y="2945"/>
                </a:lnTo>
                <a:lnTo>
                  <a:pt x="4525" y="3178"/>
                </a:lnTo>
                <a:lnTo>
                  <a:pt x="4236" y="3171"/>
                </a:lnTo>
                <a:cubicBezTo>
                  <a:pt x="4204" y="3245"/>
                  <a:pt x="4168" y="3316"/>
                  <a:pt x="4127" y="3385"/>
                </a:cubicBezTo>
                <a:lnTo>
                  <a:pt x="4303" y="3614"/>
                </a:lnTo>
                <a:lnTo>
                  <a:pt x="4158" y="3813"/>
                </a:lnTo>
                <a:lnTo>
                  <a:pt x="3886" y="3717"/>
                </a:lnTo>
                <a:cubicBezTo>
                  <a:pt x="3833" y="3776"/>
                  <a:pt x="3776" y="3833"/>
                  <a:pt x="3716" y="3886"/>
                </a:cubicBezTo>
                <a:lnTo>
                  <a:pt x="3813" y="4159"/>
                </a:lnTo>
                <a:lnTo>
                  <a:pt x="3614" y="4303"/>
                </a:lnTo>
                <a:lnTo>
                  <a:pt x="3385" y="4128"/>
                </a:lnTo>
                <a:cubicBezTo>
                  <a:pt x="3316" y="4168"/>
                  <a:pt x="3244" y="4204"/>
                  <a:pt x="3171" y="4237"/>
                </a:cubicBezTo>
                <a:lnTo>
                  <a:pt x="3178" y="4525"/>
                </a:lnTo>
                <a:lnTo>
                  <a:pt x="2944" y="4601"/>
                </a:lnTo>
                <a:lnTo>
                  <a:pt x="2781" y="4363"/>
                </a:lnTo>
                <a:cubicBezTo>
                  <a:pt x="2703" y="4380"/>
                  <a:pt x="2624" y="4393"/>
                  <a:pt x="2544" y="4401"/>
                </a:cubicBezTo>
                <a:lnTo>
                  <a:pt x="2461" y="4677"/>
                </a:lnTo>
                <a:lnTo>
                  <a:pt x="2216" y="4677"/>
                </a:lnTo>
                <a:lnTo>
                  <a:pt x="2133" y="4401"/>
                </a:lnTo>
                <a:cubicBezTo>
                  <a:pt x="2053" y="4393"/>
                  <a:pt x="1974" y="4380"/>
                  <a:pt x="1896" y="4363"/>
                </a:cubicBezTo>
                <a:lnTo>
                  <a:pt x="1733" y="4601"/>
                </a:lnTo>
                <a:lnTo>
                  <a:pt x="1499" y="4525"/>
                </a:lnTo>
                <a:lnTo>
                  <a:pt x="1506" y="4237"/>
                </a:lnTo>
                <a:cubicBezTo>
                  <a:pt x="1433" y="4204"/>
                  <a:pt x="1361" y="4168"/>
                  <a:pt x="1293" y="4128"/>
                </a:cubicBezTo>
                <a:lnTo>
                  <a:pt x="1063" y="4303"/>
                </a:lnTo>
                <a:lnTo>
                  <a:pt x="864" y="4158"/>
                </a:lnTo>
                <a:lnTo>
                  <a:pt x="961" y="3886"/>
                </a:lnTo>
                <a:cubicBezTo>
                  <a:pt x="901" y="3833"/>
                  <a:pt x="844" y="3776"/>
                  <a:pt x="791" y="3717"/>
                </a:cubicBezTo>
                <a:lnTo>
                  <a:pt x="519" y="3813"/>
                </a:lnTo>
                <a:lnTo>
                  <a:pt x="374" y="3614"/>
                </a:lnTo>
                <a:lnTo>
                  <a:pt x="550" y="3385"/>
                </a:lnTo>
                <a:cubicBezTo>
                  <a:pt x="509" y="3316"/>
                  <a:pt x="473" y="3245"/>
                  <a:pt x="441" y="3171"/>
                </a:cubicBezTo>
                <a:lnTo>
                  <a:pt x="152" y="3178"/>
                </a:lnTo>
                <a:lnTo>
                  <a:pt x="76" y="2945"/>
                </a:lnTo>
                <a:lnTo>
                  <a:pt x="314" y="2781"/>
                </a:lnTo>
                <a:cubicBezTo>
                  <a:pt x="297" y="2703"/>
                  <a:pt x="285" y="2624"/>
                  <a:pt x="277" y="2544"/>
                </a:cubicBezTo>
                <a:lnTo>
                  <a:pt x="0" y="2462"/>
                </a:lnTo>
                <a:lnTo>
                  <a:pt x="0" y="2216"/>
                </a:lnTo>
                <a:lnTo>
                  <a:pt x="277" y="2134"/>
                </a:lnTo>
                <a:cubicBezTo>
                  <a:pt x="285" y="2053"/>
                  <a:pt x="297" y="1974"/>
                  <a:pt x="314" y="1897"/>
                </a:cubicBezTo>
                <a:lnTo>
                  <a:pt x="76" y="1733"/>
                </a:lnTo>
                <a:lnTo>
                  <a:pt x="152" y="1499"/>
                </a:lnTo>
                <a:lnTo>
                  <a:pt x="441" y="1506"/>
                </a:lnTo>
                <a:cubicBezTo>
                  <a:pt x="473" y="1433"/>
                  <a:pt x="509" y="1362"/>
                  <a:pt x="550" y="1293"/>
                </a:cubicBezTo>
                <a:lnTo>
                  <a:pt x="374" y="1064"/>
                </a:lnTo>
                <a:lnTo>
                  <a:pt x="519" y="865"/>
                </a:lnTo>
                <a:lnTo>
                  <a:pt x="791" y="961"/>
                </a:lnTo>
                <a:cubicBezTo>
                  <a:pt x="844" y="901"/>
                  <a:pt x="901" y="845"/>
                  <a:pt x="961" y="792"/>
                </a:cubicBezTo>
                <a:lnTo>
                  <a:pt x="864" y="519"/>
                </a:lnTo>
                <a:lnTo>
                  <a:pt x="1063" y="375"/>
                </a:lnTo>
                <a:lnTo>
                  <a:pt x="1293" y="550"/>
                </a:lnTo>
                <a:cubicBezTo>
                  <a:pt x="1361" y="510"/>
                  <a:pt x="1433" y="473"/>
                  <a:pt x="1506" y="441"/>
                </a:cubicBezTo>
                <a:lnTo>
                  <a:pt x="1499" y="153"/>
                </a:lnTo>
                <a:lnTo>
                  <a:pt x="1733" y="77"/>
                </a:lnTo>
                <a:lnTo>
                  <a:pt x="1896" y="314"/>
                </a:lnTo>
                <a:cubicBezTo>
                  <a:pt x="1974" y="297"/>
                  <a:pt x="2053" y="285"/>
                  <a:pt x="2133" y="277"/>
                </a:cubicBezTo>
                <a:lnTo>
                  <a:pt x="2216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03200" dist="762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0" name="Freeform 6"/>
          <p:cNvSpPr/>
          <p:nvPr/>
        </p:nvSpPr>
        <p:spPr bwMode="auto">
          <a:xfrm>
            <a:off x="583588" y="1393588"/>
            <a:ext cx="3902710" cy="3813640"/>
          </a:xfrm>
          <a:custGeom>
            <a:avLst/>
            <a:gdLst>
              <a:gd name="T0" fmla="*/ 2199 w 3758"/>
              <a:gd name="T1" fmla="*/ 270 h 3758"/>
              <a:gd name="T2" fmla="*/ 2546 w 3758"/>
              <a:gd name="T3" fmla="*/ 121 h 3758"/>
              <a:gd name="T4" fmla="*/ 2790 w 3758"/>
              <a:gd name="T5" fmla="*/ 516 h 3758"/>
              <a:gd name="T6" fmla="*/ 3168 w 3758"/>
              <a:gd name="T7" fmla="*/ 510 h 3758"/>
              <a:gd name="T8" fmla="*/ 3243 w 3758"/>
              <a:gd name="T9" fmla="*/ 968 h 3758"/>
              <a:gd name="T10" fmla="*/ 3594 w 3758"/>
              <a:gd name="T11" fmla="*/ 1107 h 3758"/>
              <a:gd name="T12" fmla="*/ 3487 w 3758"/>
              <a:gd name="T13" fmla="*/ 1559 h 3758"/>
              <a:gd name="T14" fmla="*/ 3758 w 3758"/>
              <a:gd name="T15" fmla="*/ 1822 h 3758"/>
              <a:gd name="T16" fmla="*/ 3488 w 3758"/>
              <a:gd name="T17" fmla="*/ 2199 h 3758"/>
              <a:gd name="T18" fmla="*/ 3637 w 3758"/>
              <a:gd name="T19" fmla="*/ 2545 h 3758"/>
              <a:gd name="T20" fmla="*/ 3242 w 3758"/>
              <a:gd name="T21" fmla="*/ 2790 h 3758"/>
              <a:gd name="T22" fmla="*/ 3248 w 3758"/>
              <a:gd name="T23" fmla="*/ 3167 h 3758"/>
              <a:gd name="T24" fmla="*/ 2790 w 3758"/>
              <a:gd name="T25" fmla="*/ 3242 h 3758"/>
              <a:gd name="T26" fmla="*/ 2651 w 3758"/>
              <a:gd name="T27" fmla="*/ 3593 h 3758"/>
              <a:gd name="T28" fmla="*/ 2199 w 3758"/>
              <a:gd name="T29" fmla="*/ 3487 h 3758"/>
              <a:gd name="T30" fmla="*/ 1936 w 3758"/>
              <a:gd name="T31" fmla="*/ 3758 h 3758"/>
              <a:gd name="T32" fmla="*/ 1559 w 3758"/>
              <a:gd name="T33" fmla="*/ 3487 h 3758"/>
              <a:gd name="T34" fmla="*/ 1213 w 3758"/>
              <a:gd name="T35" fmla="*/ 3637 h 3758"/>
              <a:gd name="T36" fmla="*/ 968 w 3758"/>
              <a:gd name="T37" fmla="*/ 3242 h 3758"/>
              <a:gd name="T38" fmla="*/ 591 w 3758"/>
              <a:gd name="T39" fmla="*/ 3248 h 3758"/>
              <a:gd name="T40" fmla="*/ 516 w 3758"/>
              <a:gd name="T41" fmla="*/ 2790 h 3758"/>
              <a:gd name="T42" fmla="*/ 165 w 3758"/>
              <a:gd name="T43" fmla="*/ 2651 h 3758"/>
              <a:gd name="T44" fmla="*/ 271 w 3758"/>
              <a:gd name="T45" fmla="*/ 2198 h 3758"/>
              <a:gd name="T46" fmla="*/ 0 w 3758"/>
              <a:gd name="T47" fmla="*/ 1936 h 3758"/>
              <a:gd name="T48" fmla="*/ 271 w 3758"/>
              <a:gd name="T49" fmla="*/ 1558 h 3758"/>
              <a:gd name="T50" fmla="*/ 121 w 3758"/>
              <a:gd name="T51" fmla="*/ 1212 h 3758"/>
              <a:gd name="T52" fmla="*/ 516 w 3758"/>
              <a:gd name="T53" fmla="*/ 968 h 3758"/>
              <a:gd name="T54" fmla="*/ 510 w 3758"/>
              <a:gd name="T55" fmla="*/ 590 h 3758"/>
              <a:gd name="T56" fmla="*/ 968 w 3758"/>
              <a:gd name="T57" fmla="*/ 515 h 3758"/>
              <a:gd name="T58" fmla="*/ 1107 w 3758"/>
              <a:gd name="T59" fmla="*/ 164 h 3758"/>
              <a:gd name="T60" fmla="*/ 1560 w 3758"/>
              <a:gd name="T61" fmla="*/ 271 h 3758"/>
              <a:gd name="T62" fmla="*/ 1822 w 3758"/>
              <a:gd name="T63" fmla="*/ 0 h 3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758" h="3758">
                <a:moveTo>
                  <a:pt x="1917" y="240"/>
                </a:moveTo>
                <a:cubicBezTo>
                  <a:pt x="2013" y="242"/>
                  <a:pt x="2108" y="252"/>
                  <a:pt x="2199" y="270"/>
                </a:cubicBezTo>
                <a:lnTo>
                  <a:pt x="2344" y="57"/>
                </a:lnTo>
                <a:lnTo>
                  <a:pt x="2546" y="121"/>
                </a:lnTo>
                <a:lnTo>
                  <a:pt x="2541" y="379"/>
                </a:lnTo>
                <a:cubicBezTo>
                  <a:pt x="2628" y="417"/>
                  <a:pt x="2712" y="463"/>
                  <a:pt x="2790" y="516"/>
                </a:cubicBezTo>
                <a:lnTo>
                  <a:pt x="3006" y="374"/>
                </a:lnTo>
                <a:lnTo>
                  <a:pt x="3168" y="510"/>
                </a:lnTo>
                <a:lnTo>
                  <a:pt x="3065" y="747"/>
                </a:lnTo>
                <a:cubicBezTo>
                  <a:pt x="3130" y="815"/>
                  <a:pt x="3190" y="889"/>
                  <a:pt x="3243" y="968"/>
                </a:cubicBezTo>
                <a:lnTo>
                  <a:pt x="3496" y="919"/>
                </a:lnTo>
                <a:lnTo>
                  <a:pt x="3594" y="1107"/>
                </a:lnTo>
                <a:lnTo>
                  <a:pt x="3408" y="1286"/>
                </a:lnTo>
                <a:cubicBezTo>
                  <a:pt x="3442" y="1374"/>
                  <a:pt x="3469" y="1465"/>
                  <a:pt x="3487" y="1559"/>
                </a:cubicBezTo>
                <a:lnTo>
                  <a:pt x="3740" y="1611"/>
                </a:lnTo>
                <a:lnTo>
                  <a:pt x="3758" y="1822"/>
                </a:lnTo>
                <a:lnTo>
                  <a:pt x="3518" y="1916"/>
                </a:lnTo>
                <a:cubicBezTo>
                  <a:pt x="3516" y="2013"/>
                  <a:pt x="3506" y="2107"/>
                  <a:pt x="3488" y="2199"/>
                </a:cubicBezTo>
                <a:lnTo>
                  <a:pt x="3701" y="2344"/>
                </a:lnTo>
                <a:lnTo>
                  <a:pt x="3637" y="2545"/>
                </a:lnTo>
                <a:lnTo>
                  <a:pt x="3379" y="2541"/>
                </a:lnTo>
                <a:cubicBezTo>
                  <a:pt x="3341" y="2628"/>
                  <a:pt x="3295" y="2711"/>
                  <a:pt x="3242" y="2790"/>
                </a:cubicBezTo>
                <a:lnTo>
                  <a:pt x="3384" y="3005"/>
                </a:lnTo>
                <a:lnTo>
                  <a:pt x="3248" y="3167"/>
                </a:lnTo>
                <a:lnTo>
                  <a:pt x="3011" y="3064"/>
                </a:lnTo>
                <a:cubicBezTo>
                  <a:pt x="2943" y="3130"/>
                  <a:pt x="2869" y="3189"/>
                  <a:pt x="2790" y="3242"/>
                </a:cubicBezTo>
                <a:lnTo>
                  <a:pt x="2839" y="3496"/>
                </a:lnTo>
                <a:lnTo>
                  <a:pt x="2651" y="3593"/>
                </a:lnTo>
                <a:lnTo>
                  <a:pt x="2472" y="3408"/>
                </a:lnTo>
                <a:cubicBezTo>
                  <a:pt x="2384" y="3442"/>
                  <a:pt x="2293" y="3468"/>
                  <a:pt x="2199" y="3487"/>
                </a:cubicBezTo>
                <a:lnTo>
                  <a:pt x="2147" y="3740"/>
                </a:lnTo>
                <a:lnTo>
                  <a:pt x="1936" y="3758"/>
                </a:lnTo>
                <a:lnTo>
                  <a:pt x="1842" y="3518"/>
                </a:lnTo>
                <a:cubicBezTo>
                  <a:pt x="1745" y="3516"/>
                  <a:pt x="1651" y="3505"/>
                  <a:pt x="1559" y="3487"/>
                </a:cubicBezTo>
                <a:lnTo>
                  <a:pt x="1414" y="3701"/>
                </a:lnTo>
                <a:lnTo>
                  <a:pt x="1213" y="3637"/>
                </a:lnTo>
                <a:lnTo>
                  <a:pt x="1217" y="3379"/>
                </a:lnTo>
                <a:cubicBezTo>
                  <a:pt x="1130" y="3340"/>
                  <a:pt x="1047" y="3295"/>
                  <a:pt x="968" y="3242"/>
                </a:cubicBezTo>
                <a:lnTo>
                  <a:pt x="753" y="3384"/>
                </a:lnTo>
                <a:lnTo>
                  <a:pt x="591" y="3248"/>
                </a:lnTo>
                <a:lnTo>
                  <a:pt x="694" y="3011"/>
                </a:lnTo>
                <a:cubicBezTo>
                  <a:pt x="628" y="2943"/>
                  <a:pt x="569" y="2869"/>
                  <a:pt x="516" y="2790"/>
                </a:cubicBezTo>
                <a:lnTo>
                  <a:pt x="262" y="2838"/>
                </a:lnTo>
                <a:lnTo>
                  <a:pt x="165" y="2651"/>
                </a:lnTo>
                <a:lnTo>
                  <a:pt x="350" y="2471"/>
                </a:lnTo>
                <a:cubicBezTo>
                  <a:pt x="316" y="2384"/>
                  <a:pt x="290" y="2293"/>
                  <a:pt x="271" y="2198"/>
                </a:cubicBezTo>
                <a:lnTo>
                  <a:pt x="18" y="2147"/>
                </a:lnTo>
                <a:lnTo>
                  <a:pt x="0" y="1936"/>
                </a:lnTo>
                <a:lnTo>
                  <a:pt x="240" y="1841"/>
                </a:lnTo>
                <a:cubicBezTo>
                  <a:pt x="242" y="1745"/>
                  <a:pt x="252" y="1650"/>
                  <a:pt x="271" y="1558"/>
                </a:cubicBezTo>
                <a:lnTo>
                  <a:pt x="57" y="1414"/>
                </a:lnTo>
                <a:lnTo>
                  <a:pt x="121" y="1212"/>
                </a:lnTo>
                <a:lnTo>
                  <a:pt x="379" y="1217"/>
                </a:lnTo>
                <a:cubicBezTo>
                  <a:pt x="418" y="1130"/>
                  <a:pt x="463" y="1046"/>
                  <a:pt x="516" y="968"/>
                </a:cubicBezTo>
                <a:lnTo>
                  <a:pt x="374" y="752"/>
                </a:lnTo>
                <a:lnTo>
                  <a:pt x="510" y="590"/>
                </a:lnTo>
                <a:lnTo>
                  <a:pt x="747" y="693"/>
                </a:lnTo>
                <a:cubicBezTo>
                  <a:pt x="815" y="628"/>
                  <a:pt x="889" y="568"/>
                  <a:pt x="968" y="515"/>
                </a:cubicBezTo>
                <a:lnTo>
                  <a:pt x="920" y="262"/>
                </a:lnTo>
                <a:lnTo>
                  <a:pt x="1107" y="164"/>
                </a:lnTo>
                <a:lnTo>
                  <a:pt x="1287" y="350"/>
                </a:lnTo>
                <a:cubicBezTo>
                  <a:pt x="1374" y="316"/>
                  <a:pt x="1465" y="289"/>
                  <a:pt x="1560" y="271"/>
                </a:cubicBezTo>
                <a:lnTo>
                  <a:pt x="1611" y="18"/>
                </a:lnTo>
                <a:lnTo>
                  <a:pt x="1822" y="0"/>
                </a:lnTo>
                <a:lnTo>
                  <a:pt x="1917" y="24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03200" dist="762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Freeform 7"/>
          <p:cNvSpPr/>
          <p:nvPr/>
        </p:nvSpPr>
        <p:spPr bwMode="auto">
          <a:xfrm>
            <a:off x="8561767" y="893668"/>
            <a:ext cx="3212004" cy="3138054"/>
          </a:xfrm>
          <a:custGeom>
            <a:avLst/>
            <a:gdLst>
              <a:gd name="T0" fmla="*/ 1582 w 3091"/>
              <a:gd name="T1" fmla="*/ 0 h 3091"/>
              <a:gd name="T2" fmla="*/ 1793 w 3091"/>
              <a:gd name="T3" fmla="*/ 20 h 3091"/>
              <a:gd name="T4" fmla="*/ 1844 w 3091"/>
              <a:gd name="T5" fmla="*/ 275 h 3091"/>
              <a:gd name="T6" fmla="*/ 2145 w 3091"/>
              <a:gd name="T7" fmla="*/ 386 h 3091"/>
              <a:gd name="T8" fmla="*/ 2350 w 3091"/>
              <a:gd name="T9" fmla="*/ 226 h 3091"/>
              <a:gd name="T10" fmla="*/ 2523 w 3091"/>
              <a:gd name="T11" fmla="*/ 348 h 3091"/>
              <a:gd name="T12" fmla="*/ 2439 w 3091"/>
              <a:gd name="T13" fmla="*/ 595 h 3091"/>
              <a:gd name="T14" fmla="*/ 2644 w 3091"/>
              <a:gd name="T15" fmla="*/ 842 h 3091"/>
              <a:gd name="T16" fmla="*/ 2903 w 3091"/>
              <a:gd name="T17" fmla="*/ 805 h 3091"/>
              <a:gd name="T18" fmla="*/ 2991 w 3091"/>
              <a:gd name="T19" fmla="*/ 997 h 3091"/>
              <a:gd name="T20" fmla="*/ 2795 w 3091"/>
              <a:gd name="T21" fmla="*/ 1169 h 3091"/>
              <a:gd name="T22" fmla="*/ 2849 w 3091"/>
              <a:gd name="T23" fmla="*/ 1486 h 3091"/>
              <a:gd name="T24" fmla="*/ 3091 w 3091"/>
              <a:gd name="T25" fmla="*/ 1583 h 3091"/>
              <a:gd name="T26" fmla="*/ 3072 w 3091"/>
              <a:gd name="T27" fmla="*/ 1793 h 3091"/>
              <a:gd name="T28" fmla="*/ 2816 w 3091"/>
              <a:gd name="T29" fmla="*/ 1844 h 3091"/>
              <a:gd name="T30" fmla="*/ 2705 w 3091"/>
              <a:gd name="T31" fmla="*/ 2146 h 3091"/>
              <a:gd name="T32" fmla="*/ 2866 w 3091"/>
              <a:gd name="T33" fmla="*/ 2351 h 3091"/>
              <a:gd name="T34" fmla="*/ 2743 w 3091"/>
              <a:gd name="T35" fmla="*/ 2523 h 3091"/>
              <a:gd name="T36" fmla="*/ 2496 w 3091"/>
              <a:gd name="T37" fmla="*/ 2440 h 3091"/>
              <a:gd name="T38" fmla="*/ 2249 w 3091"/>
              <a:gd name="T39" fmla="*/ 2645 h 3091"/>
              <a:gd name="T40" fmla="*/ 2286 w 3091"/>
              <a:gd name="T41" fmla="*/ 2903 h 3091"/>
              <a:gd name="T42" fmla="*/ 2094 w 3091"/>
              <a:gd name="T43" fmla="*/ 2991 h 3091"/>
              <a:gd name="T44" fmla="*/ 1922 w 3091"/>
              <a:gd name="T45" fmla="*/ 2796 h 3091"/>
              <a:gd name="T46" fmla="*/ 1605 w 3091"/>
              <a:gd name="T47" fmla="*/ 2850 h 3091"/>
              <a:gd name="T48" fmla="*/ 1508 w 3091"/>
              <a:gd name="T49" fmla="*/ 3091 h 3091"/>
              <a:gd name="T50" fmla="*/ 1298 w 3091"/>
              <a:gd name="T51" fmla="*/ 3072 h 3091"/>
              <a:gd name="T52" fmla="*/ 1247 w 3091"/>
              <a:gd name="T53" fmla="*/ 2816 h 3091"/>
              <a:gd name="T54" fmla="*/ 945 w 3091"/>
              <a:gd name="T55" fmla="*/ 2705 h 3091"/>
              <a:gd name="T56" fmla="*/ 741 w 3091"/>
              <a:gd name="T57" fmla="*/ 2866 h 3091"/>
              <a:gd name="T58" fmla="*/ 568 w 3091"/>
              <a:gd name="T59" fmla="*/ 2744 h 3091"/>
              <a:gd name="T60" fmla="*/ 652 w 3091"/>
              <a:gd name="T61" fmla="*/ 2497 h 3091"/>
              <a:gd name="T62" fmla="*/ 446 w 3091"/>
              <a:gd name="T63" fmla="*/ 2250 h 3091"/>
              <a:gd name="T64" fmla="*/ 188 w 3091"/>
              <a:gd name="T65" fmla="*/ 2287 h 3091"/>
              <a:gd name="T66" fmla="*/ 100 w 3091"/>
              <a:gd name="T67" fmla="*/ 2094 h 3091"/>
              <a:gd name="T68" fmla="*/ 296 w 3091"/>
              <a:gd name="T69" fmla="*/ 1922 h 3091"/>
              <a:gd name="T70" fmla="*/ 242 w 3091"/>
              <a:gd name="T71" fmla="*/ 1606 h 3091"/>
              <a:gd name="T72" fmla="*/ 0 w 3091"/>
              <a:gd name="T73" fmla="*/ 1509 h 3091"/>
              <a:gd name="T74" fmla="*/ 19 w 3091"/>
              <a:gd name="T75" fmla="*/ 1298 h 3091"/>
              <a:gd name="T76" fmla="*/ 275 w 3091"/>
              <a:gd name="T77" fmla="*/ 1247 h 3091"/>
              <a:gd name="T78" fmla="*/ 386 w 3091"/>
              <a:gd name="T79" fmla="*/ 946 h 3091"/>
              <a:gd name="T80" fmla="*/ 225 w 3091"/>
              <a:gd name="T81" fmla="*/ 741 h 3091"/>
              <a:gd name="T82" fmla="*/ 348 w 3091"/>
              <a:gd name="T83" fmla="*/ 568 h 3091"/>
              <a:gd name="T84" fmla="*/ 595 w 3091"/>
              <a:gd name="T85" fmla="*/ 652 h 3091"/>
              <a:gd name="T86" fmla="*/ 841 w 3091"/>
              <a:gd name="T87" fmla="*/ 447 h 3091"/>
              <a:gd name="T88" fmla="*/ 805 w 3091"/>
              <a:gd name="T89" fmla="*/ 189 h 3091"/>
              <a:gd name="T90" fmla="*/ 997 w 3091"/>
              <a:gd name="T91" fmla="*/ 100 h 3091"/>
              <a:gd name="T92" fmla="*/ 1169 w 3091"/>
              <a:gd name="T93" fmla="*/ 296 h 3091"/>
              <a:gd name="T94" fmla="*/ 1485 w 3091"/>
              <a:gd name="T95" fmla="*/ 242 h 3091"/>
              <a:gd name="T96" fmla="*/ 1582 w 3091"/>
              <a:gd name="T97" fmla="*/ 0 h 3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091" h="3091">
                <a:moveTo>
                  <a:pt x="1582" y="0"/>
                </a:moveTo>
                <a:lnTo>
                  <a:pt x="1793" y="20"/>
                </a:lnTo>
                <a:lnTo>
                  <a:pt x="1844" y="275"/>
                </a:lnTo>
                <a:cubicBezTo>
                  <a:pt x="1950" y="300"/>
                  <a:pt x="2051" y="338"/>
                  <a:pt x="2145" y="386"/>
                </a:cubicBezTo>
                <a:lnTo>
                  <a:pt x="2350" y="226"/>
                </a:lnTo>
                <a:lnTo>
                  <a:pt x="2523" y="348"/>
                </a:lnTo>
                <a:lnTo>
                  <a:pt x="2439" y="595"/>
                </a:lnTo>
                <a:cubicBezTo>
                  <a:pt x="2517" y="668"/>
                  <a:pt x="2586" y="751"/>
                  <a:pt x="2644" y="842"/>
                </a:cubicBezTo>
                <a:lnTo>
                  <a:pt x="2903" y="805"/>
                </a:lnTo>
                <a:lnTo>
                  <a:pt x="2991" y="997"/>
                </a:lnTo>
                <a:lnTo>
                  <a:pt x="2795" y="1169"/>
                </a:lnTo>
                <a:cubicBezTo>
                  <a:pt x="2826" y="1270"/>
                  <a:pt x="2844" y="1376"/>
                  <a:pt x="2849" y="1486"/>
                </a:cubicBezTo>
                <a:lnTo>
                  <a:pt x="3091" y="1583"/>
                </a:lnTo>
                <a:lnTo>
                  <a:pt x="3072" y="1793"/>
                </a:lnTo>
                <a:lnTo>
                  <a:pt x="2816" y="1844"/>
                </a:lnTo>
                <a:cubicBezTo>
                  <a:pt x="2791" y="1951"/>
                  <a:pt x="2753" y="2052"/>
                  <a:pt x="2705" y="2146"/>
                </a:cubicBezTo>
                <a:lnTo>
                  <a:pt x="2866" y="2351"/>
                </a:lnTo>
                <a:lnTo>
                  <a:pt x="2743" y="2523"/>
                </a:lnTo>
                <a:lnTo>
                  <a:pt x="2496" y="2440"/>
                </a:lnTo>
                <a:cubicBezTo>
                  <a:pt x="2423" y="2518"/>
                  <a:pt x="2340" y="2587"/>
                  <a:pt x="2249" y="2645"/>
                </a:cubicBezTo>
                <a:lnTo>
                  <a:pt x="2286" y="2903"/>
                </a:lnTo>
                <a:lnTo>
                  <a:pt x="2094" y="2991"/>
                </a:lnTo>
                <a:lnTo>
                  <a:pt x="1922" y="2796"/>
                </a:lnTo>
                <a:cubicBezTo>
                  <a:pt x="1821" y="2826"/>
                  <a:pt x="1715" y="2845"/>
                  <a:pt x="1605" y="2850"/>
                </a:cubicBezTo>
                <a:lnTo>
                  <a:pt x="1508" y="3091"/>
                </a:lnTo>
                <a:lnTo>
                  <a:pt x="1298" y="3072"/>
                </a:lnTo>
                <a:lnTo>
                  <a:pt x="1247" y="2816"/>
                </a:lnTo>
                <a:cubicBezTo>
                  <a:pt x="1140" y="2791"/>
                  <a:pt x="1039" y="2754"/>
                  <a:pt x="945" y="2705"/>
                </a:cubicBezTo>
                <a:lnTo>
                  <a:pt x="741" y="2866"/>
                </a:lnTo>
                <a:lnTo>
                  <a:pt x="568" y="2744"/>
                </a:lnTo>
                <a:lnTo>
                  <a:pt x="652" y="2497"/>
                </a:lnTo>
                <a:cubicBezTo>
                  <a:pt x="573" y="2423"/>
                  <a:pt x="504" y="2340"/>
                  <a:pt x="446" y="2250"/>
                </a:cubicBezTo>
                <a:lnTo>
                  <a:pt x="188" y="2287"/>
                </a:lnTo>
                <a:lnTo>
                  <a:pt x="100" y="2094"/>
                </a:lnTo>
                <a:lnTo>
                  <a:pt x="296" y="1922"/>
                </a:lnTo>
                <a:cubicBezTo>
                  <a:pt x="265" y="1821"/>
                  <a:pt x="247" y="1715"/>
                  <a:pt x="242" y="1606"/>
                </a:cubicBezTo>
                <a:lnTo>
                  <a:pt x="0" y="1509"/>
                </a:lnTo>
                <a:lnTo>
                  <a:pt x="19" y="1298"/>
                </a:lnTo>
                <a:lnTo>
                  <a:pt x="275" y="1247"/>
                </a:lnTo>
                <a:cubicBezTo>
                  <a:pt x="300" y="1141"/>
                  <a:pt x="337" y="1040"/>
                  <a:pt x="386" y="946"/>
                </a:cubicBezTo>
                <a:lnTo>
                  <a:pt x="225" y="741"/>
                </a:lnTo>
                <a:lnTo>
                  <a:pt x="348" y="568"/>
                </a:lnTo>
                <a:lnTo>
                  <a:pt x="595" y="652"/>
                </a:lnTo>
                <a:cubicBezTo>
                  <a:pt x="668" y="574"/>
                  <a:pt x="751" y="505"/>
                  <a:pt x="841" y="447"/>
                </a:cubicBezTo>
                <a:lnTo>
                  <a:pt x="805" y="189"/>
                </a:lnTo>
                <a:lnTo>
                  <a:pt x="997" y="100"/>
                </a:lnTo>
                <a:lnTo>
                  <a:pt x="1169" y="296"/>
                </a:lnTo>
                <a:cubicBezTo>
                  <a:pt x="1270" y="265"/>
                  <a:pt x="1376" y="247"/>
                  <a:pt x="1485" y="242"/>
                </a:cubicBezTo>
                <a:lnTo>
                  <a:pt x="1582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03200" dist="762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2" name="椭圆 21"/>
          <p:cNvSpPr/>
          <p:nvPr/>
        </p:nvSpPr>
        <p:spPr>
          <a:xfrm>
            <a:off x="1115159" y="1916230"/>
            <a:ext cx="2839568" cy="276835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3" name="椭圆 22"/>
          <p:cNvSpPr/>
          <p:nvPr/>
        </p:nvSpPr>
        <p:spPr>
          <a:xfrm>
            <a:off x="4840166" y="2378715"/>
            <a:ext cx="3646988" cy="3555528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4" name="椭圆 23"/>
          <p:cNvSpPr/>
          <p:nvPr/>
        </p:nvSpPr>
        <p:spPr>
          <a:xfrm>
            <a:off x="9082051" y="1404204"/>
            <a:ext cx="2171436" cy="211698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5" name="矩形 24"/>
          <p:cNvSpPr/>
          <p:nvPr/>
        </p:nvSpPr>
        <p:spPr>
          <a:xfrm>
            <a:off x="1316828" y="2646727"/>
            <a:ext cx="2436230" cy="13849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收集相关资料进行需求分析及可行性评估</a:t>
            </a:r>
          </a:p>
        </p:txBody>
      </p:sp>
      <p:sp>
        <p:nvSpPr>
          <p:cNvPr id="26" name="矩形 25"/>
          <p:cNvSpPr/>
          <p:nvPr/>
        </p:nvSpPr>
        <p:spPr>
          <a:xfrm>
            <a:off x="9255700" y="1788335"/>
            <a:ext cx="18241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对各个功能模块构思与创建</a:t>
            </a:r>
          </a:p>
        </p:txBody>
      </p:sp>
      <p:sp>
        <p:nvSpPr>
          <p:cNvPr id="27" name="矩形 26"/>
          <p:cNvSpPr/>
          <p:nvPr/>
        </p:nvSpPr>
        <p:spPr>
          <a:xfrm>
            <a:off x="5116081" y="3073619"/>
            <a:ext cx="31032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充分利用网络资源对数据库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语言相关内容进行学习</a:t>
            </a:r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90000" decel="1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33333E-6 -3.7037E-7 L -0.25 -3.7037E-7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90000" decel="1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125E-6 -3.33333E-6 L -0.25 -3.33333E-6 " pathEditMode="relative" rAng="0" ptsTypes="AA">
                                      <p:cBhvr>
                                        <p:cTn id="16" dur="2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90000" decel="1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95833E-6 1.48148E-6 L -0.25 1.48148E-6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2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3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3" grpId="0" animBg="1"/>
      <p:bldP spid="24" grpId="0" animBg="1"/>
      <p:bldP spid="25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86422" y="3042095"/>
            <a:ext cx="10677524" cy="985838"/>
          </a:xfrm>
        </p:spPr>
        <p:txBody>
          <a:bodyPr/>
          <a:lstStyle/>
          <a:p>
            <a:r>
              <a:rPr kumimoji="1" lang="zh-CN" altLang="en-US" dirty="0">
                <a:solidFill>
                  <a:srgbClr val="77767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感谢聆听！</a:t>
            </a:r>
            <a:endParaRPr lang="zh-CN" altLang="en-US" dirty="0">
              <a:solidFill>
                <a:srgbClr val="7776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2410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pic>
        <p:nvPicPr>
          <p:cNvPr id="16" name="图片 1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31" y="5752311"/>
            <a:ext cx="1828800" cy="24384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5281235" y="738001"/>
            <a:ext cx="69107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 / </a:t>
            </a:r>
            <a:r>
              <a:rPr lang="zh-CN" altLang="en-US" sz="32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研究背景</a:t>
            </a:r>
          </a:p>
        </p:txBody>
      </p:sp>
      <p:sp>
        <p:nvSpPr>
          <p:cNvPr id="27" name="矩形 26"/>
          <p:cNvSpPr/>
          <p:nvPr/>
        </p:nvSpPr>
        <p:spPr>
          <a:xfrm>
            <a:off x="5281235" y="1655531"/>
            <a:ext cx="67445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 </a:t>
            </a:r>
            <a:r>
              <a:rPr lang="en-US" altLang="zh-CN" sz="3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zh-CN" altLang="en-US" sz="3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设计思路</a:t>
            </a:r>
          </a:p>
        </p:txBody>
      </p:sp>
      <p:sp>
        <p:nvSpPr>
          <p:cNvPr id="28" name="矩形 27"/>
          <p:cNvSpPr/>
          <p:nvPr/>
        </p:nvSpPr>
        <p:spPr>
          <a:xfrm>
            <a:off x="5281235" y="2586676"/>
            <a:ext cx="6910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 </a:t>
            </a:r>
            <a:r>
              <a:rPr lang="en-US" altLang="zh-CN" sz="3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zh-CN" altLang="en-US" sz="3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研究内容、拟解决的问题</a:t>
            </a:r>
            <a:endParaRPr lang="zh-CN" altLang="en-US" sz="3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81235" y="3543299"/>
            <a:ext cx="6910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 </a:t>
            </a:r>
            <a:r>
              <a:rPr lang="en-US" altLang="zh-CN" sz="3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zh-CN" altLang="en-US" sz="3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研究方法，步骤及技术</a:t>
            </a:r>
          </a:p>
        </p:txBody>
      </p:sp>
      <p:sp>
        <p:nvSpPr>
          <p:cNvPr id="30" name="矩形 29"/>
          <p:cNvSpPr/>
          <p:nvPr/>
        </p:nvSpPr>
        <p:spPr>
          <a:xfrm>
            <a:off x="5281234" y="4443553"/>
            <a:ext cx="6910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05 </a:t>
            </a:r>
            <a:r>
              <a:rPr lang="en-US" altLang="zh-CN" sz="3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zh-CN" altLang="en-US" sz="3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课题预期达到的效果</a:t>
            </a:r>
          </a:p>
        </p:txBody>
      </p:sp>
      <p:sp>
        <p:nvSpPr>
          <p:cNvPr id="31" name="矩形 30"/>
          <p:cNvSpPr/>
          <p:nvPr/>
        </p:nvSpPr>
        <p:spPr>
          <a:xfrm>
            <a:off x="5281234" y="5459923"/>
            <a:ext cx="6744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06 </a:t>
            </a:r>
            <a:r>
              <a:rPr lang="en-US" altLang="zh-CN" sz="3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zh-CN" altLang="en-US" sz="3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致谢</a:t>
            </a:r>
          </a:p>
        </p:txBody>
      </p:sp>
    </p:spTree>
    <p:extLst>
      <p:ext uri="{BB962C8B-B14F-4D97-AF65-F5344CB8AC3E}">
        <p14:creationId xmlns:p14="http://schemas.microsoft.com/office/powerpoint/2010/main" val="1190668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第一部分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研究背景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60773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研究背景</a:t>
            </a:r>
            <a:endParaRPr kumimoji="1" lang="zh-CN" altLang="en-US" dirty="0"/>
          </a:p>
        </p:txBody>
      </p:sp>
      <p:sp>
        <p:nvSpPr>
          <p:cNvPr id="269" name="TextBox 268"/>
          <p:cNvSpPr txBox="1"/>
          <p:nvPr/>
        </p:nvSpPr>
        <p:spPr>
          <a:xfrm>
            <a:off x="1163782" y="1030778"/>
            <a:ext cx="98256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随着业务逐渐扩大，各公司或（商业）机构与外界联系将更为广泛和密切，传统的手工通讯录、地址簿已经难以满足快节奏、高效率的现代生活的需求。经常发生要在几十甚至上百张名片中找出某一张名片的情况，若由手工完成效率十分低。当业务扩大后，传统的手工通讯录非常不方便，不易查询、修改、存放，不易保密，容易遗失。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由计算机来管理庞大而繁杂的（商务）通讯录是非常合适的，不仅查询和修改方便，并且效率高，速度快，完全能够满足现代化商务（及其它公共关系）活动的要求，同时也更利于实现全面办公自动化。</a:t>
            </a:r>
          </a:p>
          <a:p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在此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基础上着手开发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《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校友录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88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第二部分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3" name="图片 6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1" y="6228601"/>
            <a:ext cx="1828800" cy="24384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030778" y="969264"/>
            <a:ext cx="65953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客户通过注册完善客户信息。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客户可以登录然后进行查询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拥有更改权限，可以进行删除和更改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后台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数据库可以返回数据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第三部分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研究的内容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研究的内容</a:t>
            </a:r>
            <a:endParaRPr kumimoji="1" lang="zh-CN" altLang="en-US" dirty="0"/>
          </a:p>
        </p:txBody>
      </p:sp>
      <p:grpSp>
        <p:nvGrpSpPr>
          <p:cNvPr id="80" name="组合 79"/>
          <p:cNvGrpSpPr/>
          <p:nvPr/>
        </p:nvGrpSpPr>
        <p:grpSpPr>
          <a:xfrm rot="1536763">
            <a:off x="4988897" y="2443525"/>
            <a:ext cx="1956175" cy="1956175"/>
            <a:chOff x="2483767" y="1347613"/>
            <a:chExt cx="2304257" cy="2304257"/>
          </a:xfrm>
          <a:solidFill>
            <a:schemeClr val="bg1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81" name="圆角矩形 80"/>
            <p:cNvSpPr/>
            <p:nvPr/>
          </p:nvSpPr>
          <p:spPr>
            <a:xfrm rot="5400000">
              <a:off x="1547664" y="2283718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2483768" y="3219822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圆角矩形 82"/>
            <p:cNvSpPr/>
            <p:nvPr/>
          </p:nvSpPr>
          <p:spPr>
            <a:xfrm rot="5400000">
              <a:off x="3419872" y="2283718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2483768" y="1347614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圆角矩形 10"/>
            <p:cNvSpPr/>
            <p:nvPr/>
          </p:nvSpPr>
          <p:spPr>
            <a:xfrm rot="5400000">
              <a:off x="2483767" y="1347613"/>
              <a:ext cx="432049" cy="432049"/>
            </a:xfrm>
            <a:custGeom>
              <a:avLst/>
              <a:gdLst/>
              <a:ahLst/>
              <a:cxnLst/>
              <a:rect l="l" t="t" r="r" b="b"/>
              <a:pathLst>
                <a:path w="432048" h="432048">
                  <a:moveTo>
                    <a:pt x="0" y="216024"/>
                  </a:moveTo>
                  <a:cubicBezTo>
                    <a:pt x="0" y="96717"/>
                    <a:pt x="96717" y="0"/>
                    <a:pt x="216024" y="0"/>
                  </a:cubicBezTo>
                  <a:lnTo>
                    <a:pt x="432048" y="0"/>
                  </a:lnTo>
                  <a:lnTo>
                    <a:pt x="432048" y="216024"/>
                  </a:lnTo>
                  <a:cubicBezTo>
                    <a:pt x="432048" y="335331"/>
                    <a:pt x="335331" y="432048"/>
                    <a:pt x="216024" y="432048"/>
                  </a:cubicBezTo>
                  <a:cubicBezTo>
                    <a:pt x="186197" y="432048"/>
                    <a:pt x="157782" y="426003"/>
                    <a:pt x="131938" y="415072"/>
                  </a:cubicBezTo>
                  <a:cubicBezTo>
                    <a:pt x="106093" y="404141"/>
                    <a:pt x="82818" y="388323"/>
                    <a:pt x="63272" y="368776"/>
                  </a:cubicBezTo>
                  <a:cubicBezTo>
                    <a:pt x="43726" y="349230"/>
                    <a:pt x="27908" y="325955"/>
                    <a:pt x="16976" y="300110"/>
                  </a:cubicBezTo>
                  <a:cubicBezTo>
                    <a:pt x="11511" y="287188"/>
                    <a:pt x="7267" y="273623"/>
                    <a:pt x="4389" y="259561"/>
                  </a:cubicBezTo>
                  <a:cubicBezTo>
                    <a:pt x="1511" y="245498"/>
                    <a:pt x="0" y="230938"/>
                    <a:pt x="0" y="21602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" name="直接连接符 85"/>
          <p:cNvCxnSpPr/>
          <p:nvPr/>
        </p:nvCxnSpPr>
        <p:spPr>
          <a:xfrm>
            <a:off x="3990559" y="2175949"/>
            <a:ext cx="11394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1661846" y="1311495"/>
            <a:ext cx="2275785" cy="1981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对系统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进行需求分析，对系统核心功能进行详细设计与实现。主要模块有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：注册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模块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、查找模块、增加模块、删除模块、修改模块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97" name="直接连接符 96"/>
          <p:cNvCxnSpPr/>
          <p:nvPr/>
        </p:nvCxnSpPr>
        <p:spPr>
          <a:xfrm>
            <a:off x="3990559" y="3871169"/>
            <a:ext cx="4465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1661846" y="4202252"/>
            <a:ext cx="2275785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操作可行性分析，系统的操作是否简单方便，在实际使用过程中是否满足实际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应用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8345086" y="4873589"/>
            <a:ext cx="2275785" cy="701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安全性分析，是否保障用户的信息安全</a:t>
            </a:r>
          </a:p>
        </p:txBody>
      </p:sp>
      <p:sp>
        <p:nvSpPr>
          <p:cNvPr id="102" name="矩形 101"/>
          <p:cNvSpPr/>
          <p:nvPr/>
        </p:nvSpPr>
        <p:spPr>
          <a:xfrm>
            <a:off x="8345087" y="2437682"/>
            <a:ext cx="2275785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技术可行性分析，使用现有的技术是否能实现该系统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</a:p>
        </p:txBody>
      </p:sp>
      <p:cxnSp>
        <p:nvCxnSpPr>
          <p:cNvPr id="104" name="直接连接符 103"/>
          <p:cNvCxnSpPr/>
          <p:nvPr/>
        </p:nvCxnSpPr>
        <p:spPr>
          <a:xfrm>
            <a:off x="6702072" y="4726404"/>
            <a:ext cx="11394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7540970" y="2963980"/>
            <a:ext cx="4465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36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/>
              <a:t>研究的内容</a:t>
            </a:r>
            <a:endParaRPr kumimoji="1" lang="zh-CN" altLang="en-US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677097" y="1607500"/>
            <a:ext cx="3795821" cy="3993895"/>
            <a:chOff x="997527" y="1726095"/>
            <a:chExt cx="3795821" cy="3993895"/>
          </a:xfrm>
        </p:grpSpPr>
        <p:grpSp>
          <p:nvGrpSpPr>
            <p:cNvPr id="5" name="组合 4"/>
            <p:cNvGrpSpPr/>
            <p:nvPr/>
          </p:nvGrpSpPr>
          <p:grpSpPr>
            <a:xfrm>
              <a:off x="997527" y="1726095"/>
              <a:ext cx="3795821" cy="3993895"/>
              <a:chOff x="1724025" y="1868488"/>
              <a:chExt cx="3163888" cy="3328987"/>
            </a:xfrm>
          </p:grpSpPr>
          <p:sp>
            <p:nvSpPr>
              <p:cNvPr id="8" name="Line 16"/>
              <p:cNvSpPr>
                <a:spLocks noChangeShapeType="1"/>
              </p:cNvSpPr>
              <p:nvPr/>
            </p:nvSpPr>
            <p:spPr bwMode="auto">
              <a:xfrm>
                <a:off x="1724025" y="3534242"/>
                <a:ext cx="3163888" cy="1"/>
              </a:xfrm>
              <a:prstGeom prst="line">
                <a:avLst/>
              </a:prstGeom>
              <a:noFill/>
              <a:ln w="28575">
                <a:solidFill>
                  <a:schemeClr val="accent1">
                    <a:alpha val="50195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17"/>
              <p:cNvSpPr>
                <a:spLocks noChangeShapeType="1"/>
              </p:cNvSpPr>
              <p:nvPr/>
            </p:nvSpPr>
            <p:spPr bwMode="auto">
              <a:xfrm>
                <a:off x="3306599" y="1868488"/>
                <a:ext cx="1" cy="3328987"/>
              </a:xfrm>
              <a:prstGeom prst="line">
                <a:avLst/>
              </a:prstGeom>
              <a:noFill/>
              <a:ln w="28575">
                <a:solidFill>
                  <a:schemeClr val="accent1">
                    <a:alpha val="50195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1375446" y="2190940"/>
              <a:ext cx="3039983" cy="3064204"/>
            </a:xfrm>
            <a:prstGeom prst="ellipse">
              <a:avLst/>
            </a:prstGeom>
            <a:noFill/>
            <a:ln w="12700">
              <a:solidFill>
                <a:schemeClr val="accent1">
                  <a:alpha val="50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Oval 15"/>
            <p:cNvSpPr>
              <a:spLocks noChangeArrowheads="1"/>
            </p:cNvSpPr>
            <p:nvPr/>
          </p:nvSpPr>
          <p:spPr bwMode="auto">
            <a:xfrm>
              <a:off x="1177416" y="1987618"/>
              <a:ext cx="3436042" cy="3470849"/>
            </a:xfrm>
            <a:prstGeom prst="ellipse">
              <a:avLst/>
            </a:prstGeom>
            <a:noFill/>
            <a:ln w="12700">
              <a:solidFill>
                <a:schemeClr val="accent1">
                  <a:alpha val="50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2304655" y="2308384"/>
            <a:ext cx="2540704" cy="259212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032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109710" tIns="54855" rIns="109710" bIns="54855" numCol="1" anchor="t" anchorCtr="0" compatLnSpc="1"/>
          <a:lstStyle/>
          <a:p>
            <a:endParaRPr lang="zh-CN" altLang="zh-CN" sz="900"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2829447" y="2842843"/>
            <a:ext cx="1491120" cy="15232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032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109710" tIns="54855" rIns="109710" bIns="54855" numCol="1" anchor="t" anchorCtr="0" compatLnSpc="1"/>
          <a:lstStyle/>
          <a:p>
            <a:endParaRPr lang="zh-CN" altLang="en-US" sz="900" dirty="0">
              <a:solidFill>
                <a:schemeClr val="lt1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" name="圆圈1"/>
          <p:cNvGrpSpPr/>
          <p:nvPr/>
        </p:nvGrpSpPr>
        <p:grpSpPr bwMode="auto">
          <a:xfrm>
            <a:off x="4167092" y="1845571"/>
            <a:ext cx="361869" cy="361869"/>
            <a:chOff x="0" y="0"/>
            <a:chExt cx="262" cy="262"/>
          </a:xfrm>
        </p:grpSpPr>
        <p:sp>
          <p:nvSpPr>
            <p:cNvPr id="13" name="Oval 19"/>
            <p:cNvSpPr>
              <a:spLocks noChangeArrowheads="1"/>
            </p:cNvSpPr>
            <p:nvPr/>
          </p:nvSpPr>
          <p:spPr bwMode="auto">
            <a:xfrm>
              <a:off x="0" y="0"/>
              <a:ext cx="262" cy="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4" name="Oval 20"/>
            <p:cNvSpPr>
              <a:spLocks noChangeArrowheads="1"/>
            </p:cNvSpPr>
            <p:nvPr/>
          </p:nvSpPr>
          <p:spPr bwMode="auto">
            <a:xfrm>
              <a:off x="25" y="22"/>
              <a:ext cx="218" cy="2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5" name="圆圈2"/>
          <p:cNvGrpSpPr/>
          <p:nvPr/>
        </p:nvGrpSpPr>
        <p:grpSpPr bwMode="auto">
          <a:xfrm>
            <a:off x="5094658" y="2794094"/>
            <a:ext cx="363773" cy="363773"/>
            <a:chOff x="0" y="0"/>
            <a:chExt cx="262" cy="262"/>
          </a:xfrm>
        </p:grpSpPr>
        <p:sp>
          <p:nvSpPr>
            <p:cNvPr id="16" name="Oval 28"/>
            <p:cNvSpPr>
              <a:spLocks noChangeArrowheads="1"/>
            </p:cNvSpPr>
            <p:nvPr/>
          </p:nvSpPr>
          <p:spPr bwMode="auto">
            <a:xfrm>
              <a:off x="0" y="0"/>
              <a:ext cx="262" cy="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7" name="Oval 29"/>
            <p:cNvSpPr>
              <a:spLocks noChangeArrowheads="1"/>
            </p:cNvSpPr>
            <p:nvPr/>
          </p:nvSpPr>
          <p:spPr bwMode="auto">
            <a:xfrm>
              <a:off x="22" y="22"/>
              <a:ext cx="218" cy="2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8" name="圆圈3"/>
          <p:cNvGrpSpPr/>
          <p:nvPr/>
        </p:nvGrpSpPr>
        <p:grpSpPr bwMode="auto">
          <a:xfrm>
            <a:off x="5064123" y="3843566"/>
            <a:ext cx="363773" cy="363775"/>
            <a:chOff x="0" y="0"/>
            <a:chExt cx="262" cy="262"/>
          </a:xfrm>
          <a:solidFill>
            <a:schemeClr val="accent1"/>
          </a:solidFill>
        </p:grpSpPr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0" y="0"/>
              <a:ext cx="262" cy="2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0" name="Oval 32"/>
            <p:cNvSpPr>
              <a:spLocks noChangeArrowheads="1"/>
            </p:cNvSpPr>
            <p:nvPr/>
          </p:nvSpPr>
          <p:spPr bwMode="auto">
            <a:xfrm>
              <a:off x="22" y="22"/>
              <a:ext cx="218" cy="2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21" name="圆圈5"/>
          <p:cNvGrpSpPr/>
          <p:nvPr/>
        </p:nvGrpSpPr>
        <p:grpSpPr bwMode="auto">
          <a:xfrm>
            <a:off x="4248989" y="4955744"/>
            <a:ext cx="361869" cy="363773"/>
            <a:chOff x="0" y="0"/>
            <a:chExt cx="262" cy="262"/>
          </a:xfrm>
          <a:solidFill>
            <a:schemeClr val="accent1"/>
          </a:solidFill>
        </p:grpSpPr>
        <p:sp>
          <p:nvSpPr>
            <p:cNvPr id="22" name="Oval 37"/>
            <p:cNvSpPr>
              <a:spLocks noChangeArrowheads="1"/>
            </p:cNvSpPr>
            <p:nvPr/>
          </p:nvSpPr>
          <p:spPr bwMode="auto">
            <a:xfrm>
              <a:off x="0" y="0"/>
              <a:ext cx="262" cy="2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3" name="Oval 38"/>
            <p:cNvSpPr>
              <a:spLocks noChangeArrowheads="1"/>
            </p:cNvSpPr>
            <p:nvPr/>
          </p:nvSpPr>
          <p:spPr bwMode="auto">
            <a:xfrm>
              <a:off x="21" y="22"/>
              <a:ext cx="218" cy="2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2975734" y="3127394"/>
            <a:ext cx="1198546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5"/>
          <p:cNvSpPr>
            <a:spLocks noChangeArrowheads="1"/>
          </p:cNvSpPr>
          <p:nvPr/>
        </p:nvSpPr>
        <p:spPr bwMode="auto">
          <a:xfrm>
            <a:off x="5473331" y="3873303"/>
            <a:ext cx="5465445" cy="381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72576" tIns="36288" rIns="72576" bIns="36288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数据库的设计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2"/>
          <p:cNvSpPr>
            <a:spLocks noChangeArrowheads="1"/>
          </p:cNvSpPr>
          <p:nvPr/>
        </p:nvSpPr>
        <p:spPr bwMode="auto">
          <a:xfrm>
            <a:off x="5473331" y="2643973"/>
            <a:ext cx="4979670" cy="687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72576" tIns="36288" rIns="72576" bIns="36288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如何保障用户申请信息的真实性及用户信息的安全性</a:t>
            </a:r>
          </a:p>
        </p:txBody>
      </p:sp>
      <p:grpSp>
        <p:nvGrpSpPr>
          <p:cNvPr id="27" name="圆圈2"/>
          <p:cNvGrpSpPr/>
          <p:nvPr/>
        </p:nvGrpSpPr>
        <p:grpSpPr bwMode="auto">
          <a:xfrm>
            <a:off x="5094658" y="2794094"/>
            <a:ext cx="363773" cy="363773"/>
            <a:chOff x="0" y="0"/>
            <a:chExt cx="262" cy="262"/>
          </a:xfrm>
        </p:grpSpPr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0" y="0"/>
              <a:ext cx="262" cy="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22" y="22"/>
              <a:ext cx="218" cy="2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30" name="圆圈3"/>
          <p:cNvGrpSpPr/>
          <p:nvPr/>
        </p:nvGrpSpPr>
        <p:grpSpPr bwMode="auto">
          <a:xfrm>
            <a:off x="5064123" y="3843566"/>
            <a:ext cx="363773" cy="363775"/>
            <a:chOff x="0" y="0"/>
            <a:chExt cx="262" cy="262"/>
          </a:xfrm>
          <a:solidFill>
            <a:schemeClr val="accent1"/>
          </a:solidFill>
        </p:grpSpPr>
        <p:sp>
          <p:nvSpPr>
            <p:cNvPr id="31" name="Oval 31"/>
            <p:cNvSpPr>
              <a:spLocks noChangeArrowheads="1"/>
            </p:cNvSpPr>
            <p:nvPr/>
          </p:nvSpPr>
          <p:spPr bwMode="auto">
            <a:xfrm>
              <a:off x="0" y="0"/>
              <a:ext cx="262" cy="2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22" y="22"/>
              <a:ext cx="218" cy="2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33" name="文本框 1"/>
          <p:cNvSpPr txBox="1"/>
          <p:nvPr/>
        </p:nvSpPr>
        <p:spPr>
          <a:xfrm>
            <a:off x="4721491" y="1470810"/>
            <a:ext cx="52038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各种模块的关系练联系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2"/>
          <p:cNvSpPr txBox="1"/>
          <p:nvPr/>
        </p:nvSpPr>
        <p:spPr>
          <a:xfrm>
            <a:off x="5125204" y="5088916"/>
            <a:ext cx="5377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对于用户的操作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性的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4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9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mp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250" fill="hold"/>
                                        <p:tgtEl>
                                          <p:spTgt spid="2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decel="10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40" dur="250" fill="hold"/>
                                        <p:tgtEl>
                                          <p:spTgt spid="2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24" grpId="0"/>
      <p:bldP spid="24" grpId="1"/>
      <p:bldP spid="24" grpId="2"/>
      <p:bldP spid="25" grpId="0"/>
      <p:bldP spid="26" grpId="0"/>
    </p:bldLst>
  </p:timing>
</p:sld>
</file>

<file path=ppt/theme/theme1.xml><?xml version="1.0" encoding="utf-8"?>
<a:theme xmlns:a="http://schemas.openxmlformats.org/drawingml/2006/main" name="模板页面">
  <a:themeElements>
    <a:clrScheme name="自定义 9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78A4B1"/>
      </a:accent1>
      <a:accent2>
        <a:srgbClr val="CDCAC2"/>
      </a:accent2>
      <a:accent3>
        <a:srgbClr val="456D79"/>
      </a:accent3>
      <a:accent4>
        <a:srgbClr val="F4EFE9"/>
      </a:accent4>
      <a:accent5>
        <a:srgbClr val="5C91A1"/>
      </a:accent5>
      <a:accent6>
        <a:srgbClr val="666560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9">
    <a:dk1>
      <a:srgbClr val="000000"/>
    </a:dk1>
    <a:lt1>
      <a:srgbClr val="FFFFFF"/>
    </a:lt1>
    <a:dk2>
      <a:srgbClr val="000000"/>
    </a:dk2>
    <a:lt2>
      <a:srgbClr val="FFFDFD"/>
    </a:lt2>
    <a:accent1>
      <a:srgbClr val="78A4B1"/>
    </a:accent1>
    <a:accent2>
      <a:srgbClr val="CDCAC2"/>
    </a:accent2>
    <a:accent3>
      <a:srgbClr val="456D79"/>
    </a:accent3>
    <a:accent4>
      <a:srgbClr val="F4EFE9"/>
    </a:accent4>
    <a:accent5>
      <a:srgbClr val="5C91A1"/>
    </a:accent5>
    <a:accent6>
      <a:srgbClr val="666560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444</Words>
  <Application>Microsoft Office PowerPoint</Application>
  <PresentationFormat>自定义</PresentationFormat>
  <Paragraphs>57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AutoBVT</cp:lastModifiedBy>
  <cp:revision>78</cp:revision>
  <dcterms:created xsi:type="dcterms:W3CDTF">2015-08-18T02:51:41Z</dcterms:created>
  <dcterms:modified xsi:type="dcterms:W3CDTF">2018-10-23T01:53:20Z</dcterms:modified>
  <cp:category/>
</cp:coreProperties>
</file>