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Override1.xml" ContentType="application/vnd.openxmlformats-officedocument.themeOverrid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6" r:id="rId1"/>
    <p:sldMasterId id="2147483679" r:id="rId2"/>
  </p:sldMasterIdLst>
  <p:notesMasterIdLst>
    <p:notesMasterId r:id="rId17"/>
  </p:notesMasterIdLst>
  <p:sldIdLst>
    <p:sldId id="256" r:id="rId3"/>
    <p:sldId id="257" r:id="rId4"/>
    <p:sldId id="258" r:id="rId5"/>
    <p:sldId id="259" r:id="rId6"/>
    <p:sldId id="262" r:id="rId7"/>
    <p:sldId id="263" r:id="rId8"/>
    <p:sldId id="266" r:id="rId9"/>
    <p:sldId id="267" r:id="rId10"/>
    <p:sldId id="281" r:id="rId11"/>
    <p:sldId id="270" r:id="rId12"/>
    <p:sldId id="273" r:id="rId13"/>
    <p:sldId id="274" r:id="rId14"/>
    <p:sldId id="275" r:id="rId15"/>
    <p:sldId id="277" r:id="rId16"/>
  </p:sldIdLst>
  <p:sldSz cx="12192000" cy="6858000"/>
  <p:notesSz cx="6858000" cy="9144000"/>
  <p:defaultTextStyle>
    <a:defPPr>
      <a:defRPr lang="zh-CN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3A1C"/>
    <a:srgbClr val="F23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432" autoAdjust="0"/>
    <p:restoredTop sz="93673"/>
  </p:normalViewPr>
  <p:slideViewPr>
    <p:cSldViewPr snapToGrid="0" snapToObjects="1">
      <p:cViewPr varScale="1">
        <p:scale>
          <a:sx n="82" d="100"/>
          <a:sy n="82" d="100"/>
        </p:scale>
        <p:origin x="-370" y="-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6FB067-2F0C-4EFD-B8FA-89DBC03E6E53}" type="datetimeFigureOut">
              <a:rPr lang="zh-CN" altLang="en-US" smtClean="0"/>
              <a:t>2018/11/1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07B572-0DF1-47AA-B185-C07875AA2B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4056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07B572-0DF1-47AA-B185-C07875AA2B8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51575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www.officeplus.cn/" TargetMode="Externa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microsoft.com/office/2007/relationships/hdphoto" Target="../media/hdphoto4.wdp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microsoft.com/office/2007/relationships/hdphoto" Target="../media/hdphoto4.wdp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microsoft.com/office/2007/relationships/hdphoto" Target="../media/hdphoto4.wdp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microsoft.com/office/2007/relationships/hdphoto" Target="../media/hdphoto4.wdp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页">
    <p:bg>
      <p:bgPr>
        <a:pattFill prst="dotGrid">
          <a:fgClr>
            <a:schemeClr val="accent2">
              <a:lumMod val="60000"/>
              <a:lumOff val="40000"/>
            </a:schemeClr>
          </a:fgClr>
          <a:bgClr>
            <a:schemeClr val="accent2">
              <a:lumMod val="20000"/>
              <a:lumOff val="8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Texturizer scaling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63545" y="910683"/>
            <a:ext cx="10064910" cy="1150770"/>
          </a:xfrm>
          <a:prstGeom prst="rect">
            <a:avLst/>
          </a:prstGeom>
        </p:spPr>
      </p:pic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757238" y="2328863"/>
            <a:ext cx="10677524" cy="98583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6600" b="1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lvl="0"/>
            <a:endParaRPr kumimoji="1" lang="zh-CN" altLang="en-US"/>
          </a:p>
        </p:txBody>
      </p:sp>
      <p:sp>
        <p:nvSpPr>
          <p:cNvPr id="5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2116931" y="910683"/>
            <a:ext cx="7958138" cy="76095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2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/>
          </a:p>
        </p:txBody>
      </p:sp>
      <p:sp>
        <p:nvSpPr>
          <p:cNvPr id="6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757238" y="3314701"/>
            <a:ext cx="10677524" cy="58578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200" b="1">
                <a:solidFill>
                  <a:schemeClr val="accent2"/>
                </a:solidFill>
              </a:defRPr>
            </a:lvl1pPr>
          </a:lstStyle>
          <a:p>
            <a:pPr lvl="0"/>
            <a:endParaRPr kumimoji="1" lang="zh-CN" altLang="en-US"/>
          </a:p>
        </p:txBody>
      </p:sp>
      <p:sp>
        <p:nvSpPr>
          <p:cNvPr id="7" name="文本占位符 3"/>
          <p:cNvSpPr>
            <a:spLocks noGrp="1"/>
          </p:cNvSpPr>
          <p:nvPr>
            <p:ph type="body" sz="quarter" idx="13"/>
          </p:nvPr>
        </p:nvSpPr>
        <p:spPr>
          <a:xfrm>
            <a:off x="4657725" y="4530394"/>
            <a:ext cx="2876550" cy="39290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 b="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cxnSp>
        <p:nvCxnSpPr>
          <p:cNvPr id="9" name="直接连接符 79"/>
          <p:cNvCxnSpPr/>
          <p:nvPr/>
        </p:nvCxnSpPr>
        <p:spPr>
          <a:xfrm>
            <a:off x="1764181" y="4715060"/>
            <a:ext cx="2755900" cy="0"/>
          </a:xfrm>
          <a:prstGeom prst="line">
            <a:avLst/>
          </a:prstGeom>
          <a:ln>
            <a:solidFill>
              <a:srgbClr val="7776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80"/>
          <p:cNvCxnSpPr/>
          <p:nvPr/>
        </p:nvCxnSpPr>
        <p:spPr>
          <a:xfrm>
            <a:off x="7637986" y="4715060"/>
            <a:ext cx="2755900" cy="0"/>
          </a:xfrm>
          <a:prstGeom prst="line">
            <a:avLst/>
          </a:prstGeom>
          <a:ln>
            <a:solidFill>
              <a:srgbClr val="7776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Texturizer scaling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5266806"/>
            <a:ext cx="12193057" cy="1591194"/>
          </a:xfrm>
          <a:prstGeom prst="rect">
            <a:avLst/>
          </a:prstGeom>
        </p:spPr>
      </p:pic>
      <p:sp>
        <p:nvSpPr>
          <p:cNvPr id="13" name="任意多边形 29"/>
          <p:cNvSpPr/>
          <p:nvPr userDrawn="1"/>
        </p:nvSpPr>
        <p:spPr>
          <a:xfrm>
            <a:off x="125378" y="5499101"/>
            <a:ext cx="11941243" cy="1259002"/>
          </a:xfrm>
          <a:custGeom>
            <a:avLst/>
            <a:gdLst>
              <a:gd name="connsiteX0" fmla="*/ 6096000 w 12192000"/>
              <a:gd name="connsiteY0" fmla="*/ 0 h 1591193"/>
              <a:gd name="connsiteX1" fmla="*/ 6410502 w 12192000"/>
              <a:gd name="connsiteY1" fmla="*/ 322781 h 1591193"/>
              <a:gd name="connsiteX2" fmla="*/ 12192000 w 12192000"/>
              <a:gd name="connsiteY2" fmla="*/ 322781 h 1591193"/>
              <a:gd name="connsiteX3" fmla="*/ 12192000 w 12192000"/>
              <a:gd name="connsiteY3" fmla="*/ 1591193 h 1591193"/>
              <a:gd name="connsiteX4" fmla="*/ 0 w 12192000"/>
              <a:gd name="connsiteY4" fmla="*/ 1591193 h 1591193"/>
              <a:gd name="connsiteX5" fmla="*/ 0 w 12192000"/>
              <a:gd name="connsiteY5" fmla="*/ 322781 h 1591193"/>
              <a:gd name="connsiteX6" fmla="*/ 5781498 w 12192000"/>
              <a:gd name="connsiteY6" fmla="*/ 322781 h 15911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591193">
                <a:moveTo>
                  <a:pt x="6096000" y="0"/>
                </a:moveTo>
                <a:lnTo>
                  <a:pt x="6410502" y="322781"/>
                </a:lnTo>
                <a:lnTo>
                  <a:pt x="12192000" y="322781"/>
                </a:lnTo>
                <a:lnTo>
                  <a:pt x="12192000" y="1591193"/>
                </a:lnTo>
                <a:lnTo>
                  <a:pt x="0" y="1591193"/>
                </a:lnTo>
                <a:lnTo>
                  <a:pt x="0" y="322781"/>
                </a:lnTo>
                <a:lnTo>
                  <a:pt x="5781498" y="322781"/>
                </a:lnTo>
                <a:close/>
              </a:path>
            </a:pathLst>
          </a:custGeom>
          <a:noFill/>
          <a:ln w="19050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4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757238" y="6062403"/>
            <a:ext cx="10677524" cy="40983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accent2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79821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背景图片素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背景图片素材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1051757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fficePL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4447955" y="4458724"/>
            <a:ext cx="3296095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charset="0"/>
              </a:rPr>
              <a:t>点击</a:t>
            </a:r>
            <a:r>
              <a:rPr kumimoji="1" lang="en-US" altLang="zh-CN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Logo</a:t>
            </a:r>
            <a:r>
              <a:rPr kumimoji="1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charset="0"/>
              </a:rPr>
              <a:t>获取更多优质模板（放映模式）</a:t>
            </a:r>
          </a:p>
        </p:txBody>
      </p:sp>
      <p:pic>
        <p:nvPicPr>
          <p:cNvPr id="5" name="图片 4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227832"/>
            <a:ext cx="3048000" cy="40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766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三项目录">
    <p:bg>
      <p:bgPr>
        <a:pattFill prst="dotGrid">
          <a:fgClr>
            <a:schemeClr val="accent2">
              <a:lumMod val="60000"/>
              <a:lumOff val="40000"/>
            </a:schemeClr>
          </a:fgClr>
          <a:bgClr>
            <a:schemeClr val="accent2">
              <a:lumMod val="20000"/>
              <a:lumOff val="8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Texturizer scaling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-297"/>
            <a:ext cx="5194242" cy="685859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Texturizer scaling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856691" y="-297"/>
            <a:ext cx="335309" cy="6858594"/>
          </a:xfrm>
          <a:prstGeom prst="rect">
            <a:avLst/>
          </a:prstGeom>
        </p:spPr>
      </p:pic>
      <p:cxnSp>
        <p:nvCxnSpPr>
          <p:cNvPr id="4" name="直接连接符 19"/>
          <p:cNvCxnSpPr/>
          <p:nvPr userDrawn="1"/>
        </p:nvCxnSpPr>
        <p:spPr>
          <a:xfrm>
            <a:off x="12032650" y="177800"/>
            <a:ext cx="0" cy="6502400"/>
          </a:xfrm>
          <a:prstGeom prst="line">
            <a:avLst/>
          </a:prstGeom>
          <a:ln w="19050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任意多边形 17"/>
          <p:cNvSpPr/>
          <p:nvPr userDrawn="1"/>
        </p:nvSpPr>
        <p:spPr>
          <a:xfrm>
            <a:off x="136037" y="177800"/>
            <a:ext cx="4864588" cy="6502400"/>
          </a:xfrm>
          <a:custGeom>
            <a:avLst/>
            <a:gdLst>
              <a:gd name="connsiteX0" fmla="*/ 0 w 5191349"/>
              <a:gd name="connsiteY0" fmla="*/ 0 h 6858000"/>
              <a:gd name="connsiteX1" fmla="*/ 4882718 w 5191349"/>
              <a:gd name="connsiteY1" fmla="*/ 0 h 6858000"/>
              <a:gd name="connsiteX2" fmla="*/ 4882718 w 5191349"/>
              <a:gd name="connsiteY2" fmla="*/ 3113151 h 6858000"/>
              <a:gd name="connsiteX3" fmla="*/ 5191349 w 5191349"/>
              <a:gd name="connsiteY3" fmla="*/ 3429000 h 6858000"/>
              <a:gd name="connsiteX4" fmla="*/ 4882718 w 5191349"/>
              <a:gd name="connsiteY4" fmla="*/ 3744848 h 6858000"/>
              <a:gd name="connsiteX5" fmla="*/ 4882718 w 5191349"/>
              <a:gd name="connsiteY5" fmla="*/ 6858000 h 6858000"/>
              <a:gd name="connsiteX6" fmla="*/ 0 w 519134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191349" h="6858000">
                <a:moveTo>
                  <a:pt x="0" y="0"/>
                </a:moveTo>
                <a:lnTo>
                  <a:pt x="4882718" y="0"/>
                </a:lnTo>
                <a:lnTo>
                  <a:pt x="4882718" y="3113151"/>
                </a:lnTo>
                <a:lnTo>
                  <a:pt x="5191349" y="3429000"/>
                </a:lnTo>
                <a:lnTo>
                  <a:pt x="4882718" y="3744848"/>
                </a:lnTo>
                <a:lnTo>
                  <a:pt x="4882718" y="6858000"/>
                </a:lnTo>
                <a:lnTo>
                  <a:pt x="0" y="6858000"/>
                </a:lnTo>
                <a:close/>
              </a:path>
            </a:pathLst>
          </a:custGeom>
          <a:noFill/>
          <a:ln w="19050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1225306" y="2200276"/>
            <a:ext cx="2686050" cy="134302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9600" b="1">
                <a:solidFill>
                  <a:schemeClr val="accent2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kumimoji="1" lang="zh-CN" altLang="en-US"/>
              <a:t>标题</a:t>
            </a:r>
          </a:p>
        </p:txBody>
      </p:sp>
      <p:sp>
        <p:nvSpPr>
          <p:cNvPr id="7" name="文本占位符 3"/>
          <p:cNvSpPr>
            <a:spLocks noGrp="1"/>
          </p:cNvSpPr>
          <p:nvPr>
            <p:ph type="body" sz="quarter" idx="11" hasCustomPrompt="1"/>
          </p:nvPr>
        </p:nvSpPr>
        <p:spPr>
          <a:xfrm>
            <a:off x="1225306" y="3543300"/>
            <a:ext cx="2686050" cy="58578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200" b="1">
                <a:solidFill>
                  <a:schemeClr val="accent2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8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6449768" y="1609727"/>
            <a:ext cx="4208707" cy="59054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1">
                <a:solidFill>
                  <a:schemeClr val="accent6"/>
                </a:solidFill>
              </a:defRPr>
            </a:lvl1pPr>
          </a:lstStyle>
          <a:p>
            <a:pPr lvl="0"/>
            <a:endParaRPr kumimoji="1" lang="zh-CN" altLang="en-US"/>
          </a:p>
        </p:txBody>
      </p:sp>
      <p:sp>
        <p:nvSpPr>
          <p:cNvPr id="9" name="文本占位符 3"/>
          <p:cNvSpPr>
            <a:spLocks noGrp="1"/>
          </p:cNvSpPr>
          <p:nvPr>
            <p:ph type="body" sz="quarter" idx="13"/>
          </p:nvPr>
        </p:nvSpPr>
        <p:spPr>
          <a:xfrm>
            <a:off x="6449768" y="2940846"/>
            <a:ext cx="4208707" cy="59054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1">
                <a:solidFill>
                  <a:schemeClr val="accent6"/>
                </a:solidFill>
              </a:defRPr>
            </a:lvl1pPr>
          </a:lstStyle>
          <a:p>
            <a:pPr lvl="0"/>
            <a:endParaRPr kumimoji="1" lang="zh-CN" altLang="en-US"/>
          </a:p>
        </p:txBody>
      </p:sp>
      <p:sp>
        <p:nvSpPr>
          <p:cNvPr id="10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6449768" y="4271964"/>
            <a:ext cx="4208707" cy="59054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1">
                <a:solidFill>
                  <a:schemeClr val="accent6"/>
                </a:solidFill>
              </a:defRPr>
            </a:lvl1pPr>
          </a:lstStyle>
          <a:p>
            <a:pPr lvl="0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70484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四项目录">
    <p:bg>
      <p:bgPr>
        <a:pattFill prst="dotGrid">
          <a:fgClr>
            <a:schemeClr val="accent2">
              <a:lumMod val="60000"/>
              <a:lumOff val="40000"/>
            </a:schemeClr>
          </a:fgClr>
          <a:bgClr>
            <a:schemeClr val="accent2">
              <a:lumMod val="20000"/>
              <a:lumOff val="8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Texturizer scaling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-297"/>
            <a:ext cx="5194242" cy="685859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Texturizer scaling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856691" y="-297"/>
            <a:ext cx="335309" cy="6858594"/>
          </a:xfrm>
          <a:prstGeom prst="rect">
            <a:avLst/>
          </a:prstGeom>
        </p:spPr>
      </p:pic>
      <p:cxnSp>
        <p:nvCxnSpPr>
          <p:cNvPr id="4" name="直接连接符 19"/>
          <p:cNvCxnSpPr/>
          <p:nvPr userDrawn="1"/>
        </p:nvCxnSpPr>
        <p:spPr>
          <a:xfrm>
            <a:off x="12032650" y="177800"/>
            <a:ext cx="0" cy="6502400"/>
          </a:xfrm>
          <a:prstGeom prst="line">
            <a:avLst/>
          </a:prstGeom>
          <a:ln w="19050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任意多边形 17"/>
          <p:cNvSpPr/>
          <p:nvPr userDrawn="1"/>
        </p:nvSpPr>
        <p:spPr>
          <a:xfrm>
            <a:off x="136037" y="177800"/>
            <a:ext cx="4864588" cy="6502400"/>
          </a:xfrm>
          <a:custGeom>
            <a:avLst/>
            <a:gdLst>
              <a:gd name="connsiteX0" fmla="*/ 0 w 5191349"/>
              <a:gd name="connsiteY0" fmla="*/ 0 h 6858000"/>
              <a:gd name="connsiteX1" fmla="*/ 4882718 w 5191349"/>
              <a:gd name="connsiteY1" fmla="*/ 0 h 6858000"/>
              <a:gd name="connsiteX2" fmla="*/ 4882718 w 5191349"/>
              <a:gd name="connsiteY2" fmla="*/ 3113151 h 6858000"/>
              <a:gd name="connsiteX3" fmla="*/ 5191349 w 5191349"/>
              <a:gd name="connsiteY3" fmla="*/ 3429000 h 6858000"/>
              <a:gd name="connsiteX4" fmla="*/ 4882718 w 5191349"/>
              <a:gd name="connsiteY4" fmla="*/ 3744848 h 6858000"/>
              <a:gd name="connsiteX5" fmla="*/ 4882718 w 5191349"/>
              <a:gd name="connsiteY5" fmla="*/ 6858000 h 6858000"/>
              <a:gd name="connsiteX6" fmla="*/ 0 w 519134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191349" h="6858000">
                <a:moveTo>
                  <a:pt x="0" y="0"/>
                </a:moveTo>
                <a:lnTo>
                  <a:pt x="4882718" y="0"/>
                </a:lnTo>
                <a:lnTo>
                  <a:pt x="4882718" y="3113151"/>
                </a:lnTo>
                <a:lnTo>
                  <a:pt x="5191349" y="3429000"/>
                </a:lnTo>
                <a:lnTo>
                  <a:pt x="4882718" y="3744848"/>
                </a:lnTo>
                <a:lnTo>
                  <a:pt x="4882718" y="6858000"/>
                </a:lnTo>
                <a:lnTo>
                  <a:pt x="0" y="6858000"/>
                </a:lnTo>
                <a:close/>
              </a:path>
            </a:pathLst>
          </a:custGeom>
          <a:noFill/>
          <a:ln w="19050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1225306" y="2200276"/>
            <a:ext cx="2686050" cy="134302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9600" b="1">
                <a:solidFill>
                  <a:schemeClr val="accent2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kumimoji="1" lang="zh-CN" altLang="en-US"/>
              <a:t>标题</a:t>
            </a:r>
          </a:p>
        </p:txBody>
      </p:sp>
      <p:sp>
        <p:nvSpPr>
          <p:cNvPr id="7" name="文本占位符 3"/>
          <p:cNvSpPr>
            <a:spLocks noGrp="1"/>
          </p:cNvSpPr>
          <p:nvPr>
            <p:ph type="body" sz="quarter" idx="11" hasCustomPrompt="1"/>
          </p:nvPr>
        </p:nvSpPr>
        <p:spPr>
          <a:xfrm>
            <a:off x="1225306" y="3543300"/>
            <a:ext cx="2686050" cy="58578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200" b="1">
                <a:solidFill>
                  <a:schemeClr val="accent2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8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6449768" y="1104902"/>
            <a:ext cx="4208707" cy="59054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1">
                <a:solidFill>
                  <a:schemeClr val="accent6"/>
                </a:solidFill>
              </a:defRPr>
            </a:lvl1pPr>
          </a:lstStyle>
          <a:p>
            <a:pPr lvl="0"/>
            <a:endParaRPr kumimoji="1" lang="zh-CN" altLang="en-US"/>
          </a:p>
        </p:txBody>
      </p:sp>
      <p:sp>
        <p:nvSpPr>
          <p:cNvPr id="9" name="文本占位符 3"/>
          <p:cNvSpPr>
            <a:spLocks noGrp="1"/>
          </p:cNvSpPr>
          <p:nvPr>
            <p:ph type="body" sz="quarter" idx="13"/>
          </p:nvPr>
        </p:nvSpPr>
        <p:spPr>
          <a:xfrm>
            <a:off x="6449768" y="2436021"/>
            <a:ext cx="4208707" cy="59054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1">
                <a:solidFill>
                  <a:schemeClr val="accent6"/>
                </a:solidFill>
              </a:defRPr>
            </a:lvl1pPr>
          </a:lstStyle>
          <a:p>
            <a:pPr lvl="0"/>
            <a:endParaRPr kumimoji="1" lang="zh-CN" altLang="en-US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6449768" y="3767139"/>
            <a:ext cx="4208707" cy="59054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1">
                <a:solidFill>
                  <a:schemeClr val="accent6"/>
                </a:solidFill>
              </a:defRPr>
            </a:lvl1pPr>
          </a:lstStyle>
          <a:p>
            <a:pPr lvl="0"/>
            <a:endParaRPr kumimoji="1" lang="zh-CN" altLang="en-US"/>
          </a:p>
        </p:txBody>
      </p:sp>
      <p:sp>
        <p:nvSpPr>
          <p:cNvPr id="12" name="文本占位符 3"/>
          <p:cNvSpPr>
            <a:spLocks noGrp="1"/>
          </p:cNvSpPr>
          <p:nvPr>
            <p:ph type="body" sz="quarter" idx="15"/>
          </p:nvPr>
        </p:nvSpPr>
        <p:spPr>
          <a:xfrm>
            <a:off x="6449768" y="5098258"/>
            <a:ext cx="4208707" cy="59054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1">
                <a:solidFill>
                  <a:schemeClr val="accent6"/>
                </a:solidFill>
              </a:defRPr>
            </a:lvl1pPr>
          </a:lstStyle>
          <a:p>
            <a:pPr lvl="0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57756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五项目录">
    <p:bg>
      <p:bgPr>
        <a:pattFill prst="dotGrid">
          <a:fgClr>
            <a:schemeClr val="accent2">
              <a:lumMod val="60000"/>
              <a:lumOff val="40000"/>
            </a:schemeClr>
          </a:fgClr>
          <a:bgClr>
            <a:schemeClr val="accent2">
              <a:lumMod val="20000"/>
              <a:lumOff val="8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Texturizer scaling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-297"/>
            <a:ext cx="5194242" cy="685859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Texturizer scaling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856691" y="-297"/>
            <a:ext cx="335309" cy="6858594"/>
          </a:xfrm>
          <a:prstGeom prst="rect">
            <a:avLst/>
          </a:prstGeom>
        </p:spPr>
      </p:pic>
      <p:cxnSp>
        <p:nvCxnSpPr>
          <p:cNvPr id="4" name="直接连接符 19"/>
          <p:cNvCxnSpPr/>
          <p:nvPr userDrawn="1"/>
        </p:nvCxnSpPr>
        <p:spPr>
          <a:xfrm>
            <a:off x="12032650" y="177800"/>
            <a:ext cx="0" cy="6502400"/>
          </a:xfrm>
          <a:prstGeom prst="line">
            <a:avLst/>
          </a:prstGeom>
          <a:ln w="19050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任意多边形 17"/>
          <p:cNvSpPr/>
          <p:nvPr userDrawn="1"/>
        </p:nvSpPr>
        <p:spPr>
          <a:xfrm>
            <a:off x="136037" y="177800"/>
            <a:ext cx="4864588" cy="6502400"/>
          </a:xfrm>
          <a:custGeom>
            <a:avLst/>
            <a:gdLst>
              <a:gd name="connsiteX0" fmla="*/ 0 w 5191349"/>
              <a:gd name="connsiteY0" fmla="*/ 0 h 6858000"/>
              <a:gd name="connsiteX1" fmla="*/ 4882718 w 5191349"/>
              <a:gd name="connsiteY1" fmla="*/ 0 h 6858000"/>
              <a:gd name="connsiteX2" fmla="*/ 4882718 w 5191349"/>
              <a:gd name="connsiteY2" fmla="*/ 3113151 h 6858000"/>
              <a:gd name="connsiteX3" fmla="*/ 5191349 w 5191349"/>
              <a:gd name="connsiteY3" fmla="*/ 3429000 h 6858000"/>
              <a:gd name="connsiteX4" fmla="*/ 4882718 w 5191349"/>
              <a:gd name="connsiteY4" fmla="*/ 3744848 h 6858000"/>
              <a:gd name="connsiteX5" fmla="*/ 4882718 w 5191349"/>
              <a:gd name="connsiteY5" fmla="*/ 6858000 h 6858000"/>
              <a:gd name="connsiteX6" fmla="*/ 0 w 519134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191349" h="6858000">
                <a:moveTo>
                  <a:pt x="0" y="0"/>
                </a:moveTo>
                <a:lnTo>
                  <a:pt x="4882718" y="0"/>
                </a:lnTo>
                <a:lnTo>
                  <a:pt x="4882718" y="3113151"/>
                </a:lnTo>
                <a:lnTo>
                  <a:pt x="5191349" y="3429000"/>
                </a:lnTo>
                <a:lnTo>
                  <a:pt x="4882718" y="3744848"/>
                </a:lnTo>
                <a:lnTo>
                  <a:pt x="4882718" y="6858000"/>
                </a:lnTo>
                <a:lnTo>
                  <a:pt x="0" y="6858000"/>
                </a:lnTo>
                <a:close/>
              </a:path>
            </a:pathLst>
          </a:custGeom>
          <a:noFill/>
          <a:ln w="19050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1225306" y="2200276"/>
            <a:ext cx="2686050" cy="134302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9600" b="1">
                <a:solidFill>
                  <a:schemeClr val="accent2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kumimoji="1" lang="zh-CN" altLang="en-US"/>
              <a:t>标题</a:t>
            </a:r>
          </a:p>
        </p:txBody>
      </p:sp>
      <p:sp>
        <p:nvSpPr>
          <p:cNvPr id="7" name="文本占位符 3"/>
          <p:cNvSpPr>
            <a:spLocks noGrp="1"/>
          </p:cNvSpPr>
          <p:nvPr>
            <p:ph type="body" sz="quarter" idx="11" hasCustomPrompt="1"/>
          </p:nvPr>
        </p:nvSpPr>
        <p:spPr>
          <a:xfrm>
            <a:off x="1225306" y="3543300"/>
            <a:ext cx="2686050" cy="58578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200" b="1">
                <a:solidFill>
                  <a:schemeClr val="accent2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8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6449767" y="947740"/>
            <a:ext cx="4208707" cy="59054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1">
                <a:solidFill>
                  <a:schemeClr val="accent6"/>
                </a:solidFill>
              </a:defRPr>
            </a:lvl1pPr>
          </a:lstStyle>
          <a:p>
            <a:pPr lvl="0"/>
            <a:endParaRPr kumimoji="1" lang="zh-CN" altLang="en-US"/>
          </a:p>
        </p:txBody>
      </p:sp>
      <p:sp>
        <p:nvSpPr>
          <p:cNvPr id="9" name="文本占位符 3"/>
          <p:cNvSpPr>
            <a:spLocks noGrp="1"/>
          </p:cNvSpPr>
          <p:nvPr>
            <p:ph type="body" sz="quarter" idx="13"/>
          </p:nvPr>
        </p:nvSpPr>
        <p:spPr>
          <a:xfrm>
            <a:off x="6449767" y="2043115"/>
            <a:ext cx="4208707" cy="59054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1">
                <a:solidFill>
                  <a:schemeClr val="accent6"/>
                </a:solidFill>
              </a:defRPr>
            </a:lvl1pPr>
          </a:lstStyle>
          <a:p>
            <a:pPr lvl="0"/>
            <a:endParaRPr kumimoji="1" lang="zh-CN" altLang="en-US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6449767" y="3138490"/>
            <a:ext cx="4208707" cy="59054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1">
                <a:solidFill>
                  <a:schemeClr val="accent6"/>
                </a:solidFill>
              </a:defRPr>
            </a:lvl1pPr>
          </a:lstStyle>
          <a:p>
            <a:pPr lvl="0"/>
            <a:endParaRPr kumimoji="1" lang="zh-CN" altLang="en-US"/>
          </a:p>
        </p:txBody>
      </p:sp>
      <p:sp>
        <p:nvSpPr>
          <p:cNvPr id="12" name="文本占位符 3"/>
          <p:cNvSpPr>
            <a:spLocks noGrp="1"/>
          </p:cNvSpPr>
          <p:nvPr>
            <p:ph type="body" sz="quarter" idx="15"/>
          </p:nvPr>
        </p:nvSpPr>
        <p:spPr>
          <a:xfrm>
            <a:off x="6449767" y="4233865"/>
            <a:ext cx="4208707" cy="59054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1">
                <a:solidFill>
                  <a:schemeClr val="accent6"/>
                </a:solidFill>
              </a:defRPr>
            </a:lvl1pPr>
          </a:lstStyle>
          <a:p>
            <a:pPr lvl="0"/>
            <a:endParaRPr kumimoji="1" lang="zh-CN" altLang="en-US"/>
          </a:p>
        </p:txBody>
      </p:sp>
      <p:sp>
        <p:nvSpPr>
          <p:cNvPr id="13" name="文本占位符 3"/>
          <p:cNvSpPr>
            <a:spLocks noGrp="1"/>
          </p:cNvSpPr>
          <p:nvPr>
            <p:ph type="body" sz="quarter" idx="16"/>
          </p:nvPr>
        </p:nvSpPr>
        <p:spPr>
          <a:xfrm>
            <a:off x="6449767" y="5329241"/>
            <a:ext cx="4208707" cy="59054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1">
                <a:solidFill>
                  <a:schemeClr val="accent6"/>
                </a:solidFill>
              </a:defRPr>
            </a:lvl1pPr>
          </a:lstStyle>
          <a:p>
            <a:pPr lvl="0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86418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六项目录">
    <p:bg>
      <p:bgPr>
        <a:pattFill prst="dotGrid">
          <a:fgClr>
            <a:schemeClr val="accent2">
              <a:lumMod val="60000"/>
              <a:lumOff val="40000"/>
            </a:schemeClr>
          </a:fgClr>
          <a:bgClr>
            <a:schemeClr val="accent2">
              <a:lumMod val="20000"/>
              <a:lumOff val="8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Texturizer scaling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-297"/>
            <a:ext cx="5194242" cy="685859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Texturizer scaling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856691" y="-297"/>
            <a:ext cx="335309" cy="6858594"/>
          </a:xfrm>
          <a:prstGeom prst="rect">
            <a:avLst/>
          </a:prstGeom>
        </p:spPr>
      </p:pic>
      <p:cxnSp>
        <p:nvCxnSpPr>
          <p:cNvPr id="4" name="直接连接符 19"/>
          <p:cNvCxnSpPr/>
          <p:nvPr userDrawn="1"/>
        </p:nvCxnSpPr>
        <p:spPr>
          <a:xfrm>
            <a:off x="12032650" y="177800"/>
            <a:ext cx="0" cy="6502400"/>
          </a:xfrm>
          <a:prstGeom prst="line">
            <a:avLst/>
          </a:prstGeom>
          <a:ln w="19050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任意多边形 17"/>
          <p:cNvSpPr/>
          <p:nvPr userDrawn="1"/>
        </p:nvSpPr>
        <p:spPr>
          <a:xfrm>
            <a:off x="136037" y="177800"/>
            <a:ext cx="4864588" cy="6502400"/>
          </a:xfrm>
          <a:custGeom>
            <a:avLst/>
            <a:gdLst>
              <a:gd name="connsiteX0" fmla="*/ 0 w 5191349"/>
              <a:gd name="connsiteY0" fmla="*/ 0 h 6858000"/>
              <a:gd name="connsiteX1" fmla="*/ 4882718 w 5191349"/>
              <a:gd name="connsiteY1" fmla="*/ 0 h 6858000"/>
              <a:gd name="connsiteX2" fmla="*/ 4882718 w 5191349"/>
              <a:gd name="connsiteY2" fmla="*/ 3113151 h 6858000"/>
              <a:gd name="connsiteX3" fmla="*/ 5191349 w 5191349"/>
              <a:gd name="connsiteY3" fmla="*/ 3429000 h 6858000"/>
              <a:gd name="connsiteX4" fmla="*/ 4882718 w 5191349"/>
              <a:gd name="connsiteY4" fmla="*/ 3744848 h 6858000"/>
              <a:gd name="connsiteX5" fmla="*/ 4882718 w 5191349"/>
              <a:gd name="connsiteY5" fmla="*/ 6858000 h 6858000"/>
              <a:gd name="connsiteX6" fmla="*/ 0 w 519134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191349" h="6858000">
                <a:moveTo>
                  <a:pt x="0" y="0"/>
                </a:moveTo>
                <a:lnTo>
                  <a:pt x="4882718" y="0"/>
                </a:lnTo>
                <a:lnTo>
                  <a:pt x="4882718" y="3113151"/>
                </a:lnTo>
                <a:lnTo>
                  <a:pt x="5191349" y="3429000"/>
                </a:lnTo>
                <a:lnTo>
                  <a:pt x="4882718" y="3744848"/>
                </a:lnTo>
                <a:lnTo>
                  <a:pt x="4882718" y="6858000"/>
                </a:lnTo>
                <a:lnTo>
                  <a:pt x="0" y="6858000"/>
                </a:lnTo>
                <a:close/>
              </a:path>
            </a:pathLst>
          </a:custGeom>
          <a:noFill/>
          <a:ln w="19050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1225306" y="2200276"/>
            <a:ext cx="2686050" cy="134302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9600" b="1">
                <a:solidFill>
                  <a:schemeClr val="accent2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kumimoji="1" lang="zh-CN" altLang="en-US"/>
              <a:t>标题</a:t>
            </a:r>
          </a:p>
        </p:txBody>
      </p:sp>
      <p:sp>
        <p:nvSpPr>
          <p:cNvPr id="7" name="文本占位符 3"/>
          <p:cNvSpPr>
            <a:spLocks noGrp="1"/>
          </p:cNvSpPr>
          <p:nvPr>
            <p:ph type="body" sz="quarter" idx="11" hasCustomPrompt="1"/>
          </p:nvPr>
        </p:nvSpPr>
        <p:spPr>
          <a:xfrm>
            <a:off x="1225306" y="3543300"/>
            <a:ext cx="2686050" cy="58578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200" b="1">
                <a:solidFill>
                  <a:schemeClr val="accent2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8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6449767" y="762003"/>
            <a:ext cx="4208707" cy="59054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1">
                <a:solidFill>
                  <a:schemeClr val="accent6"/>
                </a:solidFill>
              </a:defRPr>
            </a:lvl1pPr>
          </a:lstStyle>
          <a:p>
            <a:pPr lvl="0"/>
            <a:endParaRPr kumimoji="1" lang="zh-CN" altLang="en-US"/>
          </a:p>
        </p:txBody>
      </p:sp>
      <p:sp>
        <p:nvSpPr>
          <p:cNvPr id="9" name="文本占位符 3"/>
          <p:cNvSpPr>
            <a:spLocks noGrp="1"/>
          </p:cNvSpPr>
          <p:nvPr>
            <p:ph type="body" sz="quarter" idx="13"/>
          </p:nvPr>
        </p:nvSpPr>
        <p:spPr>
          <a:xfrm>
            <a:off x="6449767" y="1697358"/>
            <a:ext cx="4208707" cy="59054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1">
                <a:solidFill>
                  <a:schemeClr val="accent6"/>
                </a:solidFill>
              </a:defRPr>
            </a:lvl1pPr>
          </a:lstStyle>
          <a:p>
            <a:pPr lvl="0"/>
            <a:endParaRPr kumimoji="1" lang="zh-CN" altLang="en-US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6449767" y="2632713"/>
            <a:ext cx="4208707" cy="59054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1">
                <a:solidFill>
                  <a:schemeClr val="accent6"/>
                </a:solidFill>
              </a:defRPr>
            </a:lvl1pPr>
          </a:lstStyle>
          <a:p>
            <a:pPr lvl="0"/>
            <a:endParaRPr kumimoji="1" lang="zh-CN" altLang="en-US"/>
          </a:p>
        </p:txBody>
      </p:sp>
      <p:sp>
        <p:nvSpPr>
          <p:cNvPr id="12" name="文本占位符 3"/>
          <p:cNvSpPr>
            <a:spLocks noGrp="1"/>
          </p:cNvSpPr>
          <p:nvPr>
            <p:ph type="body" sz="quarter" idx="15"/>
          </p:nvPr>
        </p:nvSpPr>
        <p:spPr>
          <a:xfrm>
            <a:off x="6449767" y="3568068"/>
            <a:ext cx="4208707" cy="59054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1">
                <a:solidFill>
                  <a:schemeClr val="accent6"/>
                </a:solidFill>
              </a:defRPr>
            </a:lvl1pPr>
          </a:lstStyle>
          <a:p>
            <a:pPr lvl="0"/>
            <a:endParaRPr kumimoji="1" lang="zh-CN" altLang="en-US"/>
          </a:p>
        </p:txBody>
      </p:sp>
      <p:sp>
        <p:nvSpPr>
          <p:cNvPr id="13" name="文本占位符 3"/>
          <p:cNvSpPr>
            <a:spLocks noGrp="1"/>
          </p:cNvSpPr>
          <p:nvPr>
            <p:ph type="body" sz="quarter" idx="16"/>
          </p:nvPr>
        </p:nvSpPr>
        <p:spPr>
          <a:xfrm>
            <a:off x="6449767" y="4503423"/>
            <a:ext cx="4208707" cy="59054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1">
                <a:solidFill>
                  <a:schemeClr val="accent6"/>
                </a:solidFill>
              </a:defRPr>
            </a:lvl1pPr>
          </a:lstStyle>
          <a:p>
            <a:pPr lvl="0"/>
            <a:endParaRPr kumimoji="1" lang="zh-CN" altLang="en-US"/>
          </a:p>
        </p:txBody>
      </p:sp>
      <p:sp>
        <p:nvSpPr>
          <p:cNvPr id="14" name="文本占位符 3"/>
          <p:cNvSpPr>
            <a:spLocks noGrp="1"/>
          </p:cNvSpPr>
          <p:nvPr>
            <p:ph type="body" sz="quarter" idx="17"/>
          </p:nvPr>
        </p:nvSpPr>
        <p:spPr>
          <a:xfrm>
            <a:off x="6449767" y="5438780"/>
            <a:ext cx="4208707" cy="59054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1">
                <a:solidFill>
                  <a:schemeClr val="accent6"/>
                </a:solidFill>
              </a:defRPr>
            </a:lvl1pPr>
          </a:lstStyle>
          <a:p>
            <a:pPr lvl="0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12720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">
    <p:bg>
      <p:bgPr>
        <a:pattFill prst="dotGrid">
          <a:fgClr>
            <a:schemeClr val="accent2">
              <a:lumMod val="60000"/>
              <a:lumOff val="40000"/>
            </a:schemeClr>
          </a:fgClr>
          <a:bgClr>
            <a:schemeClr val="accent2">
              <a:lumMod val="20000"/>
              <a:lumOff val="8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Texturizer scaling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529" y="0"/>
            <a:ext cx="12193057" cy="6078239"/>
          </a:xfrm>
          <a:prstGeom prst="rect">
            <a:avLst/>
          </a:prstGeom>
          <a:ln>
            <a:noFill/>
          </a:ln>
        </p:spPr>
      </p:pic>
      <p:sp>
        <p:nvSpPr>
          <p:cNvPr id="3" name="任意多边形 5"/>
          <p:cNvSpPr/>
          <p:nvPr userDrawn="1"/>
        </p:nvSpPr>
        <p:spPr>
          <a:xfrm rot="10800000">
            <a:off x="178065" y="142981"/>
            <a:ext cx="11835867" cy="5718804"/>
          </a:xfrm>
          <a:custGeom>
            <a:avLst/>
            <a:gdLst>
              <a:gd name="connsiteX0" fmla="*/ 12192000 w 12192000"/>
              <a:gd name="connsiteY0" fmla="*/ 6074228 h 6074228"/>
              <a:gd name="connsiteX1" fmla="*/ 0 w 12192000"/>
              <a:gd name="connsiteY1" fmla="*/ 6074228 h 6074228"/>
              <a:gd name="connsiteX2" fmla="*/ 0 w 12192000"/>
              <a:gd name="connsiteY2" fmla="*/ 293914 h 6074228"/>
              <a:gd name="connsiteX3" fmla="*/ 5632768 w 12192000"/>
              <a:gd name="connsiteY3" fmla="*/ 293914 h 6074228"/>
              <a:gd name="connsiteX4" fmla="*/ 6096002 w 12192000"/>
              <a:gd name="connsiteY4" fmla="*/ 0 h 6074228"/>
              <a:gd name="connsiteX5" fmla="*/ 6559235 w 12192000"/>
              <a:gd name="connsiteY5" fmla="*/ 293914 h 6074228"/>
              <a:gd name="connsiteX6" fmla="*/ 12192000 w 12192000"/>
              <a:gd name="connsiteY6" fmla="*/ 293914 h 6074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074228">
                <a:moveTo>
                  <a:pt x="12192000" y="6074228"/>
                </a:moveTo>
                <a:lnTo>
                  <a:pt x="0" y="6074228"/>
                </a:lnTo>
                <a:lnTo>
                  <a:pt x="0" y="293914"/>
                </a:lnTo>
                <a:lnTo>
                  <a:pt x="5632768" y="293914"/>
                </a:lnTo>
                <a:lnTo>
                  <a:pt x="6096002" y="0"/>
                </a:lnTo>
                <a:lnTo>
                  <a:pt x="6559235" y="293914"/>
                </a:lnTo>
                <a:lnTo>
                  <a:pt x="12192000" y="293914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71" name="组 70"/>
          <p:cNvGrpSpPr/>
          <p:nvPr userDrawn="1"/>
        </p:nvGrpSpPr>
        <p:grpSpPr>
          <a:xfrm>
            <a:off x="3685541" y="345797"/>
            <a:ext cx="4820918" cy="4822970"/>
            <a:chOff x="3683902" y="345797"/>
            <a:chExt cx="4820918" cy="4822970"/>
          </a:xfrm>
        </p:grpSpPr>
        <p:grpSp>
          <p:nvGrpSpPr>
            <p:cNvPr id="17" name="组合 11"/>
            <p:cNvGrpSpPr/>
            <p:nvPr/>
          </p:nvGrpSpPr>
          <p:grpSpPr>
            <a:xfrm>
              <a:off x="3812098" y="462897"/>
              <a:ext cx="4568634" cy="4568633"/>
              <a:chOff x="3651549" y="975481"/>
              <a:chExt cx="2929467" cy="2929467"/>
            </a:xfrm>
          </p:grpSpPr>
          <p:sp>
            <p:nvSpPr>
              <p:cNvPr id="69" name="椭圆 68"/>
              <p:cNvSpPr/>
              <p:nvPr/>
            </p:nvSpPr>
            <p:spPr>
              <a:xfrm>
                <a:off x="3651549" y="975481"/>
                <a:ext cx="2929467" cy="2929467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70" name="椭圆 69"/>
              <p:cNvSpPr/>
              <p:nvPr/>
            </p:nvSpPr>
            <p:spPr>
              <a:xfrm>
                <a:off x="3856282" y="1186757"/>
                <a:ext cx="2520000" cy="2519829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18" name="直接连接符 30"/>
            <p:cNvCxnSpPr/>
            <p:nvPr/>
          </p:nvCxnSpPr>
          <p:spPr>
            <a:xfrm rot="16200000" flipH="1">
              <a:off x="3751182" y="2509339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31"/>
            <p:cNvCxnSpPr/>
            <p:nvPr/>
          </p:nvCxnSpPr>
          <p:spPr>
            <a:xfrm rot="16623529" flipH="1">
              <a:off x="3767588" y="2243338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32"/>
            <p:cNvCxnSpPr/>
            <p:nvPr/>
          </p:nvCxnSpPr>
          <p:spPr>
            <a:xfrm rot="17047059" flipH="1">
              <a:off x="3816559" y="1981370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33"/>
            <p:cNvCxnSpPr/>
            <p:nvPr/>
          </p:nvCxnSpPr>
          <p:spPr>
            <a:xfrm rot="17470588" flipH="1">
              <a:off x="3897350" y="1727406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34"/>
            <p:cNvCxnSpPr/>
            <p:nvPr/>
          </p:nvCxnSpPr>
          <p:spPr>
            <a:xfrm rot="17894118" flipH="1">
              <a:off x="4008739" y="1485296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35"/>
            <p:cNvCxnSpPr/>
            <p:nvPr/>
          </p:nvCxnSpPr>
          <p:spPr>
            <a:xfrm rot="18317647" flipH="1">
              <a:off x="4149036" y="1258708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36"/>
            <p:cNvCxnSpPr/>
            <p:nvPr/>
          </p:nvCxnSpPr>
          <p:spPr>
            <a:xfrm rot="18741177" flipH="1">
              <a:off x="4316115" y="1051079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37"/>
            <p:cNvCxnSpPr/>
            <p:nvPr/>
          </p:nvCxnSpPr>
          <p:spPr>
            <a:xfrm rot="19164706" flipH="1">
              <a:off x="4507442" y="865555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38"/>
            <p:cNvCxnSpPr/>
            <p:nvPr/>
          </p:nvCxnSpPr>
          <p:spPr>
            <a:xfrm rot="19588235" flipH="1">
              <a:off x="4720118" y="704950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39"/>
            <p:cNvCxnSpPr/>
            <p:nvPr/>
          </p:nvCxnSpPr>
          <p:spPr>
            <a:xfrm rot="20011765" flipH="1">
              <a:off x="4950919" y="571697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40"/>
            <p:cNvCxnSpPr/>
            <p:nvPr/>
          </p:nvCxnSpPr>
          <p:spPr>
            <a:xfrm rot="20435294" flipH="1">
              <a:off x="5196345" y="467817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41"/>
            <p:cNvCxnSpPr/>
            <p:nvPr/>
          </p:nvCxnSpPr>
          <p:spPr>
            <a:xfrm rot="20858823" flipH="1">
              <a:off x="5452677" y="394885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42"/>
            <p:cNvCxnSpPr/>
            <p:nvPr/>
          </p:nvCxnSpPr>
          <p:spPr>
            <a:xfrm rot="21282353" flipH="1">
              <a:off x="5716029" y="354004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43"/>
            <p:cNvCxnSpPr/>
            <p:nvPr/>
          </p:nvCxnSpPr>
          <p:spPr>
            <a:xfrm rot="105883" flipH="1">
              <a:off x="5982408" y="345797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44"/>
            <p:cNvCxnSpPr/>
            <p:nvPr/>
          </p:nvCxnSpPr>
          <p:spPr>
            <a:xfrm rot="529412" flipH="1">
              <a:off x="6247777" y="370388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45"/>
            <p:cNvCxnSpPr/>
            <p:nvPr/>
          </p:nvCxnSpPr>
          <p:spPr>
            <a:xfrm rot="952941" flipH="1">
              <a:off x="6508112" y="427402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46"/>
            <p:cNvCxnSpPr/>
            <p:nvPr/>
          </p:nvCxnSpPr>
          <p:spPr>
            <a:xfrm rot="1376471" flipH="1">
              <a:off x="6759468" y="515976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47"/>
            <p:cNvCxnSpPr/>
            <p:nvPr/>
          </p:nvCxnSpPr>
          <p:spPr>
            <a:xfrm rot="1800000" flipH="1">
              <a:off x="6998034" y="634768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48"/>
            <p:cNvCxnSpPr/>
            <p:nvPr/>
          </p:nvCxnSpPr>
          <p:spPr>
            <a:xfrm rot="2223529" flipH="1">
              <a:off x="7220194" y="781976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49"/>
            <p:cNvCxnSpPr/>
            <p:nvPr/>
          </p:nvCxnSpPr>
          <p:spPr>
            <a:xfrm rot="2647059" flipH="1">
              <a:off x="7422579" y="955370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50"/>
            <p:cNvCxnSpPr/>
            <p:nvPr/>
          </p:nvCxnSpPr>
          <p:spPr>
            <a:xfrm rot="3070588" flipH="1">
              <a:off x="7602123" y="1152319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51"/>
            <p:cNvCxnSpPr/>
            <p:nvPr/>
          </p:nvCxnSpPr>
          <p:spPr>
            <a:xfrm rot="3494117" flipH="1">
              <a:off x="7756103" y="1369840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52"/>
            <p:cNvCxnSpPr/>
            <p:nvPr/>
          </p:nvCxnSpPr>
          <p:spPr>
            <a:xfrm rot="3917647" flipH="1">
              <a:off x="7882185" y="1604635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53"/>
            <p:cNvCxnSpPr/>
            <p:nvPr/>
          </p:nvCxnSpPr>
          <p:spPr>
            <a:xfrm rot="4341176" flipH="1">
              <a:off x="7978457" y="1853143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54"/>
            <p:cNvCxnSpPr/>
            <p:nvPr/>
          </p:nvCxnSpPr>
          <p:spPr>
            <a:xfrm rot="4764706" flipH="1">
              <a:off x="8043462" y="2111600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55"/>
            <p:cNvCxnSpPr/>
            <p:nvPr/>
          </p:nvCxnSpPr>
          <p:spPr>
            <a:xfrm rot="5188236" flipH="1">
              <a:off x="8076213" y="2376086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56"/>
            <p:cNvCxnSpPr/>
            <p:nvPr/>
          </p:nvCxnSpPr>
          <p:spPr>
            <a:xfrm rot="5611765" flipH="1">
              <a:off x="8076213" y="2642591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57"/>
            <p:cNvCxnSpPr/>
            <p:nvPr/>
          </p:nvCxnSpPr>
          <p:spPr>
            <a:xfrm rot="6035294" flipH="1">
              <a:off x="8043462" y="2907077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58"/>
            <p:cNvCxnSpPr/>
            <p:nvPr/>
          </p:nvCxnSpPr>
          <p:spPr>
            <a:xfrm rot="6458824" flipH="1">
              <a:off x="7978457" y="3165534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59"/>
            <p:cNvCxnSpPr/>
            <p:nvPr/>
          </p:nvCxnSpPr>
          <p:spPr>
            <a:xfrm rot="6882353" flipH="1">
              <a:off x="7882185" y="3414042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60"/>
            <p:cNvCxnSpPr/>
            <p:nvPr/>
          </p:nvCxnSpPr>
          <p:spPr>
            <a:xfrm rot="7305883" flipH="1">
              <a:off x="7756103" y="3648837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61"/>
            <p:cNvCxnSpPr/>
            <p:nvPr/>
          </p:nvCxnSpPr>
          <p:spPr>
            <a:xfrm rot="7729412" flipH="1">
              <a:off x="7602123" y="3866358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62"/>
            <p:cNvCxnSpPr/>
            <p:nvPr/>
          </p:nvCxnSpPr>
          <p:spPr>
            <a:xfrm rot="8152941" flipH="1">
              <a:off x="7422579" y="4063308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63"/>
            <p:cNvCxnSpPr/>
            <p:nvPr/>
          </p:nvCxnSpPr>
          <p:spPr>
            <a:xfrm rot="8576471" flipH="1">
              <a:off x="7220194" y="4236701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64"/>
            <p:cNvCxnSpPr/>
            <p:nvPr/>
          </p:nvCxnSpPr>
          <p:spPr>
            <a:xfrm rot="9000000" flipH="1">
              <a:off x="6998034" y="4383909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65"/>
            <p:cNvCxnSpPr/>
            <p:nvPr/>
          </p:nvCxnSpPr>
          <p:spPr>
            <a:xfrm rot="9423529" flipH="1">
              <a:off x="6759468" y="4502701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66"/>
            <p:cNvCxnSpPr/>
            <p:nvPr/>
          </p:nvCxnSpPr>
          <p:spPr>
            <a:xfrm rot="9847059" flipH="1">
              <a:off x="6508111" y="4591275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67"/>
            <p:cNvCxnSpPr/>
            <p:nvPr/>
          </p:nvCxnSpPr>
          <p:spPr>
            <a:xfrm rot="10270589" flipH="1">
              <a:off x="6247777" y="4648291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68"/>
            <p:cNvCxnSpPr/>
            <p:nvPr/>
          </p:nvCxnSpPr>
          <p:spPr>
            <a:xfrm rot="10694117" flipH="1">
              <a:off x="5982408" y="4672880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69"/>
            <p:cNvCxnSpPr/>
            <p:nvPr/>
          </p:nvCxnSpPr>
          <p:spPr>
            <a:xfrm rot="11117648" flipH="1">
              <a:off x="5716029" y="4664673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70"/>
            <p:cNvCxnSpPr/>
            <p:nvPr/>
          </p:nvCxnSpPr>
          <p:spPr>
            <a:xfrm rot="11541176" flipH="1">
              <a:off x="5452677" y="4623793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71"/>
            <p:cNvCxnSpPr/>
            <p:nvPr/>
          </p:nvCxnSpPr>
          <p:spPr>
            <a:xfrm rot="11964706" flipH="1">
              <a:off x="5196345" y="4550860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72"/>
            <p:cNvCxnSpPr/>
            <p:nvPr/>
          </p:nvCxnSpPr>
          <p:spPr>
            <a:xfrm rot="12388235" flipH="1">
              <a:off x="4950919" y="4446980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73"/>
            <p:cNvCxnSpPr/>
            <p:nvPr/>
          </p:nvCxnSpPr>
          <p:spPr>
            <a:xfrm rot="12811765" flipH="1">
              <a:off x="4720118" y="4313728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74"/>
            <p:cNvCxnSpPr/>
            <p:nvPr/>
          </p:nvCxnSpPr>
          <p:spPr>
            <a:xfrm rot="13235294" flipH="1">
              <a:off x="4507443" y="4153123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75"/>
            <p:cNvCxnSpPr/>
            <p:nvPr/>
          </p:nvCxnSpPr>
          <p:spPr>
            <a:xfrm rot="13658824" flipH="1">
              <a:off x="4316115" y="3967598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76"/>
            <p:cNvCxnSpPr/>
            <p:nvPr/>
          </p:nvCxnSpPr>
          <p:spPr>
            <a:xfrm rot="14082352" flipH="1">
              <a:off x="4149036" y="3759971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77"/>
            <p:cNvCxnSpPr/>
            <p:nvPr/>
          </p:nvCxnSpPr>
          <p:spPr>
            <a:xfrm rot="14505883" flipH="1">
              <a:off x="4008739" y="3533381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78"/>
            <p:cNvCxnSpPr/>
            <p:nvPr/>
          </p:nvCxnSpPr>
          <p:spPr>
            <a:xfrm rot="14929413" flipH="1">
              <a:off x="3897350" y="3291270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连接符 79"/>
            <p:cNvCxnSpPr/>
            <p:nvPr/>
          </p:nvCxnSpPr>
          <p:spPr>
            <a:xfrm rot="15352941" flipH="1">
              <a:off x="3816559" y="3037307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连接符 80"/>
            <p:cNvCxnSpPr/>
            <p:nvPr/>
          </p:nvCxnSpPr>
          <p:spPr>
            <a:xfrm rot="15776472" flipH="1">
              <a:off x="3767588" y="2775338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2" name="直接连接符 132"/>
          <p:cNvCxnSpPr/>
          <p:nvPr userDrawn="1"/>
        </p:nvCxnSpPr>
        <p:spPr>
          <a:xfrm>
            <a:off x="4840431" y="2195273"/>
            <a:ext cx="1127340" cy="0"/>
          </a:xfrm>
          <a:prstGeom prst="line">
            <a:avLst/>
          </a:prstGeom>
          <a:ln>
            <a:solidFill>
              <a:srgbClr val="F5F0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134"/>
          <p:cNvCxnSpPr/>
          <p:nvPr userDrawn="1"/>
        </p:nvCxnSpPr>
        <p:spPr>
          <a:xfrm>
            <a:off x="6218348" y="2195273"/>
            <a:ext cx="1127340" cy="0"/>
          </a:xfrm>
          <a:prstGeom prst="line">
            <a:avLst/>
          </a:prstGeom>
          <a:ln>
            <a:solidFill>
              <a:srgbClr val="F5F0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椭圆 73"/>
          <p:cNvSpPr/>
          <p:nvPr userDrawn="1"/>
        </p:nvSpPr>
        <p:spPr>
          <a:xfrm>
            <a:off x="5996400" y="2094038"/>
            <a:ext cx="199137" cy="199137"/>
          </a:xfrm>
          <a:prstGeom prst="ellipse">
            <a:avLst/>
          </a:prstGeom>
          <a:noFill/>
          <a:ln>
            <a:solidFill>
              <a:srgbClr val="F5F0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75" name="文本占位符 3"/>
          <p:cNvSpPr>
            <a:spLocks noGrp="1"/>
          </p:cNvSpPr>
          <p:nvPr>
            <p:ph type="body" sz="quarter" idx="12" hasCustomPrompt="1"/>
          </p:nvPr>
        </p:nvSpPr>
        <p:spPr>
          <a:xfrm>
            <a:off x="4837016" y="1471967"/>
            <a:ext cx="2517968" cy="59054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600" b="0">
                <a:solidFill>
                  <a:schemeClr val="accent2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标题</a:t>
            </a:r>
          </a:p>
        </p:txBody>
      </p:sp>
      <p:sp>
        <p:nvSpPr>
          <p:cNvPr id="76" name="文本占位符 3"/>
          <p:cNvSpPr>
            <a:spLocks noGrp="1"/>
          </p:cNvSpPr>
          <p:nvPr>
            <p:ph type="body" sz="quarter" idx="13" hasCustomPrompt="1"/>
          </p:nvPr>
        </p:nvSpPr>
        <p:spPr>
          <a:xfrm>
            <a:off x="4382780" y="2477356"/>
            <a:ext cx="3415788" cy="71564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800" b="1">
                <a:solidFill>
                  <a:schemeClr val="accent2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kumimoji="1" lang="zh-CN" altLang="en-US"/>
              <a:t>标题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44683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bg>
      <p:bgPr>
        <a:pattFill prst="dotGrid">
          <a:fgClr>
            <a:schemeClr val="accent2">
              <a:lumMod val="60000"/>
              <a:lumOff val="40000"/>
            </a:schemeClr>
          </a:fgClr>
          <a:bgClr>
            <a:schemeClr val="accent2">
              <a:lumMod val="20000"/>
              <a:lumOff val="8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183931" y="176048"/>
            <a:ext cx="11824138" cy="6505904"/>
          </a:xfrm>
          <a:prstGeom prst="rect">
            <a:avLst/>
          </a:prstGeom>
          <a:noFill/>
          <a:ln w="28575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五边形 4"/>
          <p:cNvSpPr/>
          <p:nvPr userDrawn="1"/>
        </p:nvSpPr>
        <p:spPr>
          <a:xfrm rot="5400000">
            <a:off x="431643" y="151946"/>
            <a:ext cx="891720" cy="587829"/>
          </a:xfrm>
          <a:prstGeom prst="homePlate">
            <a:avLst/>
          </a:prstGeom>
          <a:solidFill>
            <a:srgbClr val="79A5B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83588" y="0"/>
            <a:ext cx="587830" cy="74623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00" b="1">
                <a:solidFill>
                  <a:schemeClr val="accent2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kumimoji="1" lang="en-US" altLang="zh-CN"/>
              <a:t>0</a:t>
            </a:r>
            <a:endParaRPr kumimoji="1" lang="zh-CN" altLang="en-US" dirty="0"/>
          </a:p>
        </p:txBody>
      </p:sp>
      <p:sp>
        <p:nvSpPr>
          <p:cNvPr id="9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1171418" y="213647"/>
            <a:ext cx="4208707" cy="46442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400" b="1">
                <a:solidFill>
                  <a:schemeClr val="accent6"/>
                </a:solidFill>
              </a:defRPr>
            </a:lvl1pPr>
          </a:lstStyle>
          <a:p>
            <a:pPr lvl="0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326217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8749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注页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标注</a:t>
            </a:r>
          </a:p>
        </p:txBody>
      </p:sp>
      <p:sp>
        <p:nvSpPr>
          <p:cNvPr id="11" name="矩形 10"/>
          <p:cNvSpPr/>
          <p:nvPr userDrawn="1"/>
        </p:nvSpPr>
        <p:spPr>
          <a:xfrm>
            <a:off x="2572589" y="759873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字体使用 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行距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声明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4153010" y="759873"/>
            <a:ext cx="7074345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英文 </a:t>
            </a:r>
            <a:r>
              <a:rPr kumimoji="0" lang="is-I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cs typeface="Segoe UI Light"/>
              </a:rPr>
              <a:t>Microsoft YaHei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中文 微软雅黑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正文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1.3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cn.bing.com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本网站所提供的任何信息内容（包括但不限于 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PPT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模板、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Word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文档、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Excel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图表、图片素材等）均受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中华人民共和国著作权法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信息网络传播权保护条例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(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包括图片或图表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)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不得被全部或部分的复制、传播、销售，否则将承担法律责任。</a:t>
            </a:r>
          </a:p>
        </p:txBody>
      </p:sp>
      <p:sp>
        <p:nvSpPr>
          <p:cNvPr id="13" name="矩形 12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微软雅黑" charset="0"/>
                <a:cs typeface="Segoe UI Light"/>
              </a:rPr>
              <a:t>OfficePLUS</a:t>
            </a: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4110898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3468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7" r:id="rId3"/>
    <p:sldLayoutId id="2147483688" r:id="rId4"/>
    <p:sldLayoutId id="2147483689" r:id="rId5"/>
    <p:sldLayoutId id="2147483685" r:id="rId6"/>
    <p:sldLayoutId id="2147483662" r:id="rId7"/>
    <p:sldLayoutId id="2147483686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5924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2" r:id="rId2"/>
    <p:sldLayoutId id="214748368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757238" y="2328862"/>
            <a:ext cx="10677524" cy="2201531"/>
          </a:xfrm>
        </p:spPr>
        <p:txBody>
          <a:bodyPr/>
          <a:lstStyle/>
          <a:p>
            <a:r>
              <a:rPr kumimoji="1"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基于</a:t>
            </a:r>
            <a:r>
              <a:rPr kumimoji="1"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Linux</a:t>
            </a:r>
            <a:r>
              <a:rPr kumimoji="1"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的校友录系统的</a:t>
            </a:r>
            <a:endParaRPr kumimoji="1"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kumimoji="1"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设计与实现</a:t>
            </a:r>
            <a:endParaRPr kumimoji="1"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开题汇报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4373696" y="4530394"/>
            <a:ext cx="3444608" cy="392907"/>
          </a:xfrm>
        </p:spPr>
        <p:txBody>
          <a:bodyPr/>
          <a:lstStyle/>
          <a:p>
            <a:r>
              <a:rPr kumimoji="1" lang="zh-CN" altLang="en-US" dirty="0">
                <a:solidFill>
                  <a:srgbClr val="77767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夏明</a:t>
            </a:r>
            <a:r>
              <a:rPr kumimoji="1" lang="zh-CN" altLang="en-US" dirty="0" smtClean="0">
                <a:solidFill>
                  <a:srgbClr val="77767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祎 </a:t>
            </a:r>
            <a:r>
              <a:rPr kumimoji="1" lang="en-US" altLang="zh-CN" dirty="0" smtClean="0">
                <a:solidFill>
                  <a:srgbClr val="77767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  </a:t>
            </a:r>
            <a:r>
              <a:rPr kumimoji="1" lang="zh-CN" altLang="en-US" dirty="0" smtClean="0">
                <a:solidFill>
                  <a:srgbClr val="77767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嵌入式</a:t>
            </a:r>
            <a:r>
              <a:rPr kumimoji="1" lang="en-US" altLang="zh-CN" dirty="0" smtClean="0">
                <a:solidFill>
                  <a:srgbClr val="77767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kumimoji="1" lang="zh-CN" altLang="en-US" dirty="0" smtClean="0">
                <a:solidFill>
                  <a:srgbClr val="77767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班</a:t>
            </a:r>
            <a:endParaRPr lang="zh-CN" altLang="en-US" dirty="0">
              <a:solidFill>
                <a:srgbClr val="77767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4180428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zh-CN" altLang="en-US" dirty="0"/>
              <a:t>第四部分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研究方法</a:t>
            </a:r>
            <a:endParaRPr kumimoji="1" lang="zh-CN" altLang="en-US" dirty="0"/>
          </a:p>
        </p:txBody>
      </p:sp>
      <p:grpSp>
        <p:nvGrpSpPr>
          <p:cNvPr id="4" name="组合 22"/>
          <p:cNvGrpSpPr/>
          <p:nvPr/>
        </p:nvGrpSpPr>
        <p:grpSpPr>
          <a:xfrm>
            <a:off x="5698556" y="3477426"/>
            <a:ext cx="794889" cy="623974"/>
            <a:chOff x="3654425" y="5089525"/>
            <a:chExt cx="1860550" cy="1460500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5" name="Freeform 12"/>
            <p:cNvSpPr>
              <a:spLocks noEditPoints="1"/>
            </p:cNvSpPr>
            <p:nvPr/>
          </p:nvSpPr>
          <p:spPr bwMode="auto">
            <a:xfrm>
              <a:off x="3654425" y="5089525"/>
              <a:ext cx="1860550" cy="1460500"/>
            </a:xfrm>
            <a:custGeom>
              <a:avLst/>
              <a:gdLst>
                <a:gd name="T0" fmla="*/ 2372 w 2506"/>
                <a:gd name="T1" fmla="*/ 1716 h 1970"/>
                <a:gd name="T2" fmla="*/ 2372 w 2506"/>
                <a:gd name="T3" fmla="*/ 1716 h 1970"/>
                <a:gd name="T4" fmla="*/ 1858 w 2506"/>
                <a:gd name="T5" fmla="*/ 1575 h 1970"/>
                <a:gd name="T6" fmla="*/ 1818 w 2506"/>
                <a:gd name="T7" fmla="*/ 1576 h 1970"/>
                <a:gd name="T8" fmla="*/ 1323 w 2506"/>
                <a:gd name="T9" fmla="*/ 1715 h 1970"/>
                <a:gd name="T10" fmla="*/ 1323 w 2506"/>
                <a:gd name="T11" fmla="*/ 308 h 1970"/>
                <a:gd name="T12" fmla="*/ 1847 w 2506"/>
                <a:gd name="T13" fmla="*/ 133 h 1970"/>
                <a:gd name="T14" fmla="*/ 2372 w 2506"/>
                <a:gd name="T15" fmla="*/ 310 h 1970"/>
                <a:gd name="T16" fmla="*/ 2372 w 2506"/>
                <a:gd name="T17" fmla="*/ 1716 h 1970"/>
                <a:gd name="T18" fmla="*/ 1182 w 2506"/>
                <a:gd name="T19" fmla="*/ 1715 h 1970"/>
                <a:gd name="T20" fmla="*/ 1182 w 2506"/>
                <a:gd name="T21" fmla="*/ 1715 h 1970"/>
                <a:gd name="T22" fmla="*/ 688 w 2506"/>
                <a:gd name="T23" fmla="*/ 1576 h 1970"/>
                <a:gd name="T24" fmla="*/ 647 w 2506"/>
                <a:gd name="T25" fmla="*/ 1575 h 1970"/>
                <a:gd name="T26" fmla="*/ 133 w 2506"/>
                <a:gd name="T27" fmla="*/ 1716 h 1970"/>
                <a:gd name="T28" fmla="*/ 133 w 2506"/>
                <a:gd name="T29" fmla="*/ 310 h 1970"/>
                <a:gd name="T30" fmla="*/ 659 w 2506"/>
                <a:gd name="T31" fmla="*/ 133 h 1970"/>
                <a:gd name="T32" fmla="*/ 1182 w 2506"/>
                <a:gd name="T33" fmla="*/ 308 h 1970"/>
                <a:gd name="T34" fmla="*/ 1182 w 2506"/>
                <a:gd name="T35" fmla="*/ 1715 h 1970"/>
                <a:gd name="T36" fmla="*/ 1849 w 2506"/>
                <a:gd name="T37" fmla="*/ 0 h 1970"/>
                <a:gd name="T38" fmla="*/ 1849 w 2506"/>
                <a:gd name="T39" fmla="*/ 0 h 1970"/>
                <a:gd name="T40" fmla="*/ 1823 w 2506"/>
                <a:gd name="T41" fmla="*/ 0 h 1970"/>
                <a:gd name="T42" fmla="*/ 1253 w 2506"/>
                <a:gd name="T43" fmla="*/ 184 h 1970"/>
                <a:gd name="T44" fmla="*/ 683 w 2506"/>
                <a:gd name="T45" fmla="*/ 0 h 1970"/>
                <a:gd name="T46" fmla="*/ 657 w 2506"/>
                <a:gd name="T47" fmla="*/ 0 h 1970"/>
                <a:gd name="T48" fmla="*/ 5 w 2506"/>
                <a:gd name="T49" fmla="*/ 267 h 1970"/>
                <a:gd name="T50" fmla="*/ 0 w 2506"/>
                <a:gd name="T51" fmla="*/ 279 h 1970"/>
                <a:gd name="T52" fmla="*/ 0 w 2506"/>
                <a:gd name="T53" fmla="*/ 1970 h 1970"/>
                <a:gd name="T54" fmla="*/ 107 w 2506"/>
                <a:gd name="T55" fmla="*/ 1889 h 1970"/>
                <a:gd name="T56" fmla="*/ 682 w 2506"/>
                <a:gd name="T57" fmla="*/ 1709 h 1970"/>
                <a:gd name="T58" fmla="*/ 1190 w 2506"/>
                <a:gd name="T59" fmla="*/ 1876 h 1970"/>
                <a:gd name="T60" fmla="*/ 1208 w 2506"/>
                <a:gd name="T61" fmla="*/ 1888 h 1970"/>
                <a:gd name="T62" fmla="*/ 1253 w 2506"/>
                <a:gd name="T63" fmla="*/ 1924 h 1970"/>
                <a:gd name="T64" fmla="*/ 1298 w 2506"/>
                <a:gd name="T65" fmla="*/ 1888 h 1970"/>
                <a:gd name="T66" fmla="*/ 1316 w 2506"/>
                <a:gd name="T67" fmla="*/ 1876 h 1970"/>
                <a:gd name="T68" fmla="*/ 1824 w 2506"/>
                <a:gd name="T69" fmla="*/ 1709 h 1970"/>
                <a:gd name="T70" fmla="*/ 2399 w 2506"/>
                <a:gd name="T71" fmla="*/ 1889 h 1970"/>
                <a:gd name="T72" fmla="*/ 2506 w 2506"/>
                <a:gd name="T73" fmla="*/ 1970 h 1970"/>
                <a:gd name="T74" fmla="*/ 2506 w 2506"/>
                <a:gd name="T75" fmla="*/ 279 h 1970"/>
                <a:gd name="T76" fmla="*/ 2501 w 2506"/>
                <a:gd name="T77" fmla="*/ 267 h 1970"/>
                <a:gd name="T78" fmla="*/ 1849 w 2506"/>
                <a:gd name="T79" fmla="*/ 0 h 1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506" h="1970">
                  <a:moveTo>
                    <a:pt x="2372" y="1716"/>
                  </a:moveTo>
                  <a:lnTo>
                    <a:pt x="2372" y="1716"/>
                  </a:lnTo>
                  <a:cubicBezTo>
                    <a:pt x="2261" y="1655"/>
                    <a:pt x="2075" y="1575"/>
                    <a:pt x="1858" y="1575"/>
                  </a:cubicBezTo>
                  <a:cubicBezTo>
                    <a:pt x="1845" y="1575"/>
                    <a:pt x="1831" y="1576"/>
                    <a:pt x="1818" y="1576"/>
                  </a:cubicBezTo>
                  <a:cubicBezTo>
                    <a:pt x="1599" y="1587"/>
                    <a:pt x="1427" y="1659"/>
                    <a:pt x="1323" y="1715"/>
                  </a:cubicBezTo>
                  <a:lnTo>
                    <a:pt x="1323" y="308"/>
                  </a:lnTo>
                  <a:cubicBezTo>
                    <a:pt x="1347" y="271"/>
                    <a:pt x="1462" y="127"/>
                    <a:pt x="1847" y="133"/>
                  </a:cubicBezTo>
                  <a:cubicBezTo>
                    <a:pt x="2229" y="140"/>
                    <a:pt x="2347" y="273"/>
                    <a:pt x="2372" y="310"/>
                  </a:cubicBezTo>
                  <a:lnTo>
                    <a:pt x="2372" y="1716"/>
                  </a:lnTo>
                  <a:close/>
                  <a:moveTo>
                    <a:pt x="1182" y="1715"/>
                  </a:moveTo>
                  <a:lnTo>
                    <a:pt x="1182" y="1715"/>
                  </a:lnTo>
                  <a:cubicBezTo>
                    <a:pt x="1079" y="1659"/>
                    <a:pt x="906" y="1587"/>
                    <a:pt x="688" y="1576"/>
                  </a:cubicBezTo>
                  <a:cubicBezTo>
                    <a:pt x="674" y="1576"/>
                    <a:pt x="661" y="1575"/>
                    <a:pt x="647" y="1575"/>
                  </a:cubicBezTo>
                  <a:cubicBezTo>
                    <a:pt x="431" y="1575"/>
                    <a:pt x="244" y="1655"/>
                    <a:pt x="133" y="1716"/>
                  </a:cubicBezTo>
                  <a:lnTo>
                    <a:pt x="133" y="310"/>
                  </a:lnTo>
                  <a:cubicBezTo>
                    <a:pt x="159" y="273"/>
                    <a:pt x="276" y="140"/>
                    <a:pt x="659" y="133"/>
                  </a:cubicBezTo>
                  <a:cubicBezTo>
                    <a:pt x="1044" y="127"/>
                    <a:pt x="1159" y="271"/>
                    <a:pt x="1182" y="308"/>
                  </a:cubicBezTo>
                  <a:lnTo>
                    <a:pt x="1182" y="1715"/>
                  </a:lnTo>
                  <a:close/>
                  <a:moveTo>
                    <a:pt x="1849" y="0"/>
                  </a:moveTo>
                  <a:lnTo>
                    <a:pt x="1849" y="0"/>
                  </a:lnTo>
                  <a:cubicBezTo>
                    <a:pt x="1840" y="0"/>
                    <a:pt x="1831" y="0"/>
                    <a:pt x="1823" y="0"/>
                  </a:cubicBezTo>
                  <a:cubicBezTo>
                    <a:pt x="1490" y="0"/>
                    <a:pt x="1328" y="105"/>
                    <a:pt x="1253" y="184"/>
                  </a:cubicBezTo>
                  <a:cubicBezTo>
                    <a:pt x="1178" y="105"/>
                    <a:pt x="1015" y="0"/>
                    <a:pt x="683" y="0"/>
                  </a:cubicBezTo>
                  <a:cubicBezTo>
                    <a:pt x="674" y="0"/>
                    <a:pt x="666" y="0"/>
                    <a:pt x="657" y="0"/>
                  </a:cubicBezTo>
                  <a:cubicBezTo>
                    <a:pt x="127" y="9"/>
                    <a:pt x="16" y="240"/>
                    <a:pt x="5" y="267"/>
                  </a:cubicBezTo>
                  <a:lnTo>
                    <a:pt x="0" y="279"/>
                  </a:lnTo>
                  <a:lnTo>
                    <a:pt x="0" y="1970"/>
                  </a:lnTo>
                  <a:lnTo>
                    <a:pt x="107" y="1889"/>
                  </a:lnTo>
                  <a:cubicBezTo>
                    <a:pt x="109" y="1887"/>
                    <a:pt x="369" y="1695"/>
                    <a:pt x="682" y="1709"/>
                  </a:cubicBezTo>
                  <a:cubicBezTo>
                    <a:pt x="943" y="1722"/>
                    <a:pt x="1133" y="1837"/>
                    <a:pt x="1190" y="1876"/>
                  </a:cubicBezTo>
                  <a:cubicBezTo>
                    <a:pt x="1201" y="1883"/>
                    <a:pt x="1207" y="1888"/>
                    <a:pt x="1208" y="1888"/>
                  </a:cubicBezTo>
                  <a:lnTo>
                    <a:pt x="1253" y="1924"/>
                  </a:lnTo>
                  <a:lnTo>
                    <a:pt x="1298" y="1888"/>
                  </a:lnTo>
                  <a:cubicBezTo>
                    <a:pt x="1298" y="1888"/>
                    <a:pt x="1304" y="1883"/>
                    <a:pt x="1316" y="1876"/>
                  </a:cubicBezTo>
                  <a:cubicBezTo>
                    <a:pt x="1373" y="1837"/>
                    <a:pt x="1563" y="1722"/>
                    <a:pt x="1824" y="1709"/>
                  </a:cubicBezTo>
                  <a:cubicBezTo>
                    <a:pt x="2135" y="1695"/>
                    <a:pt x="2396" y="1887"/>
                    <a:pt x="2399" y="1889"/>
                  </a:cubicBezTo>
                  <a:lnTo>
                    <a:pt x="2506" y="1970"/>
                  </a:lnTo>
                  <a:lnTo>
                    <a:pt x="2506" y="279"/>
                  </a:lnTo>
                  <a:lnTo>
                    <a:pt x="2501" y="267"/>
                  </a:lnTo>
                  <a:cubicBezTo>
                    <a:pt x="2490" y="240"/>
                    <a:pt x="2379" y="9"/>
                    <a:pt x="184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" name="Freeform 13"/>
            <p:cNvSpPr>
              <a:spLocks/>
            </p:cNvSpPr>
            <p:nvPr/>
          </p:nvSpPr>
          <p:spPr bwMode="auto">
            <a:xfrm>
              <a:off x="3829050" y="53990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0 h 206"/>
                <a:gd name="T12" fmla="*/ 68 w 844"/>
                <a:gd name="T13" fmla="*/ 193 h 206"/>
                <a:gd name="T14" fmla="*/ 437 w 844"/>
                <a:gd name="T15" fmla="*/ 89 h 206"/>
                <a:gd name="T16" fmla="*/ 775 w 844"/>
                <a:gd name="T17" fmla="*/ 193 h 206"/>
                <a:gd name="T18" fmla="*/ 831 w 844"/>
                <a:gd name="T19" fmla="*/ 183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3"/>
                    <a:pt x="667" y="19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3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8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" name="Freeform 14"/>
            <p:cNvSpPr>
              <a:spLocks/>
            </p:cNvSpPr>
            <p:nvPr/>
          </p:nvSpPr>
          <p:spPr bwMode="auto">
            <a:xfrm>
              <a:off x="3829050" y="56784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4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3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3"/>
                    <a:pt x="775" y="194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Freeform 15"/>
            <p:cNvSpPr>
              <a:spLocks/>
            </p:cNvSpPr>
            <p:nvPr/>
          </p:nvSpPr>
          <p:spPr bwMode="auto">
            <a:xfrm>
              <a:off x="3829050" y="5957888"/>
              <a:ext cx="627063" cy="153988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8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16"/>
            <p:cNvSpPr>
              <a:spLocks/>
            </p:cNvSpPr>
            <p:nvPr/>
          </p:nvSpPr>
          <p:spPr bwMode="auto">
            <a:xfrm>
              <a:off x="4713288" y="5437188"/>
              <a:ext cx="627063" cy="152400"/>
            </a:xfrm>
            <a:custGeom>
              <a:avLst/>
              <a:gdLst>
                <a:gd name="T0" fmla="*/ 822 w 844"/>
                <a:gd name="T1" fmla="*/ 127 h 205"/>
                <a:gd name="T2" fmla="*/ 822 w 844"/>
                <a:gd name="T3" fmla="*/ 127 h 205"/>
                <a:gd name="T4" fmla="*/ 441 w 844"/>
                <a:gd name="T5" fmla="*/ 9 h 205"/>
                <a:gd name="T6" fmla="*/ 23 w 844"/>
                <a:gd name="T7" fmla="*/ 127 h 205"/>
                <a:gd name="T8" fmla="*/ 12 w 844"/>
                <a:gd name="T9" fmla="*/ 182 h 205"/>
                <a:gd name="T10" fmla="*/ 45 w 844"/>
                <a:gd name="T11" fmla="*/ 200 h 205"/>
                <a:gd name="T12" fmla="*/ 67 w 844"/>
                <a:gd name="T13" fmla="*/ 193 h 205"/>
                <a:gd name="T14" fmla="*/ 437 w 844"/>
                <a:gd name="T15" fmla="*/ 89 h 205"/>
                <a:gd name="T16" fmla="*/ 775 w 844"/>
                <a:gd name="T17" fmla="*/ 193 h 205"/>
                <a:gd name="T18" fmla="*/ 831 w 844"/>
                <a:gd name="T19" fmla="*/ 183 h 205"/>
                <a:gd name="T20" fmla="*/ 822 w 844"/>
                <a:gd name="T21" fmla="*/ 127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5">
                  <a:moveTo>
                    <a:pt x="822" y="127"/>
                  </a:moveTo>
                  <a:lnTo>
                    <a:pt x="822" y="127"/>
                  </a:lnTo>
                  <a:cubicBezTo>
                    <a:pt x="815" y="123"/>
                    <a:pt x="667" y="19"/>
                    <a:pt x="441" y="9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2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7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5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17"/>
            <p:cNvSpPr>
              <a:spLocks/>
            </p:cNvSpPr>
            <p:nvPr/>
          </p:nvSpPr>
          <p:spPr bwMode="auto">
            <a:xfrm>
              <a:off x="4713288" y="57165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auto">
            <a:xfrm>
              <a:off x="4713288" y="5997575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4"/>
                    <a:pt x="32" y="201"/>
                    <a:pt x="45" y="201"/>
                  </a:cubicBezTo>
                  <a:cubicBezTo>
                    <a:pt x="53" y="201"/>
                    <a:pt x="61" y="198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061320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1215208" y="159553"/>
            <a:ext cx="4208707" cy="464425"/>
          </a:xfrm>
        </p:spPr>
        <p:txBody>
          <a:bodyPr/>
          <a:lstStyle/>
          <a:p>
            <a:r>
              <a:rPr lang="zh-CN" altLang="en-US" dirty="0"/>
              <a:t>研究方法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46" name="Freeform 5"/>
          <p:cNvSpPr/>
          <p:nvPr/>
        </p:nvSpPr>
        <p:spPr bwMode="auto">
          <a:xfrm>
            <a:off x="6826396" y="485214"/>
            <a:ext cx="4857508" cy="4746694"/>
          </a:xfrm>
          <a:custGeom>
            <a:avLst/>
            <a:gdLst>
              <a:gd name="T0" fmla="*/ 2462 w 4677"/>
              <a:gd name="T1" fmla="*/ 0 h 4677"/>
              <a:gd name="T2" fmla="*/ 2781 w 4677"/>
              <a:gd name="T3" fmla="*/ 314 h 4677"/>
              <a:gd name="T4" fmla="*/ 3178 w 4677"/>
              <a:gd name="T5" fmla="*/ 153 h 4677"/>
              <a:gd name="T6" fmla="*/ 3385 w 4677"/>
              <a:gd name="T7" fmla="*/ 550 h 4677"/>
              <a:gd name="T8" fmla="*/ 3813 w 4677"/>
              <a:gd name="T9" fmla="*/ 519 h 4677"/>
              <a:gd name="T10" fmla="*/ 3886 w 4677"/>
              <a:gd name="T11" fmla="*/ 961 h 4677"/>
              <a:gd name="T12" fmla="*/ 4303 w 4677"/>
              <a:gd name="T13" fmla="*/ 1064 h 4677"/>
              <a:gd name="T14" fmla="*/ 4236 w 4677"/>
              <a:gd name="T15" fmla="*/ 1506 h 4677"/>
              <a:gd name="T16" fmla="*/ 4601 w 4677"/>
              <a:gd name="T17" fmla="*/ 1733 h 4677"/>
              <a:gd name="T18" fmla="*/ 4400 w 4677"/>
              <a:gd name="T19" fmla="*/ 2134 h 4677"/>
              <a:gd name="T20" fmla="*/ 4677 w 4677"/>
              <a:gd name="T21" fmla="*/ 2462 h 4677"/>
              <a:gd name="T22" fmla="*/ 4363 w 4677"/>
              <a:gd name="T23" fmla="*/ 2781 h 4677"/>
              <a:gd name="T24" fmla="*/ 4525 w 4677"/>
              <a:gd name="T25" fmla="*/ 3178 h 4677"/>
              <a:gd name="T26" fmla="*/ 4127 w 4677"/>
              <a:gd name="T27" fmla="*/ 3385 h 4677"/>
              <a:gd name="T28" fmla="*/ 4158 w 4677"/>
              <a:gd name="T29" fmla="*/ 3813 h 4677"/>
              <a:gd name="T30" fmla="*/ 3716 w 4677"/>
              <a:gd name="T31" fmla="*/ 3886 h 4677"/>
              <a:gd name="T32" fmla="*/ 3614 w 4677"/>
              <a:gd name="T33" fmla="*/ 4303 h 4677"/>
              <a:gd name="T34" fmla="*/ 3171 w 4677"/>
              <a:gd name="T35" fmla="*/ 4237 h 4677"/>
              <a:gd name="T36" fmla="*/ 2944 w 4677"/>
              <a:gd name="T37" fmla="*/ 4601 h 4677"/>
              <a:gd name="T38" fmla="*/ 2544 w 4677"/>
              <a:gd name="T39" fmla="*/ 4401 h 4677"/>
              <a:gd name="T40" fmla="*/ 2216 w 4677"/>
              <a:gd name="T41" fmla="*/ 4677 h 4677"/>
              <a:gd name="T42" fmla="*/ 1896 w 4677"/>
              <a:gd name="T43" fmla="*/ 4363 h 4677"/>
              <a:gd name="T44" fmla="*/ 1499 w 4677"/>
              <a:gd name="T45" fmla="*/ 4525 h 4677"/>
              <a:gd name="T46" fmla="*/ 1293 w 4677"/>
              <a:gd name="T47" fmla="*/ 4128 h 4677"/>
              <a:gd name="T48" fmla="*/ 864 w 4677"/>
              <a:gd name="T49" fmla="*/ 4158 h 4677"/>
              <a:gd name="T50" fmla="*/ 791 w 4677"/>
              <a:gd name="T51" fmla="*/ 3717 h 4677"/>
              <a:gd name="T52" fmla="*/ 374 w 4677"/>
              <a:gd name="T53" fmla="*/ 3614 h 4677"/>
              <a:gd name="T54" fmla="*/ 441 w 4677"/>
              <a:gd name="T55" fmla="*/ 3171 h 4677"/>
              <a:gd name="T56" fmla="*/ 76 w 4677"/>
              <a:gd name="T57" fmla="*/ 2945 h 4677"/>
              <a:gd name="T58" fmla="*/ 277 w 4677"/>
              <a:gd name="T59" fmla="*/ 2544 h 4677"/>
              <a:gd name="T60" fmla="*/ 0 w 4677"/>
              <a:gd name="T61" fmla="*/ 2216 h 4677"/>
              <a:gd name="T62" fmla="*/ 314 w 4677"/>
              <a:gd name="T63" fmla="*/ 1897 h 4677"/>
              <a:gd name="T64" fmla="*/ 152 w 4677"/>
              <a:gd name="T65" fmla="*/ 1499 h 4677"/>
              <a:gd name="T66" fmla="*/ 550 w 4677"/>
              <a:gd name="T67" fmla="*/ 1293 h 4677"/>
              <a:gd name="T68" fmla="*/ 519 w 4677"/>
              <a:gd name="T69" fmla="*/ 865 h 4677"/>
              <a:gd name="T70" fmla="*/ 961 w 4677"/>
              <a:gd name="T71" fmla="*/ 792 h 4677"/>
              <a:gd name="T72" fmla="*/ 1063 w 4677"/>
              <a:gd name="T73" fmla="*/ 375 h 4677"/>
              <a:gd name="T74" fmla="*/ 1506 w 4677"/>
              <a:gd name="T75" fmla="*/ 441 h 4677"/>
              <a:gd name="T76" fmla="*/ 1733 w 4677"/>
              <a:gd name="T77" fmla="*/ 77 h 4677"/>
              <a:gd name="T78" fmla="*/ 2133 w 4677"/>
              <a:gd name="T79" fmla="*/ 277 h 46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4677" h="4677">
                <a:moveTo>
                  <a:pt x="2216" y="0"/>
                </a:moveTo>
                <a:lnTo>
                  <a:pt x="2462" y="0"/>
                </a:lnTo>
                <a:lnTo>
                  <a:pt x="2544" y="277"/>
                </a:lnTo>
                <a:cubicBezTo>
                  <a:pt x="2624" y="285"/>
                  <a:pt x="2703" y="297"/>
                  <a:pt x="2781" y="314"/>
                </a:cubicBezTo>
                <a:lnTo>
                  <a:pt x="2944" y="77"/>
                </a:lnTo>
                <a:lnTo>
                  <a:pt x="3178" y="153"/>
                </a:lnTo>
                <a:lnTo>
                  <a:pt x="3171" y="441"/>
                </a:lnTo>
                <a:cubicBezTo>
                  <a:pt x="3244" y="473"/>
                  <a:pt x="3316" y="510"/>
                  <a:pt x="3385" y="550"/>
                </a:cubicBezTo>
                <a:lnTo>
                  <a:pt x="3614" y="375"/>
                </a:lnTo>
                <a:lnTo>
                  <a:pt x="3813" y="519"/>
                </a:lnTo>
                <a:lnTo>
                  <a:pt x="3716" y="792"/>
                </a:lnTo>
                <a:cubicBezTo>
                  <a:pt x="3776" y="845"/>
                  <a:pt x="3833" y="901"/>
                  <a:pt x="3886" y="961"/>
                </a:cubicBezTo>
                <a:lnTo>
                  <a:pt x="4158" y="865"/>
                </a:lnTo>
                <a:lnTo>
                  <a:pt x="4303" y="1064"/>
                </a:lnTo>
                <a:lnTo>
                  <a:pt x="4127" y="1293"/>
                </a:lnTo>
                <a:cubicBezTo>
                  <a:pt x="4168" y="1362"/>
                  <a:pt x="4204" y="1433"/>
                  <a:pt x="4236" y="1506"/>
                </a:cubicBezTo>
                <a:lnTo>
                  <a:pt x="4525" y="1499"/>
                </a:lnTo>
                <a:lnTo>
                  <a:pt x="4601" y="1733"/>
                </a:lnTo>
                <a:lnTo>
                  <a:pt x="4363" y="1897"/>
                </a:lnTo>
                <a:cubicBezTo>
                  <a:pt x="4380" y="1974"/>
                  <a:pt x="4393" y="2053"/>
                  <a:pt x="4400" y="2134"/>
                </a:cubicBezTo>
                <a:lnTo>
                  <a:pt x="4677" y="2216"/>
                </a:lnTo>
                <a:lnTo>
                  <a:pt x="4677" y="2462"/>
                </a:lnTo>
                <a:lnTo>
                  <a:pt x="4400" y="2544"/>
                </a:lnTo>
                <a:cubicBezTo>
                  <a:pt x="4393" y="2624"/>
                  <a:pt x="4380" y="2703"/>
                  <a:pt x="4363" y="2781"/>
                </a:cubicBezTo>
                <a:lnTo>
                  <a:pt x="4601" y="2945"/>
                </a:lnTo>
                <a:lnTo>
                  <a:pt x="4525" y="3178"/>
                </a:lnTo>
                <a:lnTo>
                  <a:pt x="4236" y="3171"/>
                </a:lnTo>
                <a:cubicBezTo>
                  <a:pt x="4204" y="3245"/>
                  <a:pt x="4168" y="3316"/>
                  <a:pt x="4127" y="3385"/>
                </a:cubicBezTo>
                <a:lnTo>
                  <a:pt x="4303" y="3614"/>
                </a:lnTo>
                <a:lnTo>
                  <a:pt x="4158" y="3813"/>
                </a:lnTo>
                <a:lnTo>
                  <a:pt x="3886" y="3717"/>
                </a:lnTo>
                <a:cubicBezTo>
                  <a:pt x="3833" y="3776"/>
                  <a:pt x="3776" y="3833"/>
                  <a:pt x="3716" y="3886"/>
                </a:cubicBezTo>
                <a:lnTo>
                  <a:pt x="3813" y="4159"/>
                </a:lnTo>
                <a:lnTo>
                  <a:pt x="3614" y="4303"/>
                </a:lnTo>
                <a:lnTo>
                  <a:pt x="3385" y="4128"/>
                </a:lnTo>
                <a:cubicBezTo>
                  <a:pt x="3316" y="4168"/>
                  <a:pt x="3244" y="4204"/>
                  <a:pt x="3171" y="4237"/>
                </a:cubicBezTo>
                <a:lnTo>
                  <a:pt x="3178" y="4525"/>
                </a:lnTo>
                <a:lnTo>
                  <a:pt x="2944" y="4601"/>
                </a:lnTo>
                <a:lnTo>
                  <a:pt x="2781" y="4363"/>
                </a:lnTo>
                <a:cubicBezTo>
                  <a:pt x="2703" y="4380"/>
                  <a:pt x="2624" y="4393"/>
                  <a:pt x="2544" y="4401"/>
                </a:cubicBezTo>
                <a:lnTo>
                  <a:pt x="2461" y="4677"/>
                </a:lnTo>
                <a:lnTo>
                  <a:pt x="2216" y="4677"/>
                </a:lnTo>
                <a:lnTo>
                  <a:pt x="2133" y="4401"/>
                </a:lnTo>
                <a:cubicBezTo>
                  <a:pt x="2053" y="4393"/>
                  <a:pt x="1974" y="4380"/>
                  <a:pt x="1896" y="4363"/>
                </a:cubicBezTo>
                <a:lnTo>
                  <a:pt x="1733" y="4601"/>
                </a:lnTo>
                <a:lnTo>
                  <a:pt x="1499" y="4525"/>
                </a:lnTo>
                <a:lnTo>
                  <a:pt x="1506" y="4237"/>
                </a:lnTo>
                <a:cubicBezTo>
                  <a:pt x="1433" y="4204"/>
                  <a:pt x="1361" y="4168"/>
                  <a:pt x="1293" y="4128"/>
                </a:cubicBezTo>
                <a:lnTo>
                  <a:pt x="1063" y="4303"/>
                </a:lnTo>
                <a:lnTo>
                  <a:pt x="864" y="4158"/>
                </a:lnTo>
                <a:lnTo>
                  <a:pt x="961" y="3886"/>
                </a:lnTo>
                <a:cubicBezTo>
                  <a:pt x="901" y="3833"/>
                  <a:pt x="844" y="3776"/>
                  <a:pt x="791" y="3717"/>
                </a:cubicBezTo>
                <a:lnTo>
                  <a:pt x="519" y="3813"/>
                </a:lnTo>
                <a:lnTo>
                  <a:pt x="374" y="3614"/>
                </a:lnTo>
                <a:lnTo>
                  <a:pt x="550" y="3385"/>
                </a:lnTo>
                <a:cubicBezTo>
                  <a:pt x="509" y="3316"/>
                  <a:pt x="473" y="3245"/>
                  <a:pt x="441" y="3171"/>
                </a:cubicBezTo>
                <a:lnTo>
                  <a:pt x="152" y="3178"/>
                </a:lnTo>
                <a:lnTo>
                  <a:pt x="76" y="2945"/>
                </a:lnTo>
                <a:lnTo>
                  <a:pt x="314" y="2781"/>
                </a:lnTo>
                <a:cubicBezTo>
                  <a:pt x="297" y="2703"/>
                  <a:pt x="285" y="2624"/>
                  <a:pt x="277" y="2544"/>
                </a:cubicBezTo>
                <a:lnTo>
                  <a:pt x="0" y="2462"/>
                </a:lnTo>
                <a:lnTo>
                  <a:pt x="0" y="2216"/>
                </a:lnTo>
                <a:lnTo>
                  <a:pt x="277" y="2134"/>
                </a:lnTo>
                <a:cubicBezTo>
                  <a:pt x="285" y="2053"/>
                  <a:pt x="297" y="1974"/>
                  <a:pt x="314" y="1897"/>
                </a:cubicBezTo>
                <a:lnTo>
                  <a:pt x="76" y="1733"/>
                </a:lnTo>
                <a:lnTo>
                  <a:pt x="152" y="1499"/>
                </a:lnTo>
                <a:lnTo>
                  <a:pt x="441" y="1506"/>
                </a:lnTo>
                <a:cubicBezTo>
                  <a:pt x="473" y="1433"/>
                  <a:pt x="509" y="1362"/>
                  <a:pt x="550" y="1293"/>
                </a:cubicBezTo>
                <a:lnTo>
                  <a:pt x="374" y="1064"/>
                </a:lnTo>
                <a:lnTo>
                  <a:pt x="519" y="865"/>
                </a:lnTo>
                <a:lnTo>
                  <a:pt x="791" y="961"/>
                </a:lnTo>
                <a:cubicBezTo>
                  <a:pt x="844" y="901"/>
                  <a:pt x="901" y="845"/>
                  <a:pt x="961" y="792"/>
                </a:cubicBezTo>
                <a:lnTo>
                  <a:pt x="864" y="519"/>
                </a:lnTo>
                <a:lnTo>
                  <a:pt x="1063" y="375"/>
                </a:lnTo>
                <a:lnTo>
                  <a:pt x="1293" y="550"/>
                </a:lnTo>
                <a:cubicBezTo>
                  <a:pt x="1361" y="510"/>
                  <a:pt x="1433" y="473"/>
                  <a:pt x="1506" y="441"/>
                </a:cubicBezTo>
                <a:lnTo>
                  <a:pt x="1499" y="153"/>
                </a:lnTo>
                <a:lnTo>
                  <a:pt x="1733" y="77"/>
                </a:lnTo>
                <a:lnTo>
                  <a:pt x="1896" y="314"/>
                </a:lnTo>
                <a:cubicBezTo>
                  <a:pt x="1974" y="297"/>
                  <a:pt x="2053" y="285"/>
                  <a:pt x="2133" y="277"/>
                </a:cubicBezTo>
                <a:lnTo>
                  <a:pt x="2216" y="0"/>
                </a:lnTo>
                <a:close/>
              </a:path>
            </a:pathLst>
          </a:cu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13500000" scaled="1"/>
            <a:tileRect/>
          </a:gradFill>
          <a:ln w="25400">
            <a:gradFill flip="none" rotWithShape="1">
              <a:gsLst>
                <a:gs pos="0">
                  <a:schemeClr val="bg1">
                    <a:lumMod val="100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203200" dist="76200" dir="2700000" algn="tl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47" name="Freeform 6"/>
          <p:cNvSpPr/>
          <p:nvPr/>
        </p:nvSpPr>
        <p:spPr bwMode="auto">
          <a:xfrm>
            <a:off x="616175" y="1556254"/>
            <a:ext cx="3902710" cy="3813640"/>
          </a:xfrm>
          <a:custGeom>
            <a:avLst/>
            <a:gdLst>
              <a:gd name="T0" fmla="*/ 2199 w 3758"/>
              <a:gd name="T1" fmla="*/ 270 h 3758"/>
              <a:gd name="T2" fmla="*/ 2546 w 3758"/>
              <a:gd name="T3" fmla="*/ 121 h 3758"/>
              <a:gd name="T4" fmla="*/ 2790 w 3758"/>
              <a:gd name="T5" fmla="*/ 516 h 3758"/>
              <a:gd name="T6" fmla="*/ 3168 w 3758"/>
              <a:gd name="T7" fmla="*/ 510 h 3758"/>
              <a:gd name="T8" fmla="*/ 3243 w 3758"/>
              <a:gd name="T9" fmla="*/ 968 h 3758"/>
              <a:gd name="T10" fmla="*/ 3594 w 3758"/>
              <a:gd name="T11" fmla="*/ 1107 h 3758"/>
              <a:gd name="T12" fmla="*/ 3487 w 3758"/>
              <a:gd name="T13" fmla="*/ 1559 h 3758"/>
              <a:gd name="T14" fmla="*/ 3758 w 3758"/>
              <a:gd name="T15" fmla="*/ 1822 h 3758"/>
              <a:gd name="T16" fmla="*/ 3488 w 3758"/>
              <a:gd name="T17" fmla="*/ 2199 h 3758"/>
              <a:gd name="T18" fmla="*/ 3637 w 3758"/>
              <a:gd name="T19" fmla="*/ 2545 h 3758"/>
              <a:gd name="T20" fmla="*/ 3242 w 3758"/>
              <a:gd name="T21" fmla="*/ 2790 h 3758"/>
              <a:gd name="T22" fmla="*/ 3248 w 3758"/>
              <a:gd name="T23" fmla="*/ 3167 h 3758"/>
              <a:gd name="T24" fmla="*/ 2790 w 3758"/>
              <a:gd name="T25" fmla="*/ 3242 h 3758"/>
              <a:gd name="T26" fmla="*/ 2651 w 3758"/>
              <a:gd name="T27" fmla="*/ 3593 h 3758"/>
              <a:gd name="T28" fmla="*/ 2199 w 3758"/>
              <a:gd name="T29" fmla="*/ 3487 h 3758"/>
              <a:gd name="T30" fmla="*/ 1936 w 3758"/>
              <a:gd name="T31" fmla="*/ 3758 h 3758"/>
              <a:gd name="T32" fmla="*/ 1559 w 3758"/>
              <a:gd name="T33" fmla="*/ 3487 h 3758"/>
              <a:gd name="T34" fmla="*/ 1213 w 3758"/>
              <a:gd name="T35" fmla="*/ 3637 h 3758"/>
              <a:gd name="T36" fmla="*/ 968 w 3758"/>
              <a:gd name="T37" fmla="*/ 3242 h 3758"/>
              <a:gd name="T38" fmla="*/ 591 w 3758"/>
              <a:gd name="T39" fmla="*/ 3248 h 3758"/>
              <a:gd name="T40" fmla="*/ 516 w 3758"/>
              <a:gd name="T41" fmla="*/ 2790 h 3758"/>
              <a:gd name="T42" fmla="*/ 165 w 3758"/>
              <a:gd name="T43" fmla="*/ 2651 h 3758"/>
              <a:gd name="T44" fmla="*/ 271 w 3758"/>
              <a:gd name="T45" fmla="*/ 2198 h 3758"/>
              <a:gd name="T46" fmla="*/ 0 w 3758"/>
              <a:gd name="T47" fmla="*/ 1936 h 3758"/>
              <a:gd name="T48" fmla="*/ 271 w 3758"/>
              <a:gd name="T49" fmla="*/ 1558 h 3758"/>
              <a:gd name="T50" fmla="*/ 121 w 3758"/>
              <a:gd name="T51" fmla="*/ 1212 h 3758"/>
              <a:gd name="T52" fmla="*/ 516 w 3758"/>
              <a:gd name="T53" fmla="*/ 968 h 3758"/>
              <a:gd name="T54" fmla="*/ 510 w 3758"/>
              <a:gd name="T55" fmla="*/ 590 h 3758"/>
              <a:gd name="T56" fmla="*/ 968 w 3758"/>
              <a:gd name="T57" fmla="*/ 515 h 3758"/>
              <a:gd name="T58" fmla="*/ 1107 w 3758"/>
              <a:gd name="T59" fmla="*/ 164 h 3758"/>
              <a:gd name="T60" fmla="*/ 1560 w 3758"/>
              <a:gd name="T61" fmla="*/ 271 h 3758"/>
              <a:gd name="T62" fmla="*/ 1822 w 3758"/>
              <a:gd name="T63" fmla="*/ 0 h 37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3758" h="3758">
                <a:moveTo>
                  <a:pt x="1917" y="240"/>
                </a:moveTo>
                <a:cubicBezTo>
                  <a:pt x="2013" y="242"/>
                  <a:pt x="2108" y="252"/>
                  <a:pt x="2199" y="270"/>
                </a:cubicBezTo>
                <a:lnTo>
                  <a:pt x="2344" y="57"/>
                </a:lnTo>
                <a:lnTo>
                  <a:pt x="2546" y="121"/>
                </a:lnTo>
                <a:lnTo>
                  <a:pt x="2541" y="379"/>
                </a:lnTo>
                <a:cubicBezTo>
                  <a:pt x="2628" y="417"/>
                  <a:pt x="2712" y="463"/>
                  <a:pt x="2790" y="516"/>
                </a:cubicBezTo>
                <a:lnTo>
                  <a:pt x="3006" y="374"/>
                </a:lnTo>
                <a:lnTo>
                  <a:pt x="3168" y="510"/>
                </a:lnTo>
                <a:lnTo>
                  <a:pt x="3065" y="747"/>
                </a:lnTo>
                <a:cubicBezTo>
                  <a:pt x="3130" y="815"/>
                  <a:pt x="3190" y="889"/>
                  <a:pt x="3243" y="968"/>
                </a:cubicBezTo>
                <a:lnTo>
                  <a:pt x="3496" y="919"/>
                </a:lnTo>
                <a:lnTo>
                  <a:pt x="3594" y="1107"/>
                </a:lnTo>
                <a:lnTo>
                  <a:pt x="3408" y="1286"/>
                </a:lnTo>
                <a:cubicBezTo>
                  <a:pt x="3442" y="1374"/>
                  <a:pt x="3469" y="1465"/>
                  <a:pt x="3487" y="1559"/>
                </a:cubicBezTo>
                <a:lnTo>
                  <a:pt x="3740" y="1611"/>
                </a:lnTo>
                <a:lnTo>
                  <a:pt x="3758" y="1822"/>
                </a:lnTo>
                <a:lnTo>
                  <a:pt x="3518" y="1916"/>
                </a:lnTo>
                <a:cubicBezTo>
                  <a:pt x="3516" y="2013"/>
                  <a:pt x="3506" y="2107"/>
                  <a:pt x="3488" y="2199"/>
                </a:cubicBezTo>
                <a:lnTo>
                  <a:pt x="3701" y="2344"/>
                </a:lnTo>
                <a:lnTo>
                  <a:pt x="3637" y="2545"/>
                </a:lnTo>
                <a:lnTo>
                  <a:pt x="3379" y="2541"/>
                </a:lnTo>
                <a:cubicBezTo>
                  <a:pt x="3341" y="2628"/>
                  <a:pt x="3295" y="2711"/>
                  <a:pt x="3242" y="2790"/>
                </a:cubicBezTo>
                <a:lnTo>
                  <a:pt x="3384" y="3005"/>
                </a:lnTo>
                <a:lnTo>
                  <a:pt x="3248" y="3167"/>
                </a:lnTo>
                <a:lnTo>
                  <a:pt x="3011" y="3064"/>
                </a:lnTo>
                <a:cubicBezTo>
                  <a:pt x="2943" y="3130"/>
                  <a:pt x="2869" y="3189"/>
                  <a:pt x="2790" y="3242"/>
                </a:cubicBezTo>
                <a:lnTo>
                  <a:pt x="2839" y="3496"/>
                </a:lnTo>
                <a:lnTo>
                  <a:pt x="2651" y="3593"/>
                </a:lnTo>
                <a:lnTo>
                  <a:pt x="2472" y="3408"/>
                </a:lnTo>
                <a:cubicBezTo>
                  <a:pt x="2384" y="3442"/>
                  <a:pt x="2293" y="3468"/>
                  <a:pt x="2199" y="3487"/>
                </a:cubicBezTo>
                <a:lnTo>
                  <a:pt x="2147" y="3740"/>
                </a:lnTo>
                <a:lnTo>
                  <a:pt x="1936" y="3758"/>
                </a:lnTo>
                <a:lnTo>
                  <a:pt x="1842" y="3518"/>
                </a:lnTo>
                <a:cubicBezTo>
                  <a:pt x="1745" y="3516"/>
                  <a:pt x="1651" y="3505"/>
                  <a:pt x="1559" y="3487"/>
                </a:cubicBezTo>
                <a:lnTo>
                  <a:pt x="1414" y="3701"/>
                </a:lnTo>
                <a:lnTo>
                  <a:pt x="1213" y="3637"/>
                </a:lnTo>
                <a:lnTo>
                  <a:pt x="1217" y="3379"/>
                </a:lnTo>
                <a:cubicBezTo>
                  <a:pt x="1130" y="3340"/>
                  <a:pt x="1047" y="3295"/>
                  <a:pt x="968" y="3242"/>
                </a:cubicBezTo>
                <a:lnTo>
                  <a:pt x="753" y="3384"/>
                </a:lnTo>
                <a:lnTo>
                  <a:pt x="591" y="3248"/>
                </a:lnTo>
                <a:lnTo>
                  <a:pt x="694" y="3011"/>
                </a:lnTo>
                <a:cubicBezTo>
                  <a:pt x="628" y="2943"/>
                  <a:pt x="569" y="2869"/>
                  <a:pt x="516" y="2790"/>
                </a:cubicBezTo>
                <a:lnTo>
                  <a:pt x="262" y="2838"/>
                </a:lnTo>
                <a:lnTo>
                  <a:pt x="165" y="2651"/>
                </a:lnTo>
                <a:lnTo>
                  <a:pt x="350" y="2471"/>
                </a:lnTo>
                <a:cubicBezTo>
                  <a:pt x="316" y="2384"/>
                  <a:pt x="290" y="2293"/>
                  <a:pt x="271" y="2198"/>
                </a:cubicBezTo>
                <a:lnTo>
                  <a:pt x="18" y="2147"/>
                </a:lnTo>
                <a:lnTo>
                  <a:pt x="0" y="1936"/>
                </a:lnTo>
                <a:lnTo>
                  <a:pt x="240" y="1841"/>
                </a:lnTo>
                <a:cubicBezTo>
                  <a:pt x="242" y="1745"/>
                  <a:pt x="252" y="1650"/>
                  <a:pt x="271" y="1558"/>
                </a:cubicBezTo>
                <a:lnTo>
                  <a:pt x="57" y="1414"/>
                </a:lnTo>
                <a:lnTo>
                  <a:pt x="121" y="1212"/>
                </a:lnTo>
                <a:lnTo>
                  <a:pt x="379" y="1217"/>
                </a:lnTo>
                <a:cubicBezTo>
                  <a:pt x="418" y="1130"/>
                  <a:pt x="463" y="1046"/>
                  <a:pt x="516" y="968"/>
                </a:cubicBezTo>
                <a:lnTo>
                  <a:pt x="374" y="752"/>
                </a:lnTo>
                <a:lnTo>
                  <a:pt x="510" y="590"/>
                </a:lnTo>
                <a:lnTo>
                  <a:pt x="747" y="693"/>
                </a:lnTo>
                <a:cubicBezTo>
                  <a:pt x="815" y="628"/>
                  <a:pt x="889" y="568"/>
                  <a:pt x="968" y="515"/>
                </a:cubicBezTo>
                <a:lnTo>
                  <a:pt x="920" y="262"/>
                </a:lnTo>
                <a:lnTo>
                  <a:pt x="1107" y="164"/>
                </a:lnTo>
                <a:lnTo>
                  <a:pt x="1287" y="350"/>
                </a:lnTo>
                <a:cubicBezTo>
                  <a:pt x="1374" y="316"/>
                  <a:pt x="1465" y="289"/>
                  <a:pt x="1560" y="271"/>
                </a:cubicBezTo>
                <a:lnTo>
                  <a:pt x="1611" y="18"/>
                </a:lnTo>
                <a:lnTo>
                  <a:pt x="1822" y="0"/>
                </a:lnTo>
                <a:lnTo>
                  <a:pt x="1917" y="240"/>
                </a:lnTo>
                <a:close/>
              </a:path>
            </a:pathLst>
          </a:cu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13500000" scaled="1"/>
            <a:tileRect/>
          </a:gradFill>
          <a:ln w="25400">
            <a:gradFill flip="none" rotWithShape="1">
              <a:gsLst>
                <a:gs pos="0">
                  <a:schemeClr val="bg1">
                    <a:lumMod val="100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203200" dist="76200" dir="2700000" algn="tl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48" name="Freeform 7"/>
          <p:cNvSpPr/>
          <p:nvPr/>
        </p:nvSpPr>
        <p:spPr bwMode="auto">
          <a:xfrm>
            <a:off x="4171129" y="2954869"/>
            <a:ext cx="3212004" cy="3138054"/>
          </a:xfrm>
          <a:custGeom>
            <a:avLst/>
            <a:gdLst>
              <a:gd name="T0" fmla="*/ 1582 w 3091"/>
              <a:gd name="T1" fmla="*/ 0 h 3091"/>
              <a:gd name="T2" fmla="*/ 1793 w 3091"/>
              <a:gd name="T3" fmla="*/ 20 h 3091"/>
              <a:gd name="T4" fmla="*/ 1844 w 3091"/>
              <a:gd name="T5" fmla="*/ 275 h 3091"/>
              <a:gd name="T6" fmla="*/ 2145 w 3091"/>
              <a:gd name="T7" fmla="*/ 386 h 3091"/>
              <a:gd name="T8" fmla="*/ 2350 w 3091"/>
              <a:gd name="T9" fmla="*/ 226 h 3091"/>
              <a:gd name="T10" fmla="*/ 2523 w 3091"/>
              <a:gd name="T11" fmla="*/ 348 h 3091"/>
              <a:gd name="T12" fmla="*/ 2439 w 3091"/>
              <a:gd name="T13" fmla="*/ 595 h 3091"/>
              <a:gd name="T14" fmla="*/ 2644 w 3091"/>
              <a:gd name="T15" fmla="*/ 842 h 3091"/>
              <a:gd name="T16" fmla="*/ 2903 w 3091"/>
              <a:gd name="T17" fmla="*/ 805 h 3091"/>
              <a:gd name="T18" fmla="*/ 2991 w 3091"/>
              <a:gd name="T19" fmla="*/ 997 h 3091"/>
              <a:gd name="T20" fmla="*/ 2795 w 3091"/>
              <a:gd name="T21" fmla="*/ 1169 h 3091"/>
              <a:gd name="T22" fmla="*/ 2849 w 3091"/>
              <a:gd name="T23" fmla="*/ 1486 h 3091"/>
              <a:gd name="T24" fmla="*/ 3091 w 3091"/>
              <a:gd name="T25" fmla="*/ 1583 h 3091"/>
              <a:gd name="T26" fmla="*/ 3072 w 3091"/>
              <a:gd name="T27" fmla="*/ 1793 h 3091"/>
              <a:gd name="T28" fmla="*/ 2816 w 3091"/>
              <a:gd name="T29" fmla="*/ 1844 h 3091"/>
              <a:gd name="T30" fmla="*/ 2705 w 3091"/>
              <a:gd name="T31" fmla="*/ 2146 h 3091"/>
              <a:gd name="T32" fmla="*/ 2866 w 3091"/>
              <a:gd name="T33" fmla="*/ 2351 h 3091"/>
              <a:gd name="T34" fmla="*/ 2743 w 3091"/>
              <a:gd name="T35" fmla="*/ 2523 h 3091"/>
              <a:gd name="T36" fmla="*/ 2496 w 3091"/>
              <a:gd name="T37" fmla="*/ 2440 h 3091"/>
              <a:gd name="T38" fmla="*/ 2249 w 3091"/>
              <a:gd name="T39" fmla="*/ 2645 h 3091"/>
              <a:gd name="T40" fmla="*/ 2286 w 3091"/>
              <a:gd name="T41" fmla="*/ 2903 h 3091"/>
              <a:gd name="T42" fmla="*/ 2094 w 3091"/>
              <a:gd name="T43" fmla="*/ 2991 h 3091"/>
              <a:gd name="T44" fmla="*/ 1922 w 3091"/>
              <a:gd name="T45" fmla="*/ 2796 h 3091"/>
              <a:gd name="T46" fmla="*/ 1605 w 3091"/>
              <a:gd name="T47" fmla="*/ 2850 h 3091"/>
              <a:gd name="T48" fmla="*/ 1508 w 3091"/>
              <a:gd name="T49" fmla="*/ 3091 h 3091"/>
              <a:gd name="T50" fmla="*/ 1298 w 3091"/>
              <a:gd name="T51" fmla="*/ 3072 h 3091"/>
              <a:gd name="T52" fmla="*/ 1247 w 3091"/>
              <a:gd name="T53" fmla="*/ 2816 h 3091"/>
              <a:gd name="T54" fmla="*/ 945 w 3091"/>
              <a:gd name="T55" fmla="*/ 2705 h 3091"/>
              <a:gd name="T56" fmla="*/ 741 w 3091"/>
              <a:gd name="T57" fmla="*/ 2866 h 3091"/>
              <a:gd name="T58" fmla="*/ 568 w 3091"/>
              <a:gd name="T59" fmla="*/ 2744 h 3091"/>
              <a:gd name="T60" fmla="*/ 652 w 3091"/>
              <a:gd name="T61" fmla="*/ 2497 h 3091"/>
              <a:gd name="T62" fmla="*/ 446 w 3091"/>
              <a:gd name="T63" fmla="*/ 2250 h 3091"/>
              <a:gd name="T64" fmla="*/ 188 w 3091"/>
              <a:gd name="T65" fmla="*/ 2287 h 3091"/>
              <a:gd name="T66" fmla="*/ 100 w 3091"/>
              <a:gd name="T67" fmla="*/ 2094 h 3091"/>
              <a:gd name="T68" fmla="*/ 296 w 3091"/>
              <a:gd name="T69" fmla="*/ 1922 h 3091"/>
              <a:gd name="T70" fmla="*/ 242 w 3091"/>
              <a:gd name="T71" fmla="*/ 1606 h 3091"/>
              <a:gd name="T72" fmla="*/ 0 w 3091"/>
              <a:gd name="T73" fmla="*/ 1509 h 3091"/>
              <a:gd name="T74" fmla="*/ 19 w 3091"/>
              <a:gd name="T75" fmla="*/ 1298 h 3091"/>
              <a:gd name="T76" fmla="*/ 275 w 3091"/>
              <a:gd name="T77" fmla="*/ 1247 h 3091"/>
              <a:gd name="T78" fmla="*/ 386 w 3091"/>
              <a:gd name="T79" fmla="*/ 946 h 3091"/>
              <a:gd name="T80" fmla="*/ 225 w 3091"/>
              <a:gd name="T81" fmla="*/ 741 h 3091"/>
              <a:gd name="T82" fmla="*/ 348 w 3091"/>
              <a:gd name="T83" fmla="*/ 568 h 3091"/>
              <a:gd name="T84" fmla="*/ 595 w 3091"/>
              <a:gd name="T85" fmla="*/ 652 h 3091"/>
              <a:gd name="T86" fmla="*/ 841 w 3091"/>
              <a:gd name="T87" fmla="*/ 447 h 3091"/>
              <a:gd name="T88" fmla="*/ 805 w 3091"/>
              <a:gd name="T89" fmla="*/ 189 h 3091"/>
              <a:gd name="T90" fmla="*/ 997 w 3091"/>
              <a:gd name="T91" fmla="*/ 100 h 3091"/>
              <a:gd name="T92" fmla="*/ 1169 w 3091"/>
              <a:gd name="T93" fmla="*/ 296 h 3091"/>
              <a:gd name="T94" fmla="*/ 1485 w 3091"/>
              <a:gd name="T95" fmla="*/ 242 h 3091"/>
              <a:gd name="T96" fmla="*/ 1582 w 3091"/>
              <a:gd name="T97" fmla="*/ 0 h 30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3091" h="3091">
                <a:moveTo>
                  <a:pt x="1582" y="0"/>
                </a:moveTo>
                <a:lnTo>
                  <a:pt x="1793" y="20"/>
                </a:lnTo>
                <a:lnTo>
                  <a:pt x="1844" y="275"/>
                </a:lnTo>
                <a:cubicBezTo>
                  <a:pt x="1950" y="300"/>
                  <a:pt x="2051" y="338"/>
                  <a:pt x="2145" y="386"/>
                </a:cubicBezTo>
                <a:lnTo>
                  <a:pt x="2350" y="226"/>
                </a:lnTo>
                <a:lnTo>
                  <a:pt x="2523" y="348"/>
                </a:lnTo>
                <a:lnTo>
                  <a:pt x="2439" y="595"/>
                </a:lnTo>
                <a:cubicBezTo>
                  <a:pt x="2517" y="668"/>
                  <a:pt x="2586" y="751"/>
                  <a:pt x="2644" y="842"/>
                </a:cubicBezTo>
                <a:lnTo>
                  <a:pt x="2903" y="805"/>
                </a:lnTo>
                <a:lnTo>
                  <a:pt x="2991" y="997"/>
                </a:lnTo>
                <a:lnTo>
                  <a:pt x="2795" y="1169"/>
                </a:lnTo>
                <a:cubicBezTo>
                  <a:pt x="2826" y="1270"/>
                  <a:pt x="2844" y="1376"/>
                  <a:pt x="2849" y="1486"/>
                </a:cubicBezTo>
                <a:lnTo>
                  <a:pt x="3091" y="1583"/>
                </a:lnTo>
                <a:lnTo>
                  <a:pt x="3072" y="1793"/>
                </a:lnTo>
                <a:lnTo>
                  <a:pt x="2816" y="1844"/>
                </a:lnTo>
                <a:cubicBezTo>
                  <a:pt x="2791" y="1951"/>
                  <a:pt x="2753" y="2052"/>
                  <a:pt x="2705" y="2146"/>
                </a:cubicBezTo>
                <a:lnTo>
                  <a:pt x="2866" y="2351"/>
                </a:lnTo>
                <a:lnTo>
                  <a:pt x="2743" y="2523"/>
                </a:lnTo>
                <a:lnTo>
                  <a:pt x="2496" y="2440"/>
                </a:lnTo>
                <a:cubicBezTo>
                  <a:pt x="2423" y="2518"/>
                  <a:pt x="2340" y="2587"/>
                  <a:pt x="2249" y="2645"/>
                </a:cubicBezTo>
                <a:lnTo>
                  <a:pt x="2286" y="2903"/>
                </a:lnTo>
                <a:lnTo>
                  <a:pt x="2094" y="2991"/>
                </a:lnTo>
                <a:lnTo>
                  <a:pt x="1922" y="2796"/>
                </a:lnTo>
                <a:cubicBezTo>
                  <a:pt x="1821" y="2826"/>
                  <a:pt x="1715" y="2845"/>
                  <a:pt x="1605" y="2850"/>
                </a:cubicBezTo>
                <a:lnTo>
                  <a:pt x="1508" y="3091"/>
                </a:lnTo>
                <a:lnTo>
                  <a:pt x="1298" y="3072"/>
                </a:lnTo>
                <a:lnTo>
                  <a:pt x="1247" y="2816"/>
                </a:lnTo>
                <a:cubicBezTo>
                  <a:pt x="1140" y="2791"/>
                  <a:pt x="1039" y="2754"/>
                  <a:pt x="945" y="2705"/>
                </a:cubicBezTo>
                <a:lnTo>
                  <a:pt x="741" y="2866"/>
                </a:lnTo>
                <a:lnTo>
                  <a:pt x="568" y="2744"/>
                </a:lnTo>
                <a:lnTo>
                  <a:pt x="652" y="2497"/>
                </a:lnTo>
                <a:cubicBezTo>
                  <a:pt x="573" y="2423"/>
                  <a:pt x="504" y="2340"/>
                  <a:pt x="446" y="2250"/>
                </a:cubicBezTo>
                <a:lnTo>
                  <a:pt x="188" y="2287"/>
                </a:lnTo>
                <a:lnTo>
                  <a:pt x="100" y="2094"/>
                </a:lnTo>
                <a:lnTo>
                  <a:pt x="296" y="1922"/>
                </a:lnTo>
                <a:cubicBezTo>
                  <a:pt x="265" y="1821"/>
                  <a:pt x="247" y="1715"/>
                  <a:pt x="242" y="1606"/>
                </a:cubicBezTo>
                <a:lnTo>
                  <a:pt x="0" y="1509"/>
                </a:lnTo>
                <a:lnTo>
                  <a:pt x="19" y="1298"/>
                </a:lnTo>
                <a:lnTo>
                  <a:pt x="275" y="1247"/>
                </a:lnTo>
                <a:cubicBezTo>
                  <a:pt x="300" y="1141"/>
                  <a:pt x="337" y="1040"/>
                  <a:pt x="386" y="946"/>
                </a:cubicBezTo>
                <a:lnTo>
                  <a:pt x="225" y="741"/>
                </a:lnTo>
                <a:lnTo>
                  <a:pt x="348" y="568"/>
                </a:lnTo>
                <a:lnTo>
                  <a:pt x="595" y="652"/>
                </a:lnTo>
                <a:cubicBezTo>
                  <a:pt x="668" y="574"/>
                  <a:pt x="751" y="505"/>
                  <a:pt x="841" y="447"/>
                </a:cubicBezTo>
                <a:lnTo>
                  <a:pt x="805" y="189"/>
                </a:lnTo>
                <a:lnTo>
                  <a:pt x="997" y="100"/>
                </a:lnTo>
                <a:lnTo>
                  <a:pt x="1169" y="296"/>
                </a:lnTo>
                <a:cubicBezTo>
                  <a:pt x="1270" y="265"/>
                  <a:pt x="1376" y="247"/>
                  <a:pt x="1485" y="242"/>
                </a:cubicBezTo>
                <a:lnTo>
                  <a:pt x="1582" y="0"/>
                </a:lnTo>
                <a:close/>
              </a:path>
            </a:pathLst>
          </a:cu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13500000" scaled="1"/>
            <a:tileRect/>
          </a:gradFill>
          <a:ln w="25400">
            <a:gradFill flip="none" rotWithShape="1">
              <a:gsLst>
                <a:gs pos="0">
                  <a:schemeClr val="bg1">
                    <a:lumMod val="100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203200" dist="76200" dir="2700000" algn="tl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49" name="椭圆 48"/>
          <p:cNvSpPr/>
          <p:nvPr/>
        </p:nvSpPr>
        <p:spPr>
          <a:xfrm>
            <a:off x="1147746" y="2078896"/>
            <a:ext cx="2839568" cy="2768356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50" name="椭圆 49"/>
          <p:cNvSpPr/>
          <p:nvPr/>
        </p:nvSpPr>
        <p:spPr>
          <a:xfrm>
            <a:off x="7427790" y="1080797"/>
            <a:ext cx="3646988" cy="3555528"/>
          </a:xfrm>
          <a:prstGeom prst="ellipse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51" name="椭圆 50"/>
          <p:cNvSpPr/>
          <p:nvPr/>
        </p:nvSpPr>
        <p:spPr>
          <a:xfrm>
            <a:off x="4691413" y="3465405"/>
            <a:ext cx="2171436" cy="2116980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52" name="矩形 51"/>
          <p:cNvSpPr/>
          <p:nvPr/>
        </p:nvSpPr>
        <p:spPr>
          <a:xfrm>
            <a:off x="1349415" y="2809393"/>
            <a:ext cx="2436230" cy="138499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sz="28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收集相关资料进行需求分析及可行性评估</a:t>
            </a:r>
          </a:p>
        </p:txBody>
      </p:sp>
      <p:sp>
        <p:nvSpPr>
          <p:cNvPr id="53" name="矩形 52"/>
          <p:cNvSpPr/>
          <p:nvPr/>
        </p:nvSpPr>
        <p:spPr>
          <a:xfrm>
            <a:off x="4865062" y="3849536"/>
            <a:ext cx="182413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对各个功能模块构思与创建</a:t>
            </a:r>
          </a:p>
        </p:txBody>
      </p:sp>
      <p:sp>
        <p:nvSpPr>
          <p:cNvPr id="54" name="矩形 53"/>
          <p:cNvSpPr/>
          <p:nvPr/>
        </p:nvSpPr>
        <p:spPr>
          <a:xfrm>
            <a:off x="7703705" y="1775701"/>
            <a:ext cx="310320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充分利用网络资源对数据库</a:t>
            </a:r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及</a:t>
            </a:r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语言相关内容进行学习</a:t>
            </a:r>
          </a:p>
        </p:txBody>
      </p:sp>
    </p:spTree>
    <p:extLst>
      <p:ext uri="{BB962C8B-B14F-4D97-AF65-F5344CB8AC3E}">
        <p14:creationId xmlns:p14="http://schemas.microsoft.com/office/powerpoint/2010/main" val="733053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accel="90000" decel="1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3.33333E-6 -3.7037E-7 L -0.25 -3.7037E-7 " pathEditMode="relative" rAng="0" ptsTypes="AA">
                                      <p:cBhvr>
                                        <p:cTn id="9" dur="2000" spd="-100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6" presetClass="emph" presetSubtype="0" autoRev="1" fill="hold" grpId="2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11" dur="500" fill="hold"/>
                                        <p:tgtEl>
                                          <p:spTgt spid="48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5" presetClass="path" presetSubtype="0" accel="90000" decel="1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3.125E-6 -3.33333E-6 L -0.25 -3.33333E-6 " pathEditMode="relative" rAng="0" ptsTypes="AA">
                                      <p:cBhvr>
                                        <p:cTn id="16" dur="2000" spd="-100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6" presetClass="emph" presetSubtype="0" autoRev="1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8" dur="500" fill="hold"/>
                                        <p:tgtEl>
                                          <p:spTgt spid="4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5" presetClass="path" presetSubtype="0" accel="90000" decel="1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3.95833E-6 1.48148E-6 L -0.25 1.48148E-6 " pathEditMode="relative" rAng="0" ptsTypes="AA">
                                      <p:cBhvr>
                                        <p:cTn id="23" dur="2000" spd="-100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6" presetClass="emph" presetSubtype="0" autoRev="1" fill="hold" grpId="2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25" dur="500" fill="hold"/>
                                        <p:tgtEl>
                                          <p:spTgt spid="47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300"/>
                            </p:stCondLst>
                            <p:childTnLst>
                              <p:par>
                                <p:cTn id="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050"/>
                            </p:stCondLst>
                            <p:childTnLst>
                              <p:par>
                                <p:cTn id="4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1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320"/>
                            </p:stCondLst>
                            <p:childTnLst>
                              <p:par>
                                <p:cTn id="4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1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530"/>
                            </p:stCondLst>
                            <p:childTnLst>
                              <p:par>
                                <p:cTn id="5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1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6" grpId="1" animBg="1"/>
      <p:bldP spid="46" grpId="2" animBg="1"/>
      <p:bldP spid="47" grpId="0" animBg="1"/>
      <p:bldP spid="47" grpId="1" animBg="1"/>
      <p:bldP spid="47" grpId="2" animBg="1"/>
      <p:bldP spid="48" grpId="0" animBg="1"/>
      <p:bldP spid="48" grpId="1" animBg="1"/>
      <p:bldP spid="48" grpId="2" animBg="1"/>
      <p:bldP spid="49" grpId="0" animBg="1"/>
      <p:bldP spid="50" grpId="0" animBg="1"/>
      <p:bldP spid="51" grpId="0" animBg="1"/>
      <p:bldP spid="52" grpId="0"/>
      <p:bldP spid="53" grpId="0"/>
      <p:bldP spid="5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zh-CN" altLang="en-US" dirty="0"/>
              <a:t>第五部分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4382780" y="2477356"/>
            <a:ext cx="3415788" cy="715645"/>
          </a:xfrm>
        </p:spPr>
        <p:txBody>
          <a:bodyPr/>
          <a:lstStyle/>
          <a:p>
            <a:r>
              <a:rPr kumimoji="1" lang="zh-CN" altLang="en-US" dirty="0" smtClean="0"/>
              <a:t>校友录介绍</a:t>
            </a:r>
            <a:endParaRPr kumimoji="1" lang="zh-CN" altLang="en-US" dirty="0"/>
          </a:p>
        </p:txBody>
      </p:sp>
      <p:grpSp>
        <p:nvGrpSpPr>
          <p:cNvPr id="4" name="组合 22"/>
          <p:cNvGrpSpPr/>
          <p:nvPr/>
        </p:nvGrpSpPr>
        <p:grpSpPr>
          <a:xfrm>
            <a:off x="5698556" y="3477426"/>
            <a:ext cx="794889" cy="623974"/>
            <a:chOff x="3654425" y="5089525"/>
            <a:chExt cx="1860550" cy="1460500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5" name="Freeform 12"/>
            <p:cNvSpPr>
              <a:spLocks noEditPoints="1"/>
            </p:cNvSpPr>
            <p:nvPr/>
          </p:nvSpPr>
          <p:spPr bwMode="auto">
            <a:xfrm>
              <a:off x="3654425" y="5089525"/>
              <a:ext cx="1860550" cy="1460500"/>
            </a:xfrm>
            <a:custGeom>
              <a:avLst/>
              <a:gdLst>
                <a:gd name="T0" fmla="*/ 2372 w 2506"/>
                <a:gd name="T1" fmla="*/ 1716 h 1970"/>
                <a:gd name="T2" fmla="*/ 2372 w 2506"/>
                <a:gd name="T3" fmla="*/ 1716 h 1970"/>
                <a:gd name="T4" fmla="*/ 1858 w 2506"/>
                <a:gd name="T5" fmla="*/ 1575 h 1970"/>
                <a:gd name="T6" fmla="*/ 1818 w 2506"/>
                <a:gd name="T7" fmla="*/ 1576 h 1970"/>
                <a:gd name="T8" fmla="*/ 1323 w 2506"/>
                <a:gd name="T9" fmla="*/ 1715 h 1970"/>
                <a:gd name="T10" fmla="*/ 1323 w 2506"/>
                <a:gd name="T11" fmla="*/ 308 h 1970"/>
                <a:gd name="T12" fmla="*/ 1847 w 2506"/>
                <a:gd name="T13" fmla="*/ 133 h 1970"/>
                <a:gd name="T14" fmla="*/ 2372 w 2506"/>
                <a:gd name="T15" fmla="*/ 310 h 1970"/>
                <a:gd name="T16" fmla="*/ 2372 w 2506"/>
                <a:gd name="T17" fmla="*/ 1716 h 1970"/>
                <a:gd name="T18" fmla="*/ 1182 w 2506"/>
                <a:gd name="T19" fmla="*/ 1715 h 1970"/>
                <a:gd name="T20" fmla="*/ 1182 w 2506"/>
                <a:gd name="T21" fmla="*/ 1715 h 1970"/>
                <a:gd name="T22" fmla="*/ 688 w 2506"/>
                <a:gd name="T23" fmla="*/ 1576 h 1970"/>
                <a:gd name="T24" fmla="*/ 647 w 2506"/>
                <a:gd name="T25" fmla="*/ 1575 h 1970"/>
                <a:gd name="T26" fmla="*/ 133 w 2506"/>
                <a:gd name="T27" fmla="*/ 1716 h 1970"/>
                <a:gd name="T28" fmla="*/ 133 w 2506"/>
                <a:gd name="T29" fmla="*/ 310 h 1970"/>
                <a:gd name="T30" fmla="*/ 659 w 2506"/>
                <a:gd name="T31" fmla="*/ 133 h 1970"/>
                <a:gd name="T32" fmla="*/ 1182 w 2506"/>
                <a:gd name="T33" fmla="*/ 308 h 1970"/>
                <a:gd name="T34" fmla="*/ 1182 w 2506"/>
                <a:gd name="T35" fmla="*/ 1715 h 1970"/>
                <a:gd name="T36" fmla="*/ 1849 w 2506"/>
                <a:gd name="T37" fmla="*/ 0 h 1970"/>
                <a:gd name="T38" fmla="*/ 1849 w 2506"/>
                <a:gd name="T39" fmla="*/ 0 h 1970"/>
                <a:gd name="T40" fmla="*/ 1823 w 2506"/>
                <a:gd name="T41" fmla="*/ 0 h 1970"/>
                <a:gd name="T42" fmla="*/ 1253 w 2506"/>
                <a:gd name="T43" fmla="*/ 184 h 1970"/>
                <a:gd name="T44" fmla="*/ 683 w 2506"/>
                <a:gd name="T45" fmla="*/ 0 h 1970"/>
                <a:gd name="T46" fmla="*/ 657 w 2506"/>
                <a:gd name="T47" fmla="*/ 0 h 1970"/>
                <a:gd name="T48" fmla="*/ 5 w 2506"/>
                <a:gd name="T49" fmla="*/ 267 h 1970"/>
                <a:gd name="T50" fmla="*/ 0 w 2506"/>
                <a:gd name="T51" fmla="*/ 279 h 1970"/>
                <a:gd name="T52" fmla="*/ 0 w 2506"/>
                <a:gd name="T53" fmla="*/ 1970 h 1970"/>
                <a:gd name="T54" fmla="*/ 107 w 2506"/>
                <a:gd name="T55" fmla="*/ 1889 h 1970"/>
                <a:gd name="T56" fmla="*/ 682 w 2506"/>
                <a:gd name="T57" fmla="*/ 1709 h 1970"/>
                <a:gd name="T58" fmla="*/ 1190 w 2506"/>
                <a:gd name="T59" fmla="*/ 1876 h 1970"/>
                <a:gd name="T60" fmla="*/ 1208 w 2506"/>
                <a:gd name="T61" fmla="*/ 1888 h 1970"/>
                <a:gd name="T62" fmla="*/ 1253 w 2506"/>
                <a:gd name="T63" fmla="*/ 1924 h 1970"/>
                <a:gd name="T64" fmla="*/ 1298 w 2506"/>
                <a:gd name="T65" fmla="*/ 1888 h 1970"/>
                <a:gd name="T66" fmla="*/ 1316 w 2506"/>
                <a:gd name="T67" fmla="*/ 1876 h 1970"/>
                <a:gd name="T68" fmla="*/ 1824 w 2506"/>
                <a:gd name="T69" fmla="*/ 1709 h 1970"/>
                <a:gd name="T70" fmla="*/ 2399 w 2506"/>
                <a:gd name="T71" fmla="*/ 1889 h 1970"/>
                <a:gd name="T72" fmla="*/ 2506 w 2506"/>
                <a:gd name="T73" fmla="*/ 1970 h 1970"/>
                <a:gd name="T74" fmla="*/ 2506 w 2506"/>
                <a:gd name="T75" fmla="*/ 279 h 1970"/>
                <a:gd name="T76" fmla="*/ 2501 w 2506"/>
                <a:gd name="T77" fmla="*/ 267 h 1970"/>
                <a:gd name="T78" fmla="*/ 1849 w 2506"/>
                <a:gd name="T79" fmla="*/ 0 h 1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506" h="1970">
                  <a:moveTo>
                    <a:pt x="2372" y="1716"/>
                  </a:moveTo>
                  <a:lnTo>
                    <a:pt x="2372" y="1716"/>
                  </a:lnTo>
                  <a:cubicBezTo>
                    <a:pt x="2261" y="1655"/>
                    <a:pt x="2075" y="1575"/>
                    <a:pt x="1858" y="1575"/>
                  </a:cubicBezTo>
                  <a:cubicBezTo>
                    <a:pt x="1845" y="1575"/>
                    <a:pt x="1831" y="1576"/>
                    <a:pt x="1818" y="1576"/>
                  </a:cubicBezTo>
                  <a:cubicBezTo>
                    <a:pt x="1599" y="1587"/>
                    <a:pt x="1427" y="1659"/>
                    <a:pt x="1323" y="1715"/>
                  </a:cubicBezTo>
                  <a:lnTo>
                    <a:pt x="1323" y="308"/>
                  </a:lnTo>
                  <a:cubicBezTo>
                    <a:pt x="1347" y="271"/>
                    <a:pt x="1462" y="127"/>
                    <a:pt x="1847" y="133"/>
                  </a:cubicBezTo>
                  <a:cubicBezTo>
                    <a:pt x="2229" y="140"/>
                    <a:pt x="2347" y="273"/>
                    <a:pt x="2372" y="310"/>
                  </a:cubicBezTo>
                  <a:lnTo>
                    <a:pt x="2372" y="1716"/>
                  </a:lnTo>
                  <a:close/>
                  <a:moveTo>
                    <a:pt x="1182" y="1715"/>
                  </a:moveTo>
                  <a:lnTo>
                    <a:pt x="1182" y="1715"/>
                  </a:lnTo>
                  <a:cubicBezTo>
                    <a:pt x="1079" y="1659"/>
                    <a:pt x="906" y="1587"/>
                    <a:pt x="688" y="1576"/>
                  </a:cubicBezTo>
                  <a:cubicBezTo>
                    <a:pt x="674" y="1576"/>
                    <a:pt x="661" y="1575"/>
                    <a:pt x="647" y="1575"/>
                  </a:cubicBezTo>
                  <a:cubicBezTo>
                    <a:pt x="431" y="1575"/>
                    <a:pt x="244" y="1655"/>
                    <a:pt x="133" y="1716"/>
                  </a:cubicBezTo>
                  <a:lnTo>
                    <a:pt x="133" y="310"/>
                  </a:lnTo>
                  <a:cubicBezTo>
                    <a:pt x="159" y="273"/>
                    <a:pt x="276" y="140"/>
                    <a:pt x="659" y="133"/>
                  </a:cubicBezTo>
                  <a:cubicBezTo>
                    <a:pt x="1044" y="127"/>
                    <a:pt x="1159" y="271"/>
                    <a:pt x="1182" y="308"/>
                  </a:cubicBezTo>
                  <a:lnTo>
                    <a:pt x="1182" y="1715"/>
                  </a:lnTo>
                  <a:close/>
                  <a:moveTo>
                    <a:pt x="1849" y="0"/>
                  </a:moveTo>
                  <a:lnTo>
                    <a:pt x="1849" y="0"/>
                  </a:lnTo>
                  <a:cubicBezTo>
                    <a:pt x="1840" y="0"/>
                    <a:pt x="1831" y="0"/>
                    <a:pt x="1823" y="0"/>
                  </a:cubicBezTo>
                  <a:cubicBezTo>
                    <a:pt x="1490" y="0"/>
                    <a:pt x="1328" y="105"/>
                    <a:pt x="1253" y="184"/>
                  </a:cubicBezTo>
                  <a:cubicBezTo>
                    <a:pt x="1178" y="105"/>
                    <a:pt x="1015" y="0"/>
                    <a:pt x="683" y="0"/>
                  </a:cubicBezTo>
                  <a:cubicBezTo>
                    <a:pt x="674" y="0"/>
                    <a:pt x="666" y="0"/>
                    <a:pt x="657" y="0"/>
                  </a:cubicBezTo>
                  <a:cubicBezTo>
                    <a:pt x="127" y="9"/>
                    <a:pt x="16" y="240"/>
                    <a:pt x="5" y="267"/>
                  </a:cubicBezTo>
                  <a:lnTo>
                    <a:pt x="0" y="279"/>
                  </a:lnTo>
                  <a:lnTo>
                    <a:pt x="0" y="1970"/>
                  </a:lnTo>
                  <a:lnTo>
                    <a:pt x="107" y="1889"/>
                  </a:lnTo>
                  <a:cubicBezTo>
                    <a:pt x="109" y="1887"/>
                    <a:pt x="369" y="1695"/>
                    <a:pt x="682" y="1709"/>
                  </a:cubicBezTo>
                  <a:cubicBezTo>
                    <a:pt x="943" y="1722"/>
                    <a:pt x="1133" y="1837"/>
                    <a:pt x="1190" y="1876"/>
                  </a:cubicBezTo>
                  <a:cubicBezTo>
                    <a:pt x="1201" y="1883"/>
                    <a:pt x="1207" y="1888"/>
                    <a:pt x="1208" y="1888"/>
                  </a:cubicBezTo>
                  <a:lnTo>
                    <a:pt x="1253" y="1924"/>
                  </a:lnTo>
                  <a:lnTo>
                    <a:pt x="1298" y="1888"/>
                  </a:lnTo>
                  <a:cubicBezTo>
                    <a:pt x="1298" y="1888"/>
                    <a:pt x="1304" y="1883"/>
                    <a:pt x="1316" y="1876"/>
                  </a:cubicBezTo>
                  <a:cubicBezTo>
                    <a:pt x="1373" y="1837"/>
                    <a:pt x="1563" y="1722"/>
                    <a:pt x="1824" y="1709"/>
                  </a:cubicBezTo>
                  <a:cubicBezTo>
                    <a:pt x="2135" y="1695"/>
                    <a:pt x="2396" y="1887"/>
                    <a:pt x="2399" y="1889"/>
                  </a:cubicBezTo>
                  <a:lnTo>
                    <a:pt x="2506" y="1970"/>
                  </a:lnTo>
                  <a:lnTo>
                    <a:pt x="2506" y="279"/>
                  </a:lnTo>
                  <a:lnTo>
                    <a:pt x="2501" y="267"/>
                  </a:lnTo>
                  <a:cubicBezTo>
                    <a:pt x="2490" y="240"/>
                    <a:pt x="2379" y="9"/>
                    <a:pt x="184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" name="Freeform 13"/>
            <p:cNvSpPr>
              <a:spLocks/>
            </p:cNvSpPr>
            <p:nvPr/>
          </p:nvSpPr>
          <p:spPr bwMode="auto">
            <a:xfrm>
              <a:off x="3829050" y="53990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0 h 206"/>
                <a:gd name="T12" fmla="*/ 68 w 844"/>
                <a:gd name="T13" fmla="*/ 193 h 206"/>
                <a:gd name="T14" fmla="*/ 437 w 844"/>
                <a:gd name="T15" fmla="*/ 89 h 206"/>
                <a:gd name="T16" fmla="*/ 775 w 844"/>
                <a:gd name="T17" fmla="*/ 193 h 206"/>
                <a:gd name="T18" fmla="*/ 831 w 844"/>
                <a:gd name="T19" fmla="*/ 183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3"/>
                    <a:pt x="667" y="19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3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8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" name="Freeform 14"/>
            <p:cNvSpPr>
              <a:spLocks/>
            </p:cNvSpPr>
            <p:nvPr/>
          </p:nvSpPr>
          <p:spPr bwMode="auto">
            <a:xfrm>
              <a:off x="3829050" y="56784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4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3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3"/>
                    <a:pt x="775" y="194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Freeform 15"/>
            <p:cNvSpPr>
              <a:spLocks/>
            </p:cNvSpPr>
            <p:nvPr/>
          </p:nvSpPr>
          <p:spPr bwMode="auto">
            <a:xfrm>
              <a:off x="3829050" y="5957888"/>
              <a:ext cx="627063" cy="153988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8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16"/>
            <p:cNvSpPr>
              <a:spLocks/>
            </p:cNvSpPr>
            <p:nvPr/>
          </p:nvSpPr>
          <p:spPr bwMode="auto">
            <a:xfrm>
              <a:off x="4713288" y="5437188"/>
              <a:ext cx="627063" cy="152400"/>
            </a:xfrm>
            <a:custGeom>
              <a:avLst/>
              <a:gdLst>
                <a:gd name="T0" fmla="*/ 822 w 844"/>
                <a:gd name="T1" fmla="*/ 127 h 205"/>
                <a:gd name="T2" fmla="*/ 822 w 844"/>
                <a:gd name="T3" fmla="*/ 127 h 205"/>
                <a:gd name="T4" fmla="*/ 441 w 844"/>
                <a:gd name="T5" fmla="*/ 9 h 205"/>
                <a:gd name="T6" fmla="*/ 23 w 844"/>
                <a:gd name="T7" fmla="*/ 127 h 205"/>
                <a:gd name="T8" fmla="*/ 12 w 844"/>
                <a:gd name="T9" fmla="*/ 182 h 205"/>
                <a:gd name="T10" fmla="*/ 45 w 844"/>
                <a:gd name="T11" fmla="*/ 200 h 205"/>
                <a:gd name="T12" fmla="*/ 67 w 844"/>
                <a:gd name="T13" fmla="*/ 193 h 205"/>
                <a:gd name="T14" fmla="*/ 437 w 844"/>
                <a:gd name="T15" fmla="*/ 89 h 205"/>
                <a:gd name="T16" fmla="*/ 775 w 844"/>
                <a:gd name="T17" fmla="*/ 193 h 205"/>
                <a:gd name="T18" fmla="*/ 831 w 844"/>
                <a:gd name="T19" fmla="*/ 183 h 205"/>
                <a:gd name="T20" fmla="*/ 822 w 844"/>
                <a:gd name="T21" fmla="*/ 127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5">
                  <a:moveTo>
                    <a:pt x="822" y="127"/>
                  </a:moveTo>
                  <a:lnTo>
                    <a:pt x="822" y="127"/>
                  </a:lnTo>
                  <a:cubicBezTo>
                    <a:pt x="815" y="123"/>
                    <a:pt x="667" y="19"/>
                    <a:pt x="441" y="9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2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7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5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17"/>
            <p:cNvSpPr>
              <a:spLocks/>
            </p:cNvSpPr>
            <p:nvPr/>
          </p:nvSpPr>
          <p:spPr bwMode="auto">
            <a:xfrm>
              <a:off x="4713288" y="57165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auto">
            <a:xfrm>
              <a:off x="4713288" y="5997575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4"/>
                    <a:pt x="32" y="201"/>
                    <a:pt x="45" y="201"/>
                  </a:cubicBezTo>
                  <a:cubicBezTo>
                    <a:pt x="53" y="201"/>
                    <a:pt x="61" y="198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8641862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5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zh-CN" altLang="en-US" dirty="0"/>
              <a:t>校友录介绍</a:t>
            </a:r>
            <a:endParaRPr kumimoji="1"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52569" y="2644657"/>
            <a:ext cx="5290457" cy="3401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Wingdings" pitchFamily="2" charset="2"/>
              <a:buChar char="u"/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sym typeface="+mn-lt"/>
              </a:rPr>
              <a:t>使用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sym typeface="+mn-lt"/>
              </a:rPr>
              <a:t>c/s</a:t>
            </a:r>
            <a:r>
              <a:rPr lang="zh-CN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sym typeface="+mn-lt"/>
              </a:rPr>
              <a:t>架构。</a:t>
            </a:r>
            <a:endParaRPr lang="en-US" altLang="zh-CN" sz="28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  <a:sym typeface="+mn-lt"/>
            </a:endParaRP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Wingdings" pitchFamily="2" charset="2"/>
              <a:buChar char="u"/>
            </a:pPr>
            <a:r>
              <a:rPr lang="zh-CN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sym typeface="+mn-lt"/>
              </a:rPr>
              <a:t>使用</a:t>
            </a:r>
            <a:r>
              <a:rPr lang="en-US" altLang="zh-CN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sym typeface="+mn-lt"/>
              </a:rPr>
              <a:t>Linux</a:t>
            </a:r>
            <a:r>
              <a:rPr lang="zh-CN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sym typeface="+mn-lt"/>
              </a:rPr>
              <a:t>环境下的</a:t>
            </a:r>
            <a:r>
              <a:rPr lang="en-US" altLang="zh-CN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sym typeface="+mn-lt"/>
              </a:rPr>
              <a:t>C</a:t>
            </a:r>
            <a:r>
              <a:rPr lang="zh-CN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sym typeface="+mn-lt"/>
              </a:rPr>
              <a:t>开发。</a:t>
            </a:r>
            <a:endParaRPr lang="en-US" altLang="zh-CN" sz="28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  <a:sym typeface="+mn-lt"/>
            </a:endParaRP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Wingdings" pitchFamily="2" charset="2"/>
              <a:buChar char="u"/>
            </a:pPr>
            <a:r>
              <a:rPr lang="zh-CN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sym typeface="+mn-lt"/>
              </a:rPr>
              <a:t>有客户端向服务器发送请求，服务器查询数据库，返回数据给客户端。</a:t>
            </a:r>
            <a:endParaRPr lang="en-US" altLang="zh-CN" sz="28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  <a:sym typeface="+mn-lt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939841" y="1325397"/>
            <a:ext cx="2685351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600" b="1" cap="none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架构与实现</a:t>
            </a:r>
            <a:endParaRPr lang="zh-CN" altLang="en-US" sz="3600" b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797841" y="1325397"/>
            <a:ext cx="2685351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600" b="1" cap="none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完成的功能</a:t>
            </a:r>
            <a:endParaRPr lang="zh-CN" altLang="en-US" sz="3600" b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031353" y="2929350"/>
            <a:ext cx="2956249" cy="2832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Wingdings" pitchFamily="2" charset="2"/>
              <a:buChar char="u"/>
            </a:pPr>
            <a:r>
              <a:rPr lang="zh-CN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sym typeface="+mn-lt"/>
              </a:rPr>
              <a:t>添加联系人。</a:t>
            </a:r>
            <a:endParaRPr lang="en-US" altLang="zh-CN" sz="28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  <a:sym typeface="+mn-lt"/>
            </a:endParaRP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Wingdings" pitchFamily="2" charset="2"/>
              <a:buChar char="u"/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sym typeface="+mn-lt"/>
              </a:rPr>
              <a:t>删除</a:t>
            </a:r>
            <a:r>
              <a:rPr lang="zh-CN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sym typeface="+mn-lt"/>
              </a:rPr>
              <a:t>联系人。</a:t>
            </a:r>
            <a:endParaRPr lang="en-US" altLang="zh-CN" sz="28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  <a:sym typeface="+mn-lt"/>
            </a:endParaRP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Wingdings" pitchFamily="2" charset="2"/>
              <a:buChar char="u"/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sym typeface="+mn-lt"/>
              </a:rPr>
              <a:t>更改</a:t>
            </a:r>
            <a:r>
              <a:rPr lang="zh-CN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sym typeface="+mn-lt"/>
              </a:rPr>
              <a:t>联系人。</a:t>
            </a:r>
            <a:endParaRPr lang="en-US" altLang="zh-CN" sz="28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  <a:sym typeface="+mn-lt"/>
            </a:endParaRP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Wingdings" pitchFamily="2" charset="2"/>
              <a:buChar char="u"/>
            </a:pPr>
            <a:r>
              <a:rPr lang="zh-CN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sym typeface="+mn-lt"/>
              </a:rPr>
              <a:t>查询联系人。</a:t>
            </a:r>
            <a:endParaRPr lang="en-US" altLang="zh-CN" sz="28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487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086422" y="3042095"/>
            <a:ext cx="10677524" cy="985838"/>
          </a:xfrm>
        </p:spPr>
        <p:txBody>
          <a:bodyPr/>
          <a:lstStyle/>
          <a:p>
            <a:r>
              <a:rPr kumimoji="1" lang="zh-CN" altLang="en-US" dirty="0">
                <a:solidFill>
                  <a:srgbClr val="777671"/>
                </a:solidFill>
                <a:latin typeface="Microsoft YaHei" charset="0"/>
                <a:ea typeface="Microsoft YaHei" charset="0"/>
                <a:cs typeface="Microsoft YaHei" charset="0"/>
              </a:rPr>
              <a:t>感谢聆听！</a:t>
            </a:r>
            <a:endParaRPr lang="zh-CN" altLang="en-US" dirty="0">
              <a:solidFill>
                <a:srgbClr val="7776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524108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目录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5281235" y="738001"/>
            <a:ext cx="691076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200" b="1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01 / </a:t>
            </a:r>
            <a:r>
              <a:rPr lang="zh-CN" altLang="en-US" sz="3200" b="1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研究背景</a:t>
            </a:r>
          </a:p>
        </p:txBody>
      </p:sp>
      <p:sp>
        <p:nvSpPr>
          <p:cNvPr id="27" name="矩形 26"/>
          <p:cNvSpPr/>
          <p:nvPr/>
        </p:nvSpPr>
        <p:spPr>
          <a:xfrm>
            <a:off x="5281235" y="1655531"/>
            <a:ext cx="674450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2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02 / </a:t>
            </a:r>
            <a:r>
              <a:rPr lang="zh-CN" altLang="en-US" sz="32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设计思路</a:t>
            </a:r>
          </a:p>
        </p:txBody>
      </p:sp>
      <p:sp>
        <p:nvSpPr>
          <p:cNvPr id="28" name="矩形 27"/>
          <p:cNvSpPr/>
          <p:nvPr/>
        </p:nvSpPr>
        <p:spPr>
          <a:xfrm>
            <a:off x="5281235" y="2586676"/>
            <a:ext cx="691076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2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03 / </a:t>
            </a:r>
            <a:r>
              <a:rPr lang="zh-CN" altLang="en-US" sz="32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研究</a:t>
            </a:r>
            <a:r>
              <a:rPr lang="zh-CN" altLang="en-US" sz="3200" b="1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内容</a:t>
            </a:r>
            <a:endParaRPr lang="zh-CN" altLang="en-US" sz="3200" b="1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5281235" y="3543299"/>
            <a:ext cx="691076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2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04 / </a:t>
            </a:r>
            <a:r>
              <a:rPr lang="zh-CN" altLang="en-US" sz="32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研究</a:t>
            </a:r>
            <a:r>
              <a:rPr lang="zh-CN" altLang="en-US" sz="3200" b="1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方法</a:t>
            </a:r>
            <a:endParaRPr lang="zh-CN" altLang="en-US" sz="3200" b="1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5281234" y="4443553"/>
            <a:ext cx="691076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200" b="1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05 /</a:t>
            </a:r>
            <a:r>
              <a:rPr lang="zh-CN" altLang="en-US" sz="32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校友录</a:t>
            </a:r>
            <a:r>
              <a:rPr lang="zh-CN" altLang="en-US" sz="3200" b="1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介绍</a:t>
            </a:r>
            <a:endParaRPr lang="zh-CN" altLang="en-US" sz="3200" b="1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5281234" y="5459923"/>
            <a:ext cx="674451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2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06 / </a:t>
            </a:r>
            <a:r>
              <a:rPr lang="zh-CN" altLang="en-US" sz="32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致谢</a:t>
            </a:r>
          </a:p>
        </p:txBody>
      </p:sp>
    </p:spTree>
    <p:extLst>
      <p:ext uri="{BB962C8B-B14F-4D97-AF65-F5344CB8AC3E}">
        <p14:creationId xmlns:p14="http://schemas.microsoft.com/office/powerpoint/2010/main" val="11906683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28" grpId="0"/>
      <p:bldP spid="29" grpId="0"/>
      <p:bldP spid="30" grpId="0"/>
      <p:bldP spid="3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zh-CN" altLang="en-US" dirty="0"/>
              <a:t>第一部分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/>
              <a:t>研究背景</a:t>
            </a:r>
          </a:p>
        </p:txBody>
      </p:sp>
      <p:grpSp>
        <p:nvGrpSpPr>
          <p:cNvPr id="4" name="组合 22"/>
          <p:cNvGrpSpPr/>
          <p:nvPr/>
        </p:nvGrpSpPr>
        <p:grpSpPr>
          <a:xfrm>
            <a:off x="5698556" y="3477426"/>
            <a:ext cx="794889" cy="623974"/>
            <a:chOff x="3654425" y="5089525"/>
            <a:chExt cx="1860550" cy="1460500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5" name="Freeform 12"/>
            <p:cNvSpPr>
              <a:spLocks noEditPoints="1"/>
            </p:cNvSpPr>
            <p:nvPr/>
          </p:nvSpPr>
          <p:spPr bwMode="auto">
            <a:xfrm>
              <a:off x="3654425" y="5089525"/>
              <a:ext cx="1860550" cy="1460500"/>
            </a:xfrm>
            <a:custGeom>
              <a:avLst/>
              <a:gdLst>
                <a:gd name="T0" fmla="*/ 2372 w 2506"/>
                <a:gd name="T1" fmla="*/ 1716 h 1970"/>
                <a:gd name="T2" fmla="*/ 2372 w 2506"/>
                <a:gd name="T3" fmla="*/ 1716 h 1970"/>
                <a:gd name="T4" fmla="*/ 1858 w 2506"/>
                <a:gd name="T5" fmla="*/ 1575 h 1970"/>
                <a:gd name="T6" fmla="*/ 1818 w 2506"/>
                <a:gd name="T7" fmla="*/ 1576 h 1970"/>
                <a:gd name="T8" fmla="*/ 1323 w 2506"/>
                <a:gd name="T9" fmla="*/ 1715 h 1970"/>
                <a:gd name="T10" fmla="*/ 1323 w 2506"/>
                <a:gd name="T11" fmla="*/ 308 h 1970"/>
                <a:gd name="T12" fmla="*/ 1847 w 2506"/>
                <a:gd name="T13" fmla="*/ 133 h 1970"/>
                <a:gd name="T14" fmla="*/ 2372 w 2506"/>
                <a:gd name="T15" fmla="*/ 310 h 1970"/>
                <a:gd name="T16" fmla="*/ 2372 w 2506"/>
                <a:gd name="T17" fmla="*/ 1716 h 1970"/>
                <a:gd name="T18" fmla="*/ 1182 w 2506"/>
                <a:gd name="T19" fmla="*/ 1715 h 1970"/>
                <a:gd name="T20" fmla="*/ 1182 w 2506"/>
                <a:gd name="T21" fmla="*/ 1715 h 1970"/>
                <a:gd name="T22" fmla="*/ 688 w 2506"/>
                <a:gd name="T23" fmla="*/ 1576 h 1970"/>
                <a:gd name="T24" fmla="*/ 647 w 2506"/>
                <a:gd name="T25" fmla="*/ 1575 h 1970"/>
                <a:gd name="T26" fmla="*/ 133 w 2506"/>
                <a:gd name="T27" fmla="*/ 1716 h 1970"/>
                <a:gd name="T28" fmla="*/ 133 w 2506"/>
                <a:gd name="T29" fmla="*/ 310 h 1970"/>
                <a:gd name="T30" fmla="*/ 659 w 2506"/>
                <a:gd name="T31" fmla="*/ 133 h 1970"/>
                <a:gd name="T32" fmla="*/ 1182 w 2506"/>
                <a:gd name="T33" fmla="*/ 308 h 1970"/>
                <a:gd name="T34" fmla="*/ 1182 w 2506"/>
                <a:gd name="T35" fmla="*/ 1715 h 1970"/>
                <a:gd name="T36" fmla="*/ 1849 w 2506"/>
                <a:gd name="T37" fmla="*/ 0 h 1970"/>
                <a:gd name="T38" fmla="*/ 1849 w 2506"/>
                <a:gd name="T39" fmla="*/ 0 h 1970"/>
                <a:gd name="T40" fmla="*/ 1823 w 2506"/>
                <a:gd name="T41" fmla="*/ 0 h 1970"/>
                <a:gd name="T42" fmla="*/ 1253 w 2506"/>
                <a:gd name="T43" fmla="*/ 184 h 1970"/>
                <a:gd name="T44" fmla="*/ 683 w 2506"/>
                <a:gd name="T45" fmla="*/ 0 h 1970"/>
                <a:gd name="T46" fmla="*/ 657 w 2506"/>
                <a:gd name="T47" fmla="*/ 0 h 1970"/>
                <a:gd name="T48" fmla="*/ 5 w 2506"/>
                <a:gd name="T49" fmla="*/ 267 h 1970"/>
                <a:gd name="T50" fmla="*/ 0 w 2506"/>
                <a:gd name="T51" fmla="*/ 279 h 1970"/>
                <a:gd name="T52" fmla="*/ 0 w 2506"/>
                <a:gd name="T53" fmla="*/ 1970 h 1970"/>
                <a:gd name="T54" fmla="*/ 107 w 2506"/>
                <a:gd name="T55" fmla="*/ 1889 h 1970"/>
                <a:gd name="T56" fmla="*/ 682 w 2506"/>
                <a:gd name="T57" fmla="*/ 1709 h 1970"/>
                <a:gd name="T58" fmla="*/ 1190 w 2506"/>
                <a:gd name="T59" fmla="*/ 1876 h 1970"/>
                <a:gd name="T60" fmla="*/ 1208 w 2506"/>
                <a:gd name="T61" fmla="*/ 1888 h 1970"/>
                <a:gd name="T62" fmla="*/ 1253 w 2506"/>
                <a:gd name="T63" fmla="*/ 1924 h 1970"/>
                <a:gd name="T64" fmla="*/ 1298 w 2506"/>
                <a:gd name="T65" fmla="*/ 1888 h 1970"/>
                <a:gd name="T66" fmla="*/ 1316 w 2506"/>
                <a:gd name="T67" fmla="*/ 1876 h 1970"/>
                <a:gd name="T68" fmla="*/ 1824 w 2506"/>
                <a:gd name="T69" fmla="*/ 1709 h 1970"/>
                <a:gd name="T70" fmla="*/ 2399 w 2506"/>
                <a:gd name="T71" fmla="*/ 1889 h 1970"/>
                <a:gd name="T72" fmla="*/ 2506 w 2506"/>
                <a:gd name="T73" fmla="*/ 1970 h 1970"/>
                <a:gd name="T74" fmla="*/ 2506 w 2506"/>
                <a:gd name="T75" fmla="*/ 279 h 1970"/>
                <a:gd name="T76" fmla="*/ 2501 w 2506"/>
                <a:gd name="T77" fmla="*/ 267 h 1970"/>
                <a:gd name="T78" fmla="*/ 1849 w 2506"/>
                <a:gd name="T79" fmla="*/ 0 h 1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506" h="1970">
                  <a:moveTo>
                    <a:pt x="2372" y="1716"/>
                  </a:moveTo>
                  <a:lnTo>
                    <a:pt x="2372" y="1716"/>
                  </a:lnTo>
                  <a:cubicBezTo>
                    <a:pt x="2261" y="1655"/>
                    <a:pt x="2075" y="1575"/>
                    <a:pt x="1858" y="1575"/>
                  </a:cubicBezTo>
                  <a:cubicBezTo>
                    <a:pt x="1845" y="1575"/>
                    <a:pt x="1831" y="1576"/>
                    <a:pt x="1818" y="1576"/>
                  </a:cubicBezTo>
                  <a:cubicBezTo>
                    <a:pt x="1599" y="1587"/>
                    <a:pt x="1427" y="1659"/>
                    <a:pt x="1323" y="1715"/>
                  </a:cubicBezTo>
                  <a:lnTo>
                    <a:pt x="1323" y="308"/>
                  </a:lnTo>
                  <a:cubicBezTo>
                    <a:pt x="1347" y="271"/>
                    <a:pt x="1462" y="127"/>
                    <a:pt x="1847" y="133"/>
                  </a:cubicBezTo>
                  <a:cubicBezTo>
                    <a:pt x="2229" y="140"/>
                    <a:pt x="2347" y="273"/>
                    <a:pt x="2372" y="310"/>
                  </a:cubicBezTo>
                  <a:lnTo>
                    <a:pt x="2372" y="1716"/>
                  </a:lnTo>
                  <a:close/>
                  <a:moveTo>
                    <a:pt x="1182" y="1715"/>
                  </a:moveTo>
                  <a:lnTo>
                    <a:pt x="1182" y="1715"/>
                  </a:lnTo>
                  <a:cubicBezTo>
                    <a:pt x="1079" y="1659"/>
                    <a:pt x="906" y="1587"/>
                    <a:pt x="688" y="1576"/>
                  </a:cubicBezTo>
                  <a:cubicBezTo>
                    <a:pt x="674" y="1576"/>
                    <a:pt x="661" y="1575"/>
                    <a:pt x="647" y="1575"/>
                  </a:cubicBezTo>
                  <a:cubicBezTo>
                    <a:pt x="431" y="1575"/>
                    <a:pt x="244" y="1655"/>
                    <a:pt x="133" y="1716"/>
                  </a:cubicBezTo>
                  <a:lnTo>
                    <a:pt x="133" y="310"/>
                  </a:lnTo>
                  <a:cubicBezTo>
                    <a:pt x="159" y="273"/>
                    <a:pt x="276" y="140"/>
                    <a:pt x="659" y="133"/>
                  </a:cubicBezTo>
                  <a:cubicBezTo>
                    <a:pt x="1044" y="127"/>
                    <a:pt x="1159" y="271"/>
                    <a:pt x="1182" y="308"/>
                  </a:cubicBezTo>
                  <a:lnTo>
                    <a:pt x="1182" y="1715"/>
                  </a:lnTo>
                  <a:close/>
                  <a:moveTo>
                    <a:pt x="1849" y="0"/>
                  </a:moveTo>
                  <a:lnTo>
                    <a:pt x="1849" y="0"/>
                  </a:lnTo>
                  <a:cubicBezTo>
                    <a:pt x="1840" y="0"/>
                    <a:pt x="1831" y="0"/>
                    <a:pt x="1823" y="0"/>
                  </a:cubicBezTo>
                  <a:cubicBezTo>
                    <a:pt x="1490" y="0"/>
                    <a:pt x="1328" y="105"/>
                    <a:pt x="1253" y="184"/>
                  </a:cubicBezTo>
                  <a:cubicBezTo>
                    <a:pt x="1178" y="105"/>
                    <a:pt x="1015" y="0"/>
                    <a:pt x="683" y="0"/>
                  </a:cubicBezTo>
                  <a:cubicBezTo>
                    <a:pt x="674" y="0"/>
                    <a:pt x="666" y="0"/>
                    <a:pt x="657" y="0"/>
                  </a:cubicBezTo>
                  <a:cubicBezTo>
                    <a:pt x="127" y="9"/>
                    <a:pt x="16" y="240"/>
                    <a:pt x="5" y="267"/>
                  </a:cubicBezTo>
                  <a:lnTo>
                    <a:pt x="0" y="279"/>
                  </a:lnTo>
                  <a:lnTo>
                    <a:pt x="0" y="1970"/>
                  </a:lnTo>
                  <a:lnTo>
                    <a:pt x="107" y="1889"/>
                  </a:lnTo>
                  <a:cubicBezTo>
                    <a:pt x="109" y="1887"/>
                    <a:pt x="369" y="1695"/>
                    <a:pt x="682" y="1709"/>
                  </a:cubicBezTo>
                  <a:cubicBezTo>
                    <a:pt x="943" y="1722"/>
                    <a:pt x="1133" y="1837"/>
                    <a:pt x="1190" y="1876"/>
                  </a:cubicBezTo>
                  <a:cubicBezTo>
                    <a:pt x="1201" y="1883"/>
                    <a:pt x="1207" y="1888"/>
                    <a:pt x="1208" y="1888"/>
                  </a:cubicBezTo>
                  <a:lnTo>
                    <a:pt x="1253" y="1924"/>
                  </a:lnTo>
                  <a:lnTo>
                    <a:pt x="1298" y="1888"/>
                  </a:lnTo>
                  <a:cubicBezTo>
                    <a:pt x="1298" y="1888"/>
                    <a:pt x="1304" y="1883"/>
                    <a:pt x="1316" y="1876"/>
                  </a:cubicBezTo>
                  <a:cubicBezTo>
                    <a:pt x="1373" y="1837"/>
                    <a:pt x="1563" y="1722"/>
                    <a:pt x="1824" y="1709"/>
                  </a:cubicBezTo>
                  <a:cubicBezTo>
                    <a:pt x="2135" y="1695"/>
                    <a:pt x="2396" y="1887"/>
                    <a:pt x="2399" y="1889"/>
                  </a:cubicBezTo>
                  <a:lnTo>
                    <a:pt x="2506" y="1970"/>
                  </a:lnTo>
                  <a:lnTo>
                    <a:pt x="2506" y="279"/>
                  </a:lnTo>
                  <a:lnTo>
                    <a:pt x="2501" y="267"/>
                  </a:lnTo>
                  <a:cubicBezTo>
                    <a:pt x="2490" y="240"/>
                    <a:pt x="2379" y="9"/>
                    <a:pt x="184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" name="Freeform 13"/>
            <p:cNvSpPr>
              <a:spLocks/>
            </p:cNvSpPr>
            <p:nvPr/>
          </p:nvSpPr>
          <p:spPr bwMode="auto">
            <a:xfrm>
              <a:off x="3829050" y="53990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0 h 206"/>
                <a:gd name="T12" fmla="*/ 68 w 844"/>
                <a:gd name="T13" fmla="*/ 193 h 206"/>
                <a:gd name="T14" fmla="*/ 437 w 844"/>
                <a:gd name="T15" fmla="*/ 89 h 206"/>
                <a:gd name="T16" fmla="*/ 775 w 844"/>
                <a:gd name="T17" fmla="*/ 193 h 206"/>
                <a:gd name="T18" fmla="*/ 831 w 844"/>
                <a:gd name="T19" fmla="*/ 183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3"/>
                    <a:pt x="667" y="19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3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8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" name="Freeform 14"/>
            <p:cNvSpPr>
              <a:spLocks/>
            </p:cNvSpPr>
            <p:nvPr/>
          </p:nvSpPr>
          <p:spPr bwMode="auto">
            <a:xfrm>
              <a:off x="3829050" y="56784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4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3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3"/>
                    <a:pt x="775" y="194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Freeform 15"/>
            <p:cNvSpPr>
              <a:spLocks/>
            </p:cNvSpPr>
            <p:nvPr/>
          </p:nvSpPr>
          <p:spPr bwMode="auto">
            <a:xfrm>
              <a:off x="3829050" y="5957888"/>
              <a:ext cx="627063" cy="153988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8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16"/>
            <p:cNvSpPr>
              <a:spLocks/>
            </p:cNvSpPr>
            <p:nvPr/>
          </p:nvSpPr>
          <p:spPr bwMode="auto">
            <a:xfrm>
              <a:off x="4713288" y="5437188"/>
              <a:ext cx="627063" cy="152400"/>
            </a:xfrm>
            <a:custGeom>
              <a:avLst/>
              <a:gdLst>
                <a:gd name="T0" fmla="*/ 822 w 844"/>
                <a:gd name="T1" fmla="*/ 127 h 205"/>
                <a:gd name="T2" fmla="*/ 822 w 844"/>
                <a:gd name="T3" fmla="*/ 127 h 205"/>
                <a:gd name="T4" fmla="*/ 441 w 844"/>
                <a:gd name="T5" fmla="*/ 9 h 205"/>
                <a:gd name="T6" fmla="*/ 23 w 844"/>
                <a:gd name="T7" fmla="*/ 127 h 205"/>
                <a:gd name="T8" fmla="*/ 12 w 844"/>
                <a:gd name="T9" fmla="*/ 182 h 205"/>
                <a:gd name="T10" fmla="*/ 45 w 844"/>
                <a:gd name="T11" fmla="*/ 200 h 205"/>
                <a:gd name="T12" fmla="*/ 67 w 844"/>
                <a:gd name="T13" fmla="*/ 193 h 205"/>
                <a:gd name="T14" fmla="*/ 437 w 844"/>
                <a:gd name="T15" fmla="*/ 89 h 205"/>
                <a:gd name="T16" fmla="*/ 775 w 844"/>
                <a:gd name="T17" fmla="*/ 193 h 205"/>
                <a:gd name="T18" fmla="*/ 831 w 844"/>
                <a:gd name="T19" fmla="*/ 183 h 205"/>
                <a:gd name="T20" fmla="*/ 822 w 844"/>
                <a:gd name="T21" fmla="*/ 127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5">
                  <a:moveTo>
                    <a:pt x="822" y="127"/>
                  </a:moveTo>
                  <a:lnTo>
                    <a:pt x="822" y="127"/>
                  </a:lnTo>
                  <a:cubicBezTo>
                    <a:pt x="815" y="123"/>
                    <a:pt x="667" y="19"/>
                    <a:pt x="441" y="9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2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7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5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17"/>
            <p:cNvSpPr>
              <a:spLocks/>
            </p:cNvSpPr>
            <p:nvPr/>
          </p:nvSpPr>
          <p:spPr bwMode="auto">
            <a:xfrm>
              <a:off x="4713288" y="57165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auto">
            <a:xfrm>
              <a:off x="4713288" y="5997575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4"/>
                    <a:pt x="32" y="201"/>
                    <a:pt x="45" y="201"/>
                  </a:cubicBezTo>
                  <a:cubicBezTo>
                    <a:pt x="53" y="201"/>
                    <a:pt x="61" y="198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6607737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zh-CN" altLang="en-US" dirty="0"/>
              <a:t>研究背景</a:t>
            </a:r>
            <a:endParaRPr kumimoji="1" lang="zh-CN" altLang="en-US" dirty="0"/>
          </a:p>
        </p:txBody>
      </p:sp>
      <p:sp>
        <p:nvSpPr>
          <p:cNvPr id="269" name="TextBox 268"/>
          <p:cNvSpPr txBox="1"/>
          <p:nvPr/>
        </p:nvSpPr>
        <p:spPr>
          <a:xfrm>
            <a:off x="1171418" y="876862"/>
            <a:ext cx="982564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随着业务逐渐扩大，各公司</a:t>
            </a:r>
            <a:r>
              <a:rPr lang="zh-CN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或机构</a:t>
            </a:r>
            <a:r>
              <a:rPr lang="zh-CN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与外界联系将更为广泛和密切，传统的手工通讯录、地址簿已经难以满足快节奏、高效率的现代生活的需求。经常发生要在几十甚至上百张名片中找出某一张名片的情况，若由手工完成效率十分低。当业务扩大后，传统的手工通讯录非常不方便，不易查询、修改、存放，不易保密，容易遗失</a:t>
            </a:r>
            <a:r>
              <a:rPr lang="zh-CN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。</a:t>
            </a:r>
            <a:endParaRPr lang="en-US" altLang="zh-CN" sz="2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zh-CN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CN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由计算机来管理庞大而繁杂</a:t>
            </a:r>
            <a:r>
              <a:rPr lang="zh-CN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的通讯录</a:t>
            </a:r>
            <a:r>
              <a:rPr lang="zh-CN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是非常合适的，不仅查询和修改方便，并且效率高，速度快，完全能够满足现代化</a:t>
            </a:r>
            <a:r>
              <a:rPr lang="zh-CN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商务活动</a:t>
            </a:r>
            <a:r>
              <a:rPr lang="zh-CN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的要求，同时也更利于实现全面办公自动化</a:t>
            </a:r>
            <a:r>
              <a:rPr lang="zh-CN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。</a:t>
            </a:r>
            <a:endParaRPr lang="en-US" altLang="zh-CN" sz="2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zh-CN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CN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在此</a:t>
            </a:r>
            <a:r>
              <a:rPr lang="zh-CN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基础上着手开发</a:t>
            </a:r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《</a:t>
            </a:r>
            <a:r>
              <a:rPr lang="zh-CN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校友</a:t>
            </a:r>
            <a:r>
              <a:rPr lang="zh-CN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录</a:t>
            </a:r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》</a:t>
            </a:r>
            <a:r>
              <a:rPr lang="zh-CN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。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14880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zh-CN" altLang="en-US" dirty="0"/>
              <a:t>第二部分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设计思路</a:t>
            </a:r>
            <a:endParaRPr kumimoji="1" lang="zh-CN" altLang="en-US" dirty="0"/>
          </a:p>
        </p:txBody>
      </p:sp>
      <p:grpSp>
        <p:nvGrpSpPr>
          <p:cNvPr id="4" name="组合 22"/>
          <p:cNvGrpSpPr/>
          <p:nvPr/>
        </p:nvGrpSpPr>
        <p:grpSpPr>
          <a:xfrm>
            <a:off x="5698556" y="3477426"/>
            <a:ext cx="794889" cy="623974"/>
            <a:chOff x="3654425" y="5089525"/>
            <a:chExt cx="1860550" cy="1460500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5" name="Freeform 12"/>
            <p:cNvSpPr>
              <a:spLocks noEditPoints="1"/>
            </p:cNvSpPr>
            <p:nvPr/>
          </p:nvSpPr>
          <p:spPr bwMode="auto">
            <a:xfrm>
              <a:off x="3654425" y="5089525"/>
              <a:ext cx="1860550" cy="1460500"/>
            </a:xfrm>
            <a:custGeom>
              <a:avLst/>
              <a:gdLst>
                <a:gd name="T0" fmla="*/ 2372 w 2506"/>
                <a:gd name="T1" fmla="*/ 1716 h 1970"/>
                <a:gd name="T2" fmla="*/ 2372 w 2506"/>
                <a:gd name="T3" fmla="*/ 1716 h 1970"/>
                <a:gd name="T4" fmla="*/ 1858 w 2506"/>
                <a:gd name="T5" fmla="*/ 1575 h 1970"/>
                <a:gd name="T6" fmla="*/ 1818 w 2506"/>
                <a:gd name="T7" fmla="*/ 1576 h 1970"/>
                <a:gd name="T8" fmla="*/ 1323 w 2506"/>
                <a:gd name="T9" fmla="*/ 1715 h 1970"/>
                <a:gd name="T10" fmla="*/ 1323 w 2506"/>
                <a:gd name="T11" fmla="*/ 308 h 1970"/>
                <a:gd name="T12" fmla="*/ 1847 w 2506"/>
                <a:gd name="T13" fmla="*/ 133 h 1970"/>
                <a:gd name="T14" fmla="*/ 2372 w 2506"/>
                <a:gd name="T15" fmla="*/ 310 h 1970"/>
                <a:gd name="T16" fmla="*/ 2372 w 2506"/>
                <a:gd name="T17" fmla="*/ 1716 h 1970"/>
                <a:gd name="T18" fmla="*/ 1182 w 2506"/>
                <a:gd name="T19" fmla="*/ 1715 h 1970"/>
                <a:gd name="T20" fmla="*/ 1182 w 2506"/>
                <a:gd name="T21" fmla="*/ 1715 h 1970"/>
                <a:gd name="T22" fmla="*/ 688 w 2506"/>
                <a:gd name="T23" fmla="*/ 1576 h 1970"/>
                <a:gd name="T24" fmla="*/ 647 w 2506"/>
                <a:gd name="T25" fmla="*/ 1575 h 1970"/>
                <a:gd name="T26" fmla="*/ 133 w 2506"/>
                <a:gd name="T27" fmla="*/ 1716 h 1970"/>
                <a:gd name="T28" fmla="*/ 133 w 2506"/>
                <a:gd name="T29" fmla="*/ 310 h 1970"/>
                <a:gd name="T30" fmla="*/ 659 w 2506"/>
                <a:gd name="T31" fmla="*/ 133 h 1970"/>
                <a:gd name="T32" fmla="*/ 1182 w 2506"/>
                <a:gd name="T33" fmla="*/ 308 h 1970"/>
                <a:gd name="T34" fmla="*/ 1182 w 2506"/>
                <a:gd name="T35" fmla="*/ 1715 h 1970"/>
                <a:gd name="T36" fmla="*/ 1849 w 2506"/>
                <a:gd name="T37" fmla="*/ 0 h 1970"/>
                <a:gd name="T38" fmla="*/ 1849 w 2506"/>
                <a:gd name="T39" fmla="*/ 0 h 1970"/>
                <a:gd name="T40" fmla="*/ 1823 w 2506"/>
                <a:gd name="T41" fmla="*/ 0 h 1970"/>
                <a:gd name="T42" fmla="*/ 1253 w 2506"/>
                <a:gd name="T43" fmla="*/ 184 h 1970"/>
                <a:gd name="T44" fmla="*/ 683 w 2506"/>
                <a:gd name="T45" fmla="*/ 0 h 1970"/>
                <a:gd name="T46" fmla="*/ 657 w 2506"/>
                <a:gd name="T47" fmla="*/ 0 h 1970"/>
                <a:gd name="T48" fmla="*/ 5 w 2506"/>
                <a:gd name="T49" fmla="*/ 267 h 1970"/>
                <a:gd name="T50" fmla="*/ 0 w 2506"/>
                <a:gd name="T51" fmla="*/ 279 h 1970"/>
                <a:gd name="T52" fmla="*/ 0 w 2506"/>
                <a:gd name="T53" fmla="*/ 1970 h 1970"/>
                <a:gd name="T54" fmla="*/ 107 w 2506"/>
                <a:gd name="T55" fmla="*/ 1889 h 1970"/>
                <a:gd name="T56" fmla="*/ 682 w 2506"/>
                <a:gd name="T57" fmla="*/ 1709 h 1970"/>
                <a:gd name="T58" fmla="*/ 1190 w 2506"/>
                <a:gd name="T59" fmla="*/ 1876 h 1970"/>
                <a:gd name="T60" fmla="*/ 1208 w 2506"/>
                <a:gd name="T61" fmla="*/ 1888 h 1970"/>
                <a:gd name="T62" fmla="*/ 1253 w 2506"/>
                <a:gd name="T63" fmla="*/ 1924 h 1970"/>
                <a:gd name="T64" fmla="*/ 1298 w 2506"/>
                <a:gd name="T65" fmla="*/ 1888 h 1970"/>
                <a:gd name="T66" fmla="*/ 1316 w 2506"/>
                <a:gd name="T67" fmla="*/ 1876 h 1970"/>
                <a:gd name="T68" fmla="*/ 1824 w 2506"/>
                <a:gd name="T69" fmla="*/ 1709 h 1970"/>
                <a:gd name="T70" fmla="*/ 2399 w 2506"/>
                <a:gd name="T71" fmla="*/ 1889 h 1970"/>
                <a:gd name="T72" fmla="*/ 2506 w 2506"/>
                <a:gd name="T73" fmla="*/ 1970 h 1970"/>
                <a:gd name="T74" fmla="*/ 2506 w 2506"/>
                <a:gd name="T75" fmla="*/ 279 h 1970"/>
                <a:gd name="T76" fmla="*/ 2501 w 2506"/>
                <a:gd name="T77" fmla="*/ 267 h 1970"/>
                <a:gd name="T78" fmla="*/ 1849 w 2506"/>
                <a:gd name="T79" fmla="*/ 0 h 1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506" h="1970">
                  <a:moveTo>
                    <a:pt x="2372" y="1716"/>
                  </a:moveTo>
                  <a:lnTo>
                    <a:pt x="2372" y="1716"/>
                  </a:lnTo>
                  <a:cubicBezTo>
                    <a:pt x="2261" y="1655"/>
                    <a:pt x="2075" y="1575"/>
                    <a:pt x="1858" y="1575"/>
                  </a:cubicBezTo>
                  <a:cubicBezTo>
                    <a:pt x="1845" y="1575"/>
                    <a:pt x="1831" y="1576"/>
                    <a:pt x="1818" y="1576"/>
                  </a:cubicBezTo>
                  <a:cubicBezTo>
                    <a:pt x="1599" y="1587"/>
                    <a:pt x="1427" y="1659"/>
                    <a:pt x="1323" y="1715"/>
                  </a:cubicBezTo>
                  <a:lnTo>
                    <a:pt x="1323" y="308"/>
                  </a:lnTo>
                  <a:cubicBezTo>
                    <a:pt x="1347" y="271"/>
                    <a:pt x="1462" y="127"/>
                    <a:pt x="1847" y="133"/>
                  </a:cubicBezTo>
                  <a:cubicBezTo>
                    <a:pt x="2229" y="140"/>
                    <a:pt x="2347" y="273"/>
                    <a:pt x="2372" y="310"/>
                  </a:cubicBezTo>
                  <a:lnTo>
                    <a:pt x="2372" y="1716"/>
                  </a:lnTo>
                  <a:close/>
                  <a:moveTo>
                    <a:pt x="1182" y="1715"/>
                  </a:moveTo>
                  <a:lnTo>
                    <a:pt x="1182" y="1715"/>
                  </a:lnTo>
                  <a:cubicBezTo>
                    <a:pt x="1079" y="1659"/>
                    <a:pt x="906" y="1587"/>
                    <a:pt x="688" y="1576"/>
                  </a:cubicBezTo>
                  <a:cubicBezTo>
                    <a:pt x="674" y="1576"/>
                    <a:pt x="661" y="1575"/>
                    <a:pt x="647" y="1575"/>
                  </a:cubicBezTo>
                  <a:cubicBezTo>
                    <a:pt x="431" y="1575"/>
                    <a:pt x="244" y="1655"/>
                    <a:pt x="133" y="1716"/>
                  </a:cubicBezTo>
                  <a:lnTo>
                    <a:pt x="133" y="310"/>
                  </a:lnTo>
                  <a:cubicBezTo>
                    <a:pt x="159" y="273"/>
                    <a:pt x="276" y="140"/>
                    <a:pt x="659" y="133"/>
                  </a:cubicBezTo>
                  <a:cubicBezTo>
                    <a:pt x="1044" y="127"/>
                    <a:pt x="1159" y="271"/>
                    <a:pt x="1182" y="308"/>
                  </a:cubicBezTo>
                  <a:lnTo>
                    <a:pt x="1182" y="1715"/>
                  </a:lnTo>
                  <a:close/>
                  <a:moveTo>
                    <a:pt x="1849" y="0"/>
                  </a:moveTo>
                  <a:lnTo>
                    <a:pt x="1849" y="0"/>
                  </a:lnTo>
                  <a:cubicBezTo>
                    <a:pt x="1840" y="0"/>
                    <a:pt x="1831" y="0"/>
                    <a:pt x="1823" y="0"/>
                  </a:cubicBezTo>
                  <a:cubicBezTo>
                    <a:pt x="1490" y="0"/>
                    <a:pt x="1328" y="105"/>
                    <a:pt x="1253" y="184"/>
                  </a:cubicBezTo>
                  <a:cubicBezTo>
                    <a:pt x="1178" y="105"/>
                    <a:pt x="1015" y="0"/>
                    <a:pt x="683" y="0"/>
                  </a:cubicBezTo>
                  <a:cubicBezTo>
                    <a:pt x="674" y="0"/>
                    <a:pt x="666" y="0"/>
                    <a:pt x="657" y="0"/>
                  </a:cubicBezTo>
                  <a:cubicBezTo>
                    <a:pt x="127" y="9"/>
                    <a:pt x="16" y="240"/>
                    <a:pt x="5" y="267"/>
                  </a:cubicBezTo>
                  <a:lnTo>
                    <a:pt x="0" y="279"/>
                  </a:lnTo>
                  <a:lnTo>
                    <a:pt x="0" y="1970"/>
                  </a:lnTo>
                  <a:lnTo>
                    <a:pt x="107" y="1889"/>
                  </a:lnTo>
                  <a:cubicBezTo>
                    <a:pt x="109" y="1887"/>
                    <a:pt x="369" y="1695"/>
                    <a:pt x="682" y="1709"/>
                  </a:cubicBezTo>
                  <a:cubicBezTo>
                    <a:pt x="943" y="1722"/>
                    <a:pt x="1133" y="1837"/>
                    <a:pt x="1190" y="1876"/>
                  </a:cubicBezTo>
                  <a:cubicBezTo>
                    <a:pt x="1201" y="1883"/>
                    <a:pt x="1207" y="1888"/>
                    <a:pt x="1208" y="1888"/>
                  </a:cubicBezTo>
                  <a:lnTo>
                    <a:pt x="1253" y="1924"/>
                  </a:lnTo>
                  <a:lnTo>
                    <a:pt x="1298" y="1888"/>
                  </a:lnTo>
                  <a:cubicBezTo>
                    <a:pt x="1298" y="1888"/>
                    <a:pt x="1304" y="1883"/>
                    <a:pt x="1316" y="1876"/>
                  </a:cubicBezTo>
                  <a:cubicBezTo>
                    <a:pt x="1373" y="1837"/>
                    <a:pt x="1563" y="1722"/>
                    <a:pt x="1824" y="1709"/>
                  </a:cubicBezTo>
                  <a:cubicBezTo>
                    <a:pt x="2135" y="1695"/>
                    <a:pt x="2396" y="1887"/>
                    <a:pt x="2399" y="1889"/>
                  </a:cubicBezTo>
                  <a:lnTo>
                    <a:pt x="2506" y="1970"/>
                  </a:lnTo>
                  <a:lnTo>
                    <a:pt x="2506" y="279"/>
                  </a:lnTo>
                  <a:lnTo>
                    <a:pt x="2501" y="267"/>
                  </a:lnTo>
                  <a:cubicBezTo>
                    <a:pt x="2490" y="240"/>
                    <a:pt x="2379" y="9"/>
                    <a:pt x="184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" name="Freeform 13"/>
            <p:cNvSpPr>
              <a:spLocks/>
            </p:cNvSpPr>
            <p:nvPr/>
          </p:nvSpPr>
          <p:spPr bwMode="auto">
            <a:xfrm>
              <a:off x="3829050" y="53990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0 h 206"/>
                <a:gd name="T12" fmla="*/ 68 w 844"/>
                <a:gd name="T13" fmla="*/ 193 h 206"/>
                <a:gd name="T14" fmla="*/ 437 w 844"/>
                <a:gd name="T15" fmla="*/ 89 h 206"/>
                <a:gd name="T16" fmla="*/ 775 w 844"/>
                <a:gd name="T17" fmla="*/ 193 h 206"/>
                <a:gd name="T18" fmla="*/ 831 w 844"/>
                <a:gd name="T19" fmla="*/ 183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3"/>
                    <a:pt x="667" y="19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3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8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" name="Freeform 14"/>
            <p:cNvSpPr>
              <a:spLocks/>
            </p:cNvSpPr>
            <p:nvPr/>
          </p:nvSpPr>
          <p:spPr bwMode="auto">
            <a:xfrm>
              <a:off x="3829050" y="56784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4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3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3"/>
                    <a:pt x="775" y="194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Freeform 15"/>
            <p:cNvSpPr>
              <a:spLocks/>
            </p:cNvSpPr>
            <p:nvPr/>
          </p:nvSpPr>
          <p:spPr bwMode="auto">
            <a:xfrm>
              <a:off x="3829050" y="5957888"/>
              <a:ext cx="627063" cy="153988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8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16"/>
            <p:cNvSpPr>
              <a:spLocks/>
            </p:cNvSpPr>
            <p:nvPr/>
          </p:nvSpPr>
          <p:spPr bwMode="auto">
            <a:xfrm>
              <a:off x="4713288" y="5437188"/>
              <a:ext cx="627063" cy="152400"/>
            </a:xfrm>
            <a:custGeom>
              <a:avLst/>
              <a:gdLst>
                <a:gd name="T0" fmla="*/ 822 w 844"/>
                <a:gd name="T1" fmla="*/ 127 h 205"/>
                <a:gd name="T2" fmla="*/ 822 w 844"/>
                <a:gd name="T3" fmla="*/ 127 h 205"/>
                <a:gd name="T4" fmla="*/ 441 w 844"/>
                <a:gd name="T5" fmla="*/ 9 h 205"/>
                <a:gd name="T6" fmla="*/ 23 w 844"/>
                <a:gd name="T7" fmla="*/ 127 h 205"/>
                <a:gd name="T8" fmla="*/ 12 w 844"/>
                <a:gd name="T9" fmla="*/ 182 h 205"/>
                <a:gd name="T10" fmla="*/ 45 w 844"/>
                <a:gd name="T11" fmla="*/ 200 h 205"/>
                <a:gd name="T12" fmla="*/ 67 w 844"/>
                <a:gd name="T13" fmla="*/ 193 h 205"/>
                <a:gd name="T14" fmla="*/ 437 w 844"/>
                <a:gd name="T15" fmla="*/ 89 h 205"/>
                <a:gd name="T16" fmla="*/ 775 w 844"/>
                <a:gd name="T17" fmla="*/ 193 h 205"/>
                <a:gd name="T18" fmla="*/ 831 w 844"/>
                <a:gd name="T19" fmla="*/ 183 h 205"/>
                <a:gd name="T20" fmla="*/ 822 w 844"/>
                <a:gd name="T21" fmla="*/ 127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5">
                  <a:moveTo>
                    <a:pt x="822" y="127"/>
                  </a:moveTo>
                  <a:lnTo>
                    <a:pt x="822" y="127"/>
                  </a:lnTo>
                  <a:cubicBezTo>
                    <a:pt x="815" y="123"/>
                    <a:pt x="667" y="19"/>
                    <a:pt x="441" y="9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2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7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5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17"/>
            <p:cNvSpPr>
              <a:spLocks/>
            </p:cNvSpPr>
            <p:nvPr/>
          </p:nvSpPr>
          <p:spPr bwMode="auto">
            <a:xfrm>
              <a:off x="4713288" y="57165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auto">
            <a:xfrm>
              <a:off x="4713288" y="5997575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4"/>
                    <a:pt x="32" y="201"/>
                    <a:pt x="45" y="201"/>
                  </a:cubicBezTo>
                  <a:cubicBezTo>
                    <a:pt x="53" y="201"/>
                    <a:pt x="61" y="198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2004882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设计思路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171418" y="1444752"/>
            <a:ext cx="659531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客户通过注册完善客户信息。</a:t>
            </a:r>
            <a:endParaRPr lang="en-US" altLang="zh-CN" sz="2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客户可以登录然后进行</a:t>
            </a:r>
            <a:r>
              <a:rPr lang="zh-CN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查询。</a:t>
            </a:r>
            <a:endParaRPr lang="en-US" altLang="zh-CN" sz="2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拥有更改权限，可以进行删除和</a:t>
            </a:r>
            <a:r>
              <a:rPr lang="zh-CN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更改。</a:t>
            </a:r>
            <a:endParaRPr lang="en-US" altLang="zh-CN" sz="2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后台</a:t>
            </a:r>
            <a:r>
              <a:rPr lang="zh-CN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数据库可以返回</a:t>
            </a:r>
            <a:r>
              <a:rPr lang="zh-CN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数据。</a:t>
            </a:r>
            <a:endParaRPr lang="en-US" altLang="zh-CN" sz="2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82275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zh-CN" altLang="en-US" dirty="0"/>
              <a:t>第三部分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研究的内容</a:t>
            </a:r>
            <a:endParaRPr kumimoji="1" lang="zh-CN" altLang="en-US" dirty="0"/>
          </a:p>
        </p:txBody>
      </p:sp>
      <p:grpSp>
        <p:nvGrpSpPr>
          <p:cNvPr id="4" name="组合 22"/>
          <p:cNvGrpSpPr/>
          <p:nvPr/>
        </p:nvGrpSpPr>
        <p:grpSpPr>
          <a:xfrm>
            <a:off x="5698556" y="3477426"/>
            <a:ext cx="794889" cy="623974"/>
            <a:chOff x="3654425" y="5089525"/>
            <a:chExt cx="1860550" cy="1460500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5" name="Freeform 12"/>
            <p:cNvSpPr>
              <a:spLocks noEditPoints="1"/>
            </p:cNvSpPr>
            <p:nvPr/>
          </p:nvSpPr>
          <p:spPr bwMode="auto">
            <a:xfrm>
              <a:off x="3654425" y="5089525"/>
              <a:ext cx="1860550" cy="1460500"/>
            </a:xfrm>
            <a:custGeom>
              <a:avLst/>
              <a:gdLst>
                <a:gd name="T0" fmla="*/ 2372 w 2506"/>
                <a:gd name="T1" fmla="*/ 1716 h 1970"/>
                <a:gd name="T2" fmla="*/ 2372 w 2506"/>
                <a:gd name="T3" fmla="*/ 1716 h 1970"/>
                <a:gd name="T4" fmla="*/ 1858 w 2506"/>
                <a:gd name="T5" fmla="*/ 1575 h 1970"/>
                <a:gd name="T6" fmla="*/ 1818 w 2506"/>
                <a:gd name="T7" fmla="*/ 1576 h 1970"/>
                <a:gd name="T8" fmla="*/ 1323 w 2506"/>
                <a:gd name="T9" fmla="*/ 1715 h 1970"/>
                <a:gd name="T10" fmla="*/ 1323 w 2506"/>
                <a:gd name="T11" fmla="*/ 308 h 1970"/>
                <a:gd name="T12" fmla="*/ 1847 w 2506"/>
                <a:gd name="T13" fmla="*/ 133 h 1970"/>
                <a:gd name="T14" fmla="*/ 2372 w 2506"/>
                <a:gd name="T15" fmla="*/ 310 h 1970"/>
                <a:gd name="T16" fmla="*/ 2372 w 2506"/>
                <a:gd name="T17" fmla="*/ 1716 h 1970"/>
                <a:gd name="T18" fmla="*/ 1182 w 2506"/>
                <a:gd name="T19" fmla="*/ 1715 h 1970"/>
                <a:gd name="T20" fmla="*/ 1182 w 2506"/>
                <a:gd name="T21" fmla="*/ 1715 h 1970"/>
                <a:gd name="T22" fmla="*/ 688 w 2506"/>
                <a:gd name="T23" fmla="*/ 1576 h 1970"/>
                <a:gd name="T24" fmla="*/ 647 w 2506"/>
                <a:gd name="T25" fmla="*/ 1575 h 1970"/>
                <a:gd name="T26" fmla="*/ 133 w 2506"/>
                <a:gd name="T27" fmla="*/ 1716 h 1970"/>
                <a:gd name="T28" fmla="*/ 133 w 2506"/>
                <a:gd name="T29" fmla="*/ 310 h 1970"/>
                <a:gd name="T30" fmla="*/ 659 w 2506"/>
                <a:gd name="T31" fmla="*/ 133 h 1970"/>
                <a:gd name="T32" fmla="*/ 1182 w 2506"/>
                <a:gd name="T33" fmla="*/ 308 h 1970"/>
                <a:gd name="T34" fmla="*/ 1182 w 2506"/>
                <a:gd name="T35" fmla="*/ 1715 h 1970"/>
                <a:gd name="T36" fmla="*/ 1849 w 2506"/>
                <a:gd name="T37" fmla="*/ 0 h 1970"/>
                <a:gd name="T38" fmla="*/ 1849 w 2506"/>
                <a:gd name="T39" fmla="*/ 0 h 1970"/>
                <a:gd name="T40" fmla="*/ 1823 w 2506"/>
                <a:gd name="T41" fmla="*/ 0 h 1970"/>
                <a:gd name="T42" fmla="*/ 1253 w 2506"/>
                <a:gd name="T43" fmla="*/ 184 h 1970"/>
                <a:gd name="T44" fmla="*/ 683 w 2506"/>
                <a:gd name="T45" fmla="*/ 0 h 1970"/>
                <a:gd name="T46" fmla="*/ 657 w 2506"/>
                <a:gd name="T47" fmla="*/ 0 h 1970"/>
                <a:gd name="T48" fmla="*/ 5 w 2506"/>
                <a:gd name="T49" fmla="*/ 267 h 1970"/>
                <a:gd name="T50" fmla="*/ 0 w 2506"/>
                <a:gd name="T51" fmla="*/ 279 h 1970"/>
                <a:gd name="T52" fmla="*/ 0 w 2506"/>
                <a:gd name="T53" fmla="*/ 1970 h 1970"/>
                <a:gd name="T54" fmla="*/ 107 w 2506"/>
                <a:gd name="T55" fmla="*/ 1889 h 1970"/>
                <a:gd name="T56" fmla="*/ 682 w 2506"/>
                <a:gd name="T57" fmla="*/ 1709 h 1970"/>
                <a:gd name="T58" fmla="*/ 1190 w 2506"/>
                <a:gd name="T59" fmla="*/ 1876 h 1970"/>
                <a:gd name="T60" fmla="*/ 1208 w 2506"/>
                <a:gd name="T61" fmla="*/ 1888 h 1970"/>
                <a:gd name="T62" fmla="*/ 1253 w 2506"/>
                <a:gd name="T63" fmla="*/ 1924 h 1970"/>
                <a:gd name="T64" fmla="*/ 1298 w 2506"/>
                <a:gd name="T65" fmla="*/ 1888 h 1970"/>
                <a:gd name="T66" fmla="*/ 1316 w 2506"/>
                <a:gd name="T67" fmla="*/ 1876 h 1970"/>
                <a:gd name="T68" fmla="*/ 1824 w 2506"/>
                <a:gd name="T69" fmla="*/ 1709 h 1970"/>
                <a:gd name="T70" fmla="*/ 2399 w 2506"/>
                <a:gd name="T71" fmla="*/ 1889 h 1970"/>
                <a:gd name="T72" fmla="*/ 2506 w 2506"/>
                <a:gd name="T73" fmla="*/ 1970 h 1970"/>
                <a:gd name="T74" fmla="*/ 2506 w 2506"/>
                <a:gd name="T75" fmla="*/ 279 h 1970"/>
                <a:gd name="T76" fmla="*/ 2501 w 2506"/>
                <a:gd name="T77" fmla="*/ 267 h 1970"/>
                <a:gd name="T78" fmla="*/ 1849 w 2506"/>
                <a:gd name="T79" fmla="*/ 0 h 1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506" h="1970">
                  <a:moveTo>
                    <a:pt x="2372" y="1716"/>
                  </a:moveTo>
                  <a:lnTo>
                    <a:pt x="2372" y="1716"/>
                  </a:lnTo>
                  <a:cubicBezTo>
                    <a:pt x="2261" y="1655"/>
                    <a:pt x="2075" y="1575"/>
                    <a:pt x="1858" y="1575"/>
                  </a:cubicBezTo>
                  <a:cubicBezTo>
                    <a:pt x="1845" y="1575"/>
                    <a:pt x="1831" y="1576"/>
                    <a:pt x="1818" y="1576"/>
                  </a:cubicBezTo>
                  <a:cubicBezTo>
                    <a:pt x="1599" y="1587"/>
                    <a:pt x="1427" y="1659"/>
                    <a:pt x="1323" y="1715"/>
                  </a:cubicBezTo>
                  <a:lnTo>
                    <a:pt x="1323" y="308"/>
                  </a:lnTo>
                  <a:cubicBezTo>
                    <a:pt x="1347" y="271"/>
                    <a:pt x="1462" y="127"/>
                    <a:pt x="1847" y="133"/>
                  </a:cubicBezTo>
                  <a:cubicBezTo>
                    <a:pt x="2229" y="140"/>
                    <a:pt x="2347" y="273"/>
                    <a:pt x="2372" y="310"/>
                  </a:cubicBezTo>
                  <a:lnTo>
                    <a:pt x="2372" y="1716"/>
                  </a:lnTo>
                  <a:close/>
                  <a:moveTo>
                    <a:pt x="1182" y="1715"/>
                  </a:moveTo>
                  <a:lnTo>
                    <a:pt x="1182" y="1715"/>
                  </a:lnTo>
                  <a:cubicBezTo>
                    <a:pt x="1079" y="1659"/>
                    <a:pt x="906" y="1587"/>
                    <a:pt x="688" y="1576"/>
                  </a:cubicBezTo>
                  <a:cubicBezTo>
                    <a:pt x="674" y="1576"/>
                    <a:pt x="661" y="1575"/>
                    <a:pt x="647" y="1575"/>
                  </a:cubicBezTo>
                  <a:cubicBezTo>
                    <a:pt x="431" y="1575"/>
                    <a:pt x="244" y="1655"/>
                    <a:pt x="133" y="1716"/>
                  </a:cubicBezTo>
                  <a:lnTo>
                    <a:pt x="133" y="310"/>
                  </a:lnTo>
                  <a:cubicBezTo>
                    <a:pt x="159" y="273"/>
                    <a:pt x="276" y="140"/>
                    <a:pt x="659" y="133"/>
                  </a:cubicBezTo>
                  <a:cubicBezTo>
                    <a:pt x="1044" y="127"/>
                    <a:pt x="1159" y="271"/>
                    <a:pt x="1182" y="308"/>
                  </a:cubicBezTo>
                  <a:lnTo>
                    <a:pt x="1182" y="1715"/>
                  </a:lnTo>
                  <a:close/>
                  <a:moveTo>
                    <a:pt x="1849" y="0"/>
                  </a:moveTo>
                  <a:lnTo>
                    <a:pt x="1849" y="0"/>
                  </a:lnTo>
                  <a:cubicBezTo>
                    <a:pt x="1840" y="0"/>
                    <a:pt x="1831" y="0"/>
                    <a:pt x="1823" y="0"/>
                  </a:cubicBezTo>
                  <a:cubicBezTo>
                    <a:pt x="1490" y="0"/>
                    <a:pt x="1328" y="105"/>
                    <a:pt x="1253" y="184"/>
                  </a:cubicBezTo>
                  <a:cubicBezTo>
                    <a:pt x="1178" y="105"/>
                    <a:pt x="1015" y="0"/>
                    <a:pt x="683" y="0"/>
                  </a:cubicBezTo>
                  <a:cubicBezTo>
                    <a:pt x="674" y="0"/>
                    <a:pt x="666" y="0"/>
                    <a:pt x="657" y="0"/>
                  </a:cubicBezTo>
                  <a:cubicBezTo>
                    <a:pt x="127" y="9"/>
                    <a:pt x="16" y="240"/>
                    <a:pt x="5" y="267"/>
                  </a:cubicBezTo>
                  <a:lnTo>
                    <a:pt x="0" y="279"/>
                  </a:lnTo>
                  <a:lnTo>
                    <a:pt x="0" y="1970"/>
                  </a:lnTo>
                  <a:lnTo>
                    <a:pt x="107" y="1889"/>
                  </a:lnTo>
                  <a:cubicBezTo>
                    <a:pt x="109" y="1887"/>
                    <a:pt x="369" y="1695"/>
                    <a:pt x="682" y="1709"/>
                  </a:cubicBezTo>
                  <a:cubicBezTo>
                    <a:pt x="943" y="1722"/>
                    <a:pt x="1133" y="1837"/>
                    <a:pt x="1190" y="1876"/>
                  </a:cubicBezTo>
                  <a:cubicBezTo>
                    <a:pt x="1201" y="1883"/>
                    <a:pt x="1207" y="1888"/>
                    <a:pt x="1208" y="1888"/>
                  </a:cubicBezTo>
                  <a:lnTo>
                    <a:pt x="1253" y="1924"/>
                  </a:lnTo>
                  <a:lnTo>
                    <a:pt x="1298" y="1888"/>
                  </a:lnTo>
                  <a:cubicBezTo>
                    <a:pt x="1298" y="1888"/>
                    <a:pt x="1304" y="1883"/>
                    <a:pt x="1316" y="1876"/>
                  </a:cubicBezTo>
                  <a:cubicBezTo>
                    <a:pt x="1373" y="1837"/>
                    <a:pt x="1563" y="1722"/>
                    <a:pt x="1824" y="1709"/>
                  </a:cubicBezTo>
                  <a:cubicBezTo>
                    <a:pt x="2135" y="1695"/>
                    <a:pt x="2396" y="1887"/>
                    <a:pt x="2399" y="1889"/>
                  </a:cubicBezTo>
                  <a:lnTo>
                    <a:pt x="2506" y="1970"/>
                  </a:lnTo>
                  <a:lnTo>
                    <a:pt x="2506" y="279"/>
                  </a:lnTo>
                  <a:lnTo>
                    <a:pt x="2501" y="267"/>
                  </a:lnTo>
                  <a:cubicBezTo>
                    <a:pt x="2490" y="240"/>
                    <a:pt x="2379" y="9"/>
                    <a:pt x="184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" name="Freeform 13"/>
            <p:cNvSpPr>
              <a:spLocks/>
            </p:cNvSpPr>
            <p:nvPr/>
          </p:nvSpPr>
          <p:spPr bwMode="auto">
            <a:xfrm>
              <a:off x="3829050" y="53990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0 h 206"/>
                <a:gd name="T12" fmla="*/ 68 w 844"/>
                <a:gd name="T13" fmla="*/ 193 h 206"/>
                <a:gd name="T14" fmla="*/ 437 w 844"/>
                <a:gd name="T15" fmla="*/ 89 h 206"/>
                <a:gd name="T16" fmla="*/ 775 w 844"/>
                <a:gd name="T17" fmla="*/ 193 h 206"/>
                <a:gd name="T18" fmla="*/ 831 w 844"/>
                <a:gd name="T19" fmla="*/ 183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3"/>
                    <a:pt x="667" y="19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3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8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" name="Freeform 14"/>
            <p:cNvSpPr>
              <a:spLocks/>
            </p:cNvSpPr>
            <p:nvPr/>
          </p:nvSpPr>
          <p:spPr bwMode="auto">
            <a:xfrm>
              <a:off x="3829050" y="56784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4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3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3"/>
                    <a:pt x="775" y="194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Freeform 15"/>
            <p:cNvSpPr>
              <a:spLocks/>
            </p:cNvSpPr>
            <p:nvPr/>
          </p:nvSpPr>
          <p:spPr bwMode="auto">
            <a:xfrm>
              <a:off x="3829050" y="5957888"/>
              <a:ext cx="627063" cy="153988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8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16"/>
            <p:cNvSpPr>
              <a:spLocks/>
            </p:cNvSpPr>
            <p:nvPr/>
          </p:nvSpPr>
          <p:spPr bwMode="auto">
            <a:xfrm>
              <a:off x="4713288" y="5437188"/>
              <a:ext cx="627063" cy="152400"/>
            </a:xfrm>
            <a:custGeom>
              <a:avLst/>
              <a:gdLst>
                <a:gd name="T0" fmla="*/ 822 w 844"/>
                <a:gd name="T1" fmla="*/ 127 h 205"/>
                <a:gd name="T2" fmla="*/ 822 w 844"/>
                <a:gd name="T3" fmla="*/ 127 h 205"/>
                <a:gd name="T4" fmla="*/ 441 w 844"/>
                <a:gd name="T5" fmla="*/ 9 h 205"/>
                <a:gd name="T6" fmla="*/ 23 w 844"/>
                <a:gd name="T7" fmla="*/ 127 h 205"/>
                <a:gd name="T8" fmla="*/ 12 w 844"/>
                <a:gd name="T9" fmla="*/ 182 h 205"/>
                <a:gd name="T10" fmla="*/ 45 w 844"/>
                <a:gd name="T11" fmla="*/ 200 h 205"/>
                <a:gd name="T12" fmla="*/ 67 w 844"/>
                <a:gd name="T13" fmla="*/ 193 h 205"/>
                <a:gd name="T14" fmla="*/ 437 w 844"/>
                <a:gd name="T15" fmla="*/ 89 h 205"/>
                <a:gd name="T16" fmla="*/ 775 w 844"/>
                <a:gd name="T17" fmla="*/ 193 h 205"/>
                <a:gd name="T18" fmla="*/ 831 w 844"/>
                <a:gd name="T19" fmla="*/ 183 h 205"/>
                <a:gd name="T20" fmla="*/ 822 w 844"/>
                <a:gd name="T21" fmla="*/ 127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5">
                  <a:moveTo>
                    <a:pt x="822" y="127"/>
                  </a:moveTo>
                  <a:lnTo>
                    <a:pt x="822" y="127"/>
                  </a:lnTo>
                  <a:cubicBezTo>
                    <a:pt x="815" y="123"/>
                    <a:pt x="667" y="19"/>
                    <a:pt x="441" y="9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2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7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5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17"/>
            <p:cNvSpPr>
              <a:spLocks/>
            </p:cNvSpPr>
            <p:nvPr/>
          </p:nvSpPr>
          <p:spPr bwMode="auto">
            <a:xfrm>
              <a:off x="4713288" y="57165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auto">
            <a:xfrm>
              <a:off x="4713288" y="5997575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4"/>
                    <a:pt x="32" y="201"/>
                    <a:pt x="45" y="201"/>
                  </a:cubicBezTo>
                  <a:cubicBezTo>
                    <a:pt x="53" y="201"/>
                    <a:pt x="61" y="198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3141937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zh-CN" altLang="en-US" dirty="0"/>
              <a:t>研究的内容</a:t>
            </a:r>
            <a:endParaRPr kumimoji="1" lang="zh-CN" altLang="en-US" dirty="0"/>
          </a:p>
        </p:txBody>
      </p:sp>
      <p:grpSp>
        <p:nvGrpSpPr>
          <p:cNvPr id="80" name="组合 79"/>
          <p:cNvGrpSpPr/>
          <p:nvPr/>
        </p:nvGrpSpPr>
        <p:grpSpPr>
          <a:xfrm rot="1536763">
            <a:off x="4988897" y="2315103"/>
            <a:ext cx="1956175" cy="1956175"/>
            <a:chOff x="2483767" y="1347613"/>
            <a:chExt cx="2304257" cy="2304257"/>
          </a:xfrm>
          <a:solidFill>
            <a:schemeClr val="bg1"/>
          </a:solidFill>
          <a:effectLst>
            <a:glow rad="139700">
              <a:schemeClr val="accent3">
                <a:satMod val="175000"/>
                <a:alpha val="40000"/>
              </a:schemeClr>
            </a:glow>
          </a:effectLst>
        </p:grpSpPr>
        <p:sp>
          <p:nvSpPr>
            <p:cNvPr id="81" name="圆角矩形 80"/>
            <p:cNvSpPr/>
            <p:nvPr/>
          </p:nvSpPr>
          <p:spPr>
            <a:xfrm rot="5400000">
              <a:off x="1547664" y="2283718"/>
              <a:ext cx="2304256" cy="432048"/>
            </a:xfrm>
            <a:prstGeom prst="roundRect">
              <a:avLst>
                <a:gd name="adj" fmla="val 50000"/>
              </a:avLst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圆角矩形 81"/>
            <p:cNvSpPr/>
            <p:nvPr/>
          </p:nvSpPr>
          <p:spPr>
            <a:xfrm>
              <a:off x="2483768" y="3219822"/>
              <a:ext cx="2304256" cy="432048"/>
            </a:xfrm>
            <a:prstGeom prst="roundRect">
              <a:avLst>
                <a:gd name="adj" fmla="val 50000"/>
              </a:avLst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圆角矩形 82"/>
            <p:cNvSpPr/>
            <p:nvPr/>
          </p:nvSpPr>
          <p:spPr>
            <a:xfrm rot="5400000">
              <a:off x="3419872" y="2283718"/>
              <a:ext cx="2304256" cy="432048"/>
            </a:xfrm>
            <a:prstGeom prst="roundRect">
              <a:avLst>
                <a:gd name="adj" fmla="val 50000"/>
              </a:avLst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圆角矩形 83"/>
            <p:cNvSpPr/>
            <p:nvPr/>
          </p:nvSpPr>
          <p:spPr>
            <a:xfrm>
              <a:off x="2483768" y="1347614"/>
              <a:ext cx="2304256" cy="432048"/>
            </a:xfrm>
            <a:prstGeom prst="roundRect">
              <a:avLst>
                <a:gd name="adj" fmla="val 50000"/>
              </a:avLst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圆角矩形 10"/>
            <p:cNvSpPr/>
            <p:nvPr/>
          </p:nvSpPr>
          <p:spPr>
            <a:xfrm rot="5400000">
              <a:off x="2483767" y="1347613"/>
              <a:ext cx="432049" cy="432049"/>
            </a:xfrm>
            <a:custGeom>
              <a:avLst/>
              <a:gdLst/>
              <a:ahLst/>
              <a:cxnLst/>
              <a:rect l="l" t="t" r="r" b="b"/>
              <a:pathLst>
                <a:path w="432048" h="432048">
                  <a:moveTo>
                    <a:pt x="0" y="216024"/>
                  </a:moveTo>
                  <a:cubicBezTo>
                    <a:pt x="0" y="96717"/>
                    <a:pt x="96717" y="0"/>
                    <a:pt x="216024" y="0"/>
                  </a:cubicBezTo>
                  <a:lnTo>
                    <a:pt x="432048" y="0"/>
                  </a:lnTo>
                  <a:lnTo>
                    <a:pt x="432048" y="216024"/>
                  </a:lnTo>
                  <a:cubicBezTo>
                    <a:pt x="432048" y="335331"/>
                    <a:pt x="335331" y="432048"/>
                    <a:pt x="216024" y="432048"/>
                  </a:cubicBezTo>
                  <a:cubicBezTo>
                    <a:pt x="186197" y="432048"/>
                    <a:pt x="157782" y="426003"/>
                    <a:pt x="131938" y="415072"/>
                  </a:cubicBezTo>
                  <a:cubicBezTo>
                    <a:pt x="106093" y="404141"/>
                    <a:pt x="82818" y="388323"/>
                    <a:pt x="63272" y="368776"/>
                  </a:cubicBezTo>
                  <a:cubicBezTo>
                    <a:pt x="43726" y="349230"/>
                    <a:pt x="27908" y="325955"/>
                    <a:pt x="16976" y="300110"/>
                  </a:cubicBezTo>
                  <a:cubicBezTo>
                    <a:pt x="11511" y="287188"/>
                    <a:pt x="7267" y="273623"/>
                    <a:pt x="4389" y="259561"/>
                  </a:cubicBezTo>
                  <a:cubicBezTo>
                    <a:pt x="1511" y="245498"/>
                    <a:pt x="0" y="230938"/>
                    <a:pt x="0" y="216024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86" name="直接连接符 85"/>
          <p:cNvCxnSpPr/>
          <p:nvPr/>
        </p:nvCxnSpPr>
        <p:spPr>
          <a:xfrm>
            <a:off x="3990559" y="2175949"/>
            <a:ext cx="113940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矩形 91"/>
          <p:cNvSpPr/>
          <p:nvPr/>
        </p:nvSpPr>
        <p:spPr>
          <a:xfrm>
            <a:off x="1661846" y="1311495"/>
            <a:ext cx="227578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对系统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进行需求分析，对系统核心功能进行详细设计与实现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。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cxnSp>
        <p:nvCxnSpPr>
          <p:cNvPr id="97" name="直接连接符 96"/>
          <p:cNvCxnSpPr/>
          <p:nvPr/>
        </p:nvCxnSpPr>
        <p:spPr>
          <a:xfrm>
            <a:off x="3990559" y="3871169"/>
            <a:ext cx="44656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矩形 99"/>
          <p:cNvSpPr/>
          <p:nvPr/>
        </p:nvSpPr>
        <p:spPr>
          <a:xfrm>
            <a:off x="1661845" y="3660149"/>
            <a:ext cx="227578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操作可行性分析，系统的操作是否简单方便，在实际使用过程中是否满足实际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应用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。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8251780" y="4494641"/>
            <a:ext cx="227578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安全性分析，是否保障用户的信息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安全。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02" name="矩形 101"/>
          <p:cNvSpPr/>
          <p:nvPr/>
        </p:nvSpPr>
        <p:spPr>
          <a:xfrm>
            <a:off x="8345087" y="1988399"/>
            <a:ext cx="227578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技术可行性分析，使用现有的技术是否能实现该系统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。</a:t>
            </a:r>
          </a:p>
        </p:txBody>
      </p:sp>
      <p:cxnSp>
        <p:nvCxnSpPr>
          <p:cNvPr id="104" name="直接连接符 103"/>
          <p:cNvCxnSpPr/>
          <p:nvPr/>
        </p:nvCxnSpPr>
        <p:spPr>
          <a:xfrm>
            <a:off x="6702072" y="4603096"/>
            <a:ext cx="113940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连接符 104"/>
          <p:cNvCxnSpPr/>
          <p:nvPr/>
        </p:nvCxnSpPr>
        <p:spPr>
          <a:xfrm>
            <a:off x="7540970" y="2963980"/>
            <a:ext cx="44656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4365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zh-CN" altLang="en-US" dirty="0"/>
              <a:t>研究的内容</a:t>
            </a:r>
            <a:endParaRPr kumimoji="1" lang="zh-CN" altLang="en-US" dirty="0"/>
          </a:p>
          <a:p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1677097" y="1607500"/>
            <a:ext cx="3795821" cy="3993895"/>
            <a:chOff x="997527" y="1726095"/>
            <a:chExt cx="3795821" cy="3993895"/>
          </a:xfrm>
        </p:grpSpPr>
        <p:grpSp>
          <p:nvGrpSpPr>
            <p:cNvPr id="5" name="组合 4"/>
            <p:cNvGrpSpPr/>
            <p:nvPr/>
          </p:nvGrpSpPr>
          <p:grpSpPr>
            <a:xfrm>
              <a:off x="997527" y="1726095"/>
              <a:ext cx="3795821" cy="3993895"/>
              <a:chOff x="1724025" y="1868488"/>
              <a:chExt cx="3163888" cy="3328987"/>
            </a:xfrm>
          </p:grpSpPr>
          <p:sp>
            <p:nvSpPr>
              <p:cNvPr id="8" name="Line 16"/>
              <p:cNvSpPr>
                <a:spLocks noChangeShapeType="1"/>
              </p:cNvSpPr>
              <p:nvPr/>
            </p:nvSpPr>
            <p:spPr bwMode="auto">
              <a:xfrm>
                <a:off x="1724025" y="3534242"/>
                <a:ext cx="3163888" cy="1"/>
              </a:xfrm>
              <a:prstGeom prst="line">
                <a:avLst/>
              </a:prstGeom>
              <a:noFill/>
              <a:ln w="28575">
                <a:solidFill>
                  <a:schemeClr val="accent1">
                    <a:alpha val="50195"/>
                  </a:schemeClr>
                </a:solidFill>
                <a:beve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" name="Line 17"/>
              <p:cNvSpPr>
                <a:spLocks noChangeShapeType="1"/>
              </p:cNvSpPr>
              <p:nvPr/>
            </p:nvSpPr>
            <p:spPr bwMode="auto">
              <a:xfrm>
                <a:off x="3306599" y="1868488"/>
                <a:ext cx="1" cy="3328987"/>
              </a:xfrm>
              <a:prstGeom prst="line">
                <a:avLst/>
              </a:prstGeom>
              <a:noFill/>
              <a:ln w="28575">
                <a:solidFill>
                  <a:schemeClr val="accent1">
                    <a:alpha val="50195"/>
                  </a:schemeClr>
                </a:solidFill>
                <a:beve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6" name="Oval 10"/>
            <p:cNvSpPr>
              <a:spLocks noChangeArrowheads="1"/>
            </p:cNvSpPr>
            <p:nvPr/>
          </p:nvSpPr>
          <p:spPr bwMode="auto">
            <a:xfrm>
              <a:off x="1375446" y="2190940"/>
              <a:ext cx="3039983" cy="3064204"/>
            </a:xfrm>
            <a:prstGeom prst="ellipse">
              <a:avLst/>
            </a:prstGeom>
            <a:noFill/>
            <a:ln w="12700">
              <a:solidFill>
                <a:schemeClr val="accent1">
                  <a:alpha val="50000"/>
                </a:schemeClr>
              </a:solidFill>
              <a:beve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endParaRPr lang="zh-CN" altLang="zh-CN" sz="1400">
                <a:solidFill>
                  <a:srgbClr val="000000"/>
                </a:solidFill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7" name="Oval 15"/>
            <p:cNvSpPr>
              <a:spLocks noChangeArrowheads="1"/>
            </p:cNvSpPr>
            <p:nvPr/>
          </p:nvSpPr>
          <p:spPr bwMode="auto">
            <a:xfrm>
              <a:off x="1177416" y="1987618"/>
              <a:ext cx="3436042" cy="3470849"/>
            </a:xfrm>
            <a:prstGeom prst="ellipse">
              <a:avLst/>
            </a:prstGeom>
            <a:noFill/>
            <a:ln w="12700">
              <a:solidFill>
                <a:schemeClr val="accent1">
                  <a:alpha val="50000"/>
                </a:schemeClr>
              </a:solidFill>
              <a:beve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endParaRPr lang="zh-CN" altLang="zh-CN" sz="1400">
                <a:solidFill>
                  <a:srgbClr val="000000"/>
                </a:solidFill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10" name="Oval 12"/>
          <p:cNvSpPr>
            <a:spLocks noChangeArrowheads="1"/>
          </p:cNvSpPr>
          <p:nvPr/>
        </p:nvSpPr>
        <p:spPr bwMode="auto">
          <a:xfrm>
            <a:off x="2304655" y="2308384"/>
            <a:ext cx="2540704" cy="2592127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203200" dist="152400" dir="2700000" algn="tl" rotWithShape="0">
              <a:prstClr val="black">
                <a:alpha val="60000"/>
              </a:prstClr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vert="horz" wrap="square" lIns="109710" tIns="54855" rIns="109710" bIns="54855" numCol="1" anchor="t" anchorCtr="0" compatLnSpc="1"/>
          <a:lstStyle/>
          <a:p>
            <a:endParaRPr lang="zh-CN" altLang="zh-CN" sz="900">
              <a:latin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Oval 14"/>
          <p:cNvSpPr>
            <a:spLocks noChangeArrowheads="1"/>
          </p:cNvSpPr>
          <p:nvPr/>
        </p:nvSpPr>
        <p:spPr bwMode="auto">
          <a:xfrm>
            <a:off x="2829447" y="2842843"/>
            <a:ext cx="1491120" cy="1523209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203200" dist="152400" dir="2700000" algn="tl" rotWithShape="0">
              <a:prstClr val="black">
                <a:alpha val="60000"/>
              </a:prstClr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vert="horz" wrap="square" lIns="109710" tIns="54855" rIns="109710" bIns="54855" numCol="1" anchor="t" anchorCtr="0" compatLnSpc="1"/>
          <a:lstStyle/>
          <a:p>
            <a:endParaRPr lang="zh-CN" altLang="en-US" sz="900" dirty="0">
              <a:solidFill>
                <a:schemeClr val="lt1"/>
              </a:solidFill>
              <a:latin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12" name="圆圈1"/>
          <p:cNvGrpSpPr/>
          <p:nvPr/>
        </p:nvGrpSpPr>
        <p:grpSpPr bwMode="auto">
          <a:xfrm>
            <a:off x="4167092" y="1845571"/>
            <a:ext cx="361869" cy="361869"/>
            <a:chOff x="0" y="0"/>
            <a:chExt cx="262" cy="262"/>
          </a:xfrm>
        </p:grpSpPr>
        <p:sp>
          <p:nvSpPr>
            <p:cNvPr id="13" name="Oval 19"/>
            <p:cNvSpPr>
              <a:spLocks noChangeArrowheads="1"/>
            </p:cNvSpPr>
            <p:nvPr/>
          </p:nvSpPr>
          <p:spPr bwMode="auto">
            <a:xfrm>
              <a:off x="0" y="0"/>
              <a:ext cx="262" cy="26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zh-CN">
                <a:solidFill>
                  <a:schemeClr val="lt1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14" name="Oval 20"/>
            <p:cNvSpPr>
              <a:spLocks noChangeArrowheads="1"/>
            </p:cNvSpPr>
            <p:nvPr/>
          </p:nvSpPr>
          <p:spPr bwMode="auto">
            <a:xfrm>
              <a:off x="25" y="22"/>
              <a:ext cx="218" cy="21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zh-CN">
                <a:solidFill>
                  <a:schemeClr val="lt1"/>
                </a:solidFill>
                <a:sym typeface="Arial" panose="020B0604020202020204" pitchFamily="34" charset="0"/>
              </a:endParaRPr>
            </a:p>
          </p:txBody>
        </p:sp>
      </p:grpSp>
      <p:grpSp>
        <p:nvGrpSpPr>
          <p:cNvPr id="15" name="圆圈2"/>
          <p:cNvGrpSpPr/>
          <p:nvPr/>
        </p:nvGrpSpPr>
        <p:grpSpPr bwMode="auto">
          <a:xfrm>
            <a:off x="5094658" y="2794094"/>
            <a:ext cx="363773" cy="363773"/>
            <a:chOff x="0" y="0"/>
            <a:chExt cx="262" cy="262"/>
          </a:xfrm>
        </p:grpSpPr>
        <p:sp>
          <p:nvSpPr>
            <p:cNvPr id="16" name="Oval 28"/>
            <p:cNvSpPr>
              <a:spLocks noChangeArrowheads="1"/>
            </p:cNvSpPr>
            <p:nvPr/>
          </p:nvSpPr>
          <p:spPr bwMode="auto">
            <a:xfrm>
              <a:off x="0" y="0"/>
              <a:ext cx="262" cy="26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zh-CN">
                <a:solidFill>
                  <a:schemeClr val="lt1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17" name="Oval 29"/>
            <p:cNvSpPr>
              <a:spLocks noChangeArrowheads="1"/>
            </p:cNvSpPr>
            <p:nvPr/>
          </p:nvSpPr>
          <p:spPr bwMode="auto">
            <a:xfrm>
              <a:off x="22" y="22"/>
              <a:ext cx="218" cy="21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zh-CN">
                <a:solidFill>
                  <a:schemeClr val="lt1"/>
                </a:solidFill>
                <a:sym typeface="Arial" panose="020B0604020202020204" pitchFamily="34" charset="0"/>
              </a:endParaRPr>
            </a:p>
          </p:txBody>
        </p:sp>
      </p:grpSp>
      <p:grpSp>
        <p:nvGrpSpPr>
          <p:cNvPr id="18" name="圆圈3"/>
          <p:cNvGrpSpPr/>
          <p:nvPr/>
        </p:nvGrpSpPr>
        <p:grpSpPr bwMode="auto">
          <a:xfrm>
            <a:off x="5064123" y="3843566"/>
            <a:ext cx="363773" cy="363775"/>
            <a:chOff x="0" y="0"/>
            <a:chExt cx="262" cy="262"/>
          </a:xfrm>
          <a:solidFill>
            <a:schemeClr val="accent1"/>
          </a:solidFill>
        </p:grpSpPr>
        <p:sp>
          <p:nvSpPr>
            <p:cNvPr id="19" name="Oval 31"/>
            <p:cNvSpPr>
              <a:spLocks noChangeArrowheads="1"/>
            </p:cNvSpPr>
            <p:nvPr/>
          </p:nvSpPr>
          <p:spPr bwMode="auto">
            <a:xfrm>
              <a:off x="0" y="0"/>
              <a:ext cx="262" cy="26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zh-CN">
                <a:solidFill>
                  <a:schemeClr val="lt1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20" name="Oval 32"/>
            <p:cNvSpPr>
              <a:spLocks noChangeArrowheads="1"/>
            </p:cNvSpPr>
            <p:nvPr/>
          </p:nvSpPr>
          <p:spPr bwMode="auto">
            <a:xfrm>
              <a:off x="22" y="22"/>
              <a:ext cx="218" cy="2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zh-CN">
                <a:solidFill>
                  <a:schemeClr val="lt1"/>
                </a:solidFill>
                <a:sym typeface="Arial" panose="020B0604020202020204" pitchFamily="34" charset="0"/>
              </a:endParaRPr>
            </a:p>
          </p:txBody>
        </p:sp>
      </p:grpSp>
      <p:grpSp>
        <p:nvGrpSpPr>
          <p:cNvPr id="21" name="圆圈5"/>
          <p:cNvGrpSpPr/>
          <p:nvPr/>
        </p:nvGrpSpPr>
        <p:grpSpPr bwMode="auto">
          <a:xfrm>
            <a:off x="4248989" y="4955744"/>
            <a:ext cx="361869" cy="363773"/>
            <a:chOff x="0" y="0"/>
            <a:chExt cx="262" cy="262"/>
          </a:xfrm>
          <a:solidFill>
            <a:schemeClr val="accent1"/>
          </a:solidFill>
        </p:grpSpPr>
        <p:sp>
          <p:nvSpPr>
            <p:cNvPr id="22" name="Oval 37"/>
            <p:cNvSpPr>
              <a:spLocks noChangeArrowheads="1"/>
            </p:cNvSpPr>
            <p:nvPr/>
          </p:nvSpPr>
          <p:spPr bwMode="auto">
            <a:xfrm>
              <a:off x="0" y="0"/>
              <a:ext cx="262" cy="26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zh-CN">
                <a:solidFill>
                  <a:schemeClr val="lt1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23" name="Oval 38"/>
            <p:cNvSpPr>
              <a:spLocks noChangeArrowheads="1"/>
            </p:cNvSpPr>
            <p:nvPr/>
          </p:nvSpPr>
          <p:spPr bwMode="auto">
            <a:xfrm>
              <a:off x="21" y="22"/>
              <a:ext cx="218" cy="2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zh-CN">
                <a:solidFill>
                  <a:schemeClr val="lt1"/>
                </a:solidFill>
                <a:sym typeface="Arial" panose="020B0604020202020204" pitchFamily="34" charset="0"/>
              </a:endParaRPr>
            </a:p>
          </p:txBody>
        </p:sp>
      </p:grpSp>
      <p:sp>
        <p:nvSpPr>
          <p:cNvPr id="24" name="矩形 23"/>
          <p:cNvSpPr/>
          <p:nvPr/>
        </p:nvSpPr>
        <p:spPr>
          <a:xfrm>
            <a:off x="2975734" y="3127394"/>
            <a:ext cx="1198546" cy="9531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关键问题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5"/>
          <p:cNvSpPr>
            <a:spLocks noChangeArrowheads="1"/>
          </p:cNvSpPr>
          <p:nvPr/>
        </p:nvSpPr>
        <p:spPr bwMode="auto">
          <a:xfrm>
            <a:off x="5473331" y="3873303"/>
            <a:ext cx="5465445" cy="3810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 lIns="72576" tIns="36288" rIns="72576" bIns="36288" anchor="ctr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数据库的设计</a:t>
            </a:r>
          </a:p>
        </p:txBody>
      </p:sp>
      <p:sp>
        <p:nvSpPr>
          <p:cNvPr id="26" name="文本2"/>
          <p:cNvSpPr>
            <a:spLocks noChangeArrowheads="1"/>
          </p:cNvSpPr>
          <p:nvPr/>
        </p:nvSpPr>
        <p:spPr bwMode="auto">
          <a:xfrm>
            <a:off x="5473331" y="2643973"/>
            <a:ext cx="4979670" cy="687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 lIns="72576" tIns="36288" rIns="72576" bIns="36288" anchor="ctr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如何保障用户申请信息的真实性及用户信息的安全性</a:t>
            </a:r>
          </a:p>
        </p:txBody>
      </p:sp>
      <p:grpSp>
        <p:nvGrpSpPr>
          <p:cNvPr id="27" name="圆圈2"/>
          <p:cNvGrpSpPr/>
          <p:nvPr/>
        </p:nvGrpSpPr>
        <p:grpSpPr bwMode="auto">
          <a:xfrm>
            <a:off x="5094658" y="2794094"/>
            <a:ext cx="363773" cy="363773"/>
            <a:chOff x="0" y="0"/>
            <a:chExt cx="262" cy="262"/>
          </a:xfrm>
        </p:grpSpPr>
        <p:sp>
          <p:nvSpPr>
            <p:cNvPr id="28" name="Oval 28"/>
            <p:cNvSpPr>
              <a:spLocks noChangeArrowheads="1"/>
            </p:cNvSpPr>
            <p:nvPr/>
          </p:nvSpPr>
          <p:spPr bwMode="auto">
            <a:xfrm>
              <a:off x="0" y="0"/>
              <a:ext cx="262" cy="26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zh-CN">
                <a:solidFill>
                  <a:schemeClr val="lt1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29" name="Oval 29"/>
            <p:cNvSpPr>
              <a:spLocks noChangeArrowheads="1"/>
            </p:cNvSpPr>
            <p:nvPr/>
          </p:nvSpPr>
          <p:spPr bwMode="auto">
            <a:xfrm>
              <a:off x="22" y="22"/>
              <a:ext cx="218" cy="21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zh-CN">
                <a:solidFill>
                  <a:schemeClr val="lt1"/>
                </a:solidFill>
                <a:sym typeface="Arial" panose="020B0604020202020204" pitchFamily="34" charset="0"/>
              </a:endParaRPr>
            </a:p>
          </p:txBody>
        </p:sp>
      </p:grpSp>
      <p:grpSp>
        <p:nvGrpSpPr>
          <p:cNvPr id="30" name="圆圈3"/>
          <p:cNvGrpSpPr/>
          <p:nvPr/>
        </p:nvGrpSpPr>
        <p:grpSpPr bwMode="auto">
          <a:xfrm>
            <a:off x="5064123" y="3843566"/>
            <a:ext cx="363773" cy="363775"/>
            <a:chOff x="0" y="0"/>
            <a:chExt cx="262" cy="262"/>
          </a:xfrm>
          <a:solidFill>
            <a:schemeClr val="accent1"/>
          </a:solidFill>
        </p:grpSpPr>
        <p:sp>
          <p:nvSpPr>
            <p:cNvPr id="31" name="Oval 31"/>
            <p:cNvSpPr>
              <a:spLocks noChangeArrowheads="1"/>
            </p:cNvSpPr>
            <p:nvPr/>
          </p:nvSpPr>
          <p:spPr bwMode="auto">
            <a:xfrm>
              <a:off x="0" y="0"/>
              <a:ext cx="262" cy="26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zh-CN">
                <a:solidFill>
                  <a:schemeClr val="lt1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32" name="Oval 32"/>
            <p:cNvSpPr>
              <a:spLocks noChangeArrowheads="1"/>
            </p:cNvSpPr>
            <p:nvPr/>
          </p:nvSpPr>
          <p:spPr bwMode="auto">
            <a:xfrm>
              <a:off x="22" y="22"/>
              <a:ext cx="218" cy="2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zh-CN">
                <a:solidFill>
                  <a:schemeClr val="lt1"/>
                </a:solidFill>
                <a:sym typeface="Arial" panose="020B0604020202020204" pitchFamily="34" charset="0"/>
              </a:endParaRPr>
            </a:p>
          </p:txBody>
        </p:sp>
      </p:grpSp>
      <p:sp>
        <p:nvSpPr>
          <p:cNvPr id="33" name="文本框 1"/>
          <p:cNvSpPr txBox="1"/>
          <p:nvPr/>
        </p:nvSpPr>
        <p:spPr>
          <a:xfrm>
            <a:off x="4721491" y="1470810"/>
            <a:ext cx="52038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各种模块的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关系</a:t>
            </a:r>
            <a:endParaRPr lang="en-US" altLang="zh-CN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文本框 2"/>
          <p:cNvSpPr txBox="1"/>
          <p:nvPr/>
        </p:nvSpPr>
        <p:spPr>
          <a:xfrm>
            <a:off x="5125204" y="5088916"/>
            <a:ext cx="53778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对于用户的操作性的优化</a:t>
            </a:r>
          </a:p>
        </p:txBody>
      </p:sp>
    </p:spTree>
    <p:extLst>
      <p:ext uri="{BB962C8B-B14F-4D97-AF65-F5344CB8AC3E}">
        <p14:creationId xmlns:p14="http://schemas.microsoft.com/office/powerpoint/2010/main" val="111043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1" dur="250" fill="hold"/>
                                        <p:tgtEl>
                                          <p:spTgt spid="4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6" presetClass="emph" presetSubtype="0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3" dur="250" fill="hold"/>
                                        <p:tgtEl>
                                          <p:spTgt spid="4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" presetClass="emph" presetSubtype="0" decel="1000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20" dur="250" fill="hold"/>
                                        <p:tgtEl>
                                          <p:spTgt spid="10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6" presetClass="emph" presetSubtype="0" decel="100000" fill="hold" grpId="2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22" dur="250" fill="hold"/>
                                        <p:tgtEl>
                                          <p:spTgt spid="10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6" presetClass="emph" presetSubtype="0" decel="10000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29" dur="250" fill="hold"/>
                                        <p:tgtEl>
                                          <p:spTgt spid="11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30" presetID="6" presetClass="emph" presetSubtype="0" decel="10000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31" dur="250" fill="hold"/>
                                        <p:tgtEl>
                                          <p:spTgt spid="11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6" presetClass="emph" presetSubtype="0" decel="10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38" dur="250" fill="hold"/>
                                        <p:tgtEl>
                                          <p:spTgt spid="24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39" presetID="6" presetClass="emph" presetSubtype="0" decel="100000" fill="hold" grpId="2" nodeType="withEffect">
                                  <p:stCondLst>
                                    <p:cond delay="1200"/>
                                  </p:stCondLst>
                                  <p:childTnLst>
                                    <p:animScale>
                                      <p:cBhvr>
                                        <p:cTn id="40" dur="250" fill="hold"/>
                                        <p:tgtEl>
                                          <p:spTgt spid="24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450"/>
                            </p:stCondLst>
                            <p:childTnLst>
                              <p:par>
                                <p:cTn id="4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3" presetClass="entr" presetSubtype="16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3" presetClass="entr" presetSubtype="16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53" presetClass="entr" presetSubtype="1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" presetClass="entr" presetSubtype="2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2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0" grpId="2" animBg="1"/>
      <p:bldP spid="11" grpId="0" animBg="1"/>
      <p:bldP spid="11" grpId="1" animBg="1"/>
      <p:bldP spid="11" grpId="2" animBg="1"/>
      <p:bldP spid="24" grpId="0"/>
      <p:bldP spid="24" grpId="1"/>
      <p:bldP spid="24" grpId="2"/>
      <p:bldP spid="25" grpId="0"/>
      <p:bldP spid="26" grpId="0"/>
    </p:bldLst>
  </p:timing>
</p:sld>
</file>

<file path=ppt/theme/theme1.xml><?xml version="1.0" encoding="utf-8"?>
<a:theme xmlns:a="http://schemas.openxmlformats.org/drawingml/2006/main" name="模板页面">
  <a:themeElements>
    <a:clrScheme name="自定义 99">
      <a:dk1>
        <a:srgbClr val="000000"/>
      </a:dk1>
      <a:lt1>
        <a:srgbClr val="FFFFFF"/>
      </a:lt1>
      <a:dk2>
        <a:srgbClr val="000000"/>
      </a:dk2>
      <a:lt2>
        <a:srgbClr val="FFFDFD"/>
      </a:lt2>
      <a:accent1>
        <a:srgbClr val="78A4B1"/>
      </a:accent1>
      <a:accent2>
        <a:srgbClr val="CDCAC2"/>
      </a:accent2>
      <a:accent3>
        <a:srgbClr val="456D79"/>
      </a:accent3>
      <a:accent4>
        <a:srgbClr val="F4EFE9"/>
      </a:accent4>
      <a:accent5>
        <a:srgbClr val="5C91A1"/>
      </a:accent5>
      <a:accent6>
        <a:srgbClr val="666560"/>
      </a:accent6>
      <a:hlink>
        <a:srgbClr val="0563C1"/>
      </a:hlink>
      <a:folHlink>
        <a:srgbClr val="954F72"/>
      </a:folHlink>
    </a:clrScheme>
    <a:fontScheme name="自定义 46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lnSpc>
            <a:spcPct val="130000"/>
          </a:lnSpc>
          <a:defRPr sz="1200" dirty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lnSpc>
            <a:spcPct val="130000"/>
          </a:lnSpc>
          <a:spcBef>
            <a:spcPts val="600"/>
          </a:spcBef>
          <a:defRPr sz="1200" kern="0" dirty="0">
            <a:latin typeface="微软雅黑" panose="020B0503020204020204" pitchFamily="34" charset="-122"/>
            <a:ea typeface="微软雅黑" panose="020B0503020204020204" pitchFamily="34" charset="-122"/>
            <a:cs typeface="+mn-ea"/>
            <a:sym typeface="+mn-lt"/>
          </a:defRPr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PLUS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自定义 99">
    <a:dk1>
      <a:srgbClr val="000000"/>
    </a:dk1>
    <a:lt1>
      <a:srgbClr val="FFFFFF"/>
    </a:lt1>
    <a:dk2>
      <a:srgbClr val="000000"/>
    </a:dk2>
    <a:lt2>
      <a:srgbClr val="FFFDFD"/>
    </a:lt2>
    <a:accent1>
      <a:srgbClr val="78A4B1"/>
    </a:accent1>
    <a:accent2>
      <a:srgbClr val="CDCAC2"/>
    </a:accent2>
    <a:accent3>
      <a:srgbClr val="456D79"/>
    </a:accent3>
    <a:accent4>
      <a:srgbClr val="F4EFE9"/>
    </a:accent4>
    <a:accent5>
      <a:srgbClr val="5C91A1"/>
    </a:accent5>
    <a:accent6>
      <a:srgbClr val="666560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194</TotalTime>
  <Words>427</Words>
  <Application>Microsoft Office PowerPoint</Application>
  <PresentationFormat>自定义</PresentationFormat>
  <Paragraphs>67</Paragraphs>
  <Slides>14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14</vt:i4>
      </vt:variant>
    </vt:vector>
  </HeadingPairs>
  <TitlesOfParts>
    <vt:vector size="16" baseType="lpstr">
      <vt:lpstr>模板页面</vt:lpstr>
      <vt:lpstr>OfficePLUS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OfficePLUS</dc:creator>
  <cp:keywords/>
  <dc:description/>
  <cp:lastModifiedBy>AutoBVT</cp:lastModifiedBy>
  <cp:revision>89</cp:revision>
  <dcterms:created xsi:type="dcterms:W3CDTF">2015-08-18T02:51:41Z</dcterms:created>
  <dcterms:modified xsi:type="dcterms:W3CDTF">2018-11-01T06:23:08Z</dcterms:modified>
  <cp:category/>
</cp:coreProperties>
</file>