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0" r:id="rId3"/>
    <p:sldId id="256" r:id="rId4"/>
    <p:sldId id="269" r:id="rId5"/>
    <p:sldId id="303" r:id="rId6"/>
    <p:sldId id="304" r:id="rId7"/>
    <p:sldId id="305" r:id="rId8"/>
    <p:sldId id="306" r:id="rId9"/>
    <p:sldId id="307" r:id="rId10"/>
    <p:sldId id="329" r:id="rId11"/>
    <p:sldId id="309" r:id="rId12"/>
    <p:sldId id="310" r:id="rId13"/>
    <p:sldId id="311" r:id="rId14"/>
    <p:sldId id="312" r:id="rId15"/>
    <p:sldId id="313" r:id="rId16"/>
    <p:sldId id="314" r:id="rId17"/>
    <p:sldId id="320" r:id="rId18"/>
    <p:sldId id="315" r:id="rId19"/>
    <p:sldId id="316" r:id="rId20"/>
    <p:sldId id="317" r:id="rId21"/>
    <p:sldId id="323" r:id="rId22"/>
    <p:sldId id="324" r:id="rId23"/>
    <p:sldId id="322" r:id="rId24"/>
    <p:sldId id="325" r:id="rId25"/>
    <p:sldId id="328" r:id="rId26"/>
    <p:sldId id="326" r:id="rId27"/>
    <p:sldId id="327" r:id="rId28"/>
    <p:sldId id="321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097B-0E6B-417A-8379-D7A1F07428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52050-8C87-4E22-9894-F37FBB82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AB62EDAA-D577-4CF8-88E8-4FF1EED74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3D00E441-4B65-46BE-B5E4-B07722DA5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9B3BDFD0-7D61-4661-9FE5-721C9B754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82E20B-9464-4D10-9E79-85A94F93A8A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1A4C-8301-4DC9-A4F2-11B79115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D32D6-F7FE-43D1-875D-7C443873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D333D-5D3D-4170-B1AC-DA61F4F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2320-7A44-4889-BBC3-01DC952F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56DFD-FE0B-4F82-A80D-BCE1245B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363D-A6D3-45B9-998F-1CD9328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2DF57-DEAA-445B-8301-82822167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2FAE8-E01C-40A7-9E00-A139264A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8367F-B4C0-4F78-8245-DD811B27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001D2-8CCC-409D-89BE-D3EA10DA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6EA76A-94C0-4385-BA1F-89028140F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375BC-2EEA-412F-B999-B49396184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E43E1-16B9-42EA-B1B8-CBD4F149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3AB-F0D6-4E54-BA96-3DF005C1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B1F51-64CD-415F-B393-1C2E57C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54DEA-4EE4-42CD-9302-F98999CA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83F60-5A28-4578-A376-26854F98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D6D19-414B-4853-A0F4-8594988C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7FA0B-BF33-4B8E-B332-6378487E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025FF-4886-4ABB-8AC5-F670927F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3AF66-057F-4446-A4AB-73E93FBC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E2FDA-0F41-49F1-B3DB-D050986E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AB62-77D9-4637-8ABE-70F05E6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6B813-C152-42FA-AE09-0C083A59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DA4FB-330E-4045-A282-B28325C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0EE5-D7CB-4946-B15B-485369BC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D4E56-A8F0-4CB6-9059-B4526D20E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66141-2488-4482-AD41-3DDF0BDBA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2584D-4318-4764-99A3-80F4CEE0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C4E7C-34AA-48C8-9C9A-D66DE9F3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4BEB3-422F-4D58-B05E-2F097296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3474-39A4-43B5-9A22-CC9C8F19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2EBCC-BFE4-47C5-89BD-EBAA59D4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5F1BF-ED89-46F5-B3F1-CF858106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E8AE0-2074-42FA-B32B-9CA2CF7DA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16EB3-EBFB-4A5B-AE21-797BED4E7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336C5-B42F-4B53-96C6-21674EA4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B2741-72B5-4BA2-8356-DBFE8AC7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662A8-9F42-49DC-A647-B989EA9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5A1B-AE22-42F9-854A-1409E1F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31F41F-0D96-4746-8458-70D9B22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65CA3-9EF2-4D3F-A8EE-8D8059C7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C7A61-E2EE-449F-AAA1-2E0F5131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ED38C-0336-4849-A5A3-483D888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A1652-E176-48EE-8AE1-64864828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A7889-67BC-4783-B6D2-D3F5C6D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9E967-D2BC-4A85-B778-733EED3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B9AE-BCF5-4D84-B8AA-EAD734E1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E6A79-9423-404D-B4A8-812A6C18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5566A-28E5-4F70-B4CA-7A3BEC25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346AF-2453-4172-8869-098F51F1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491B2-D20B-430D-9625-9304B643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72B81-47B8-4B1D-B93D-54B3A890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A54D2-499C-44F4-B955-D13520F58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36AD61-A501-49E8-9ACE-A8EE7EE2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4874C-0A38-447D-A1C2-0646A91F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65E38-4493-40E7-B2C7-05A5C59B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01FC2-197E-41A7-8761-6FA44327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82C5FA-2FBF-49C7-9E54-C3616FD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E023F-75E0-4569-8C47-03FCB555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A9E08-597E-47EB-8710-043660D6F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63D1-2A20-4228-8E2B-EAC7E68907F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88B8B-81D2-419E-B8AE-AC71C505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AFE89-C7CC-40FE-B8AE-A11611FB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F20FAC32-009F-4D8C-94F4-2227AB5881CF}"/>
              </a:ext>
            </a:extLst>
          </p:cNvPr>
          <p:cNvSpPr/>
          <p:nvPr/>
        </p:nvSpPr>
        <p:spPr>
          <a:xfrm>
            <a:off x="1523999" y="3200241"/>
            <a:ext cx="9144000" cy="700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5" name="文本框 47">
            <a:extLst>
              <a:ext uri="{FF2B5EF4-FFF2-40B4-BE49-F238E27FC236}">
                <a16:creationId xmlns:a16="http://schemas.microsoft.com/office/drawing/2014/main" id="{73957915-A8FB-4129-9791-35C4AAA5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339" y="1509299"/>
            <a:ext cx="6941320" cy="156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latin typeface="微软雅黑" panose="020B0503020204020204" pitchFamily="34" charset="-122"/>
              </a:rPr>
              <a:t>TensorFlow 2.0</a:t>
            </a:r>
          </a:p>
          <a:p>
            <a:pPr algn="ctr" eaLnBrk="1" hangingPunct="1"/>
            <a:r>
              <a:rPr lang="en-US" altLang="zh-CN" sz="4800" b="1" dirty="0">
                <a:latin typeface="微软雅黑" panose="020B0503020204020204" pitchFamily="34" charset="-122"/>
              </a:rPr>
              <a:t>Simple CNN and RNN</a:t>
            </a:r>
            <a:endParaRPr lang="zh-CN" altLang="en-US" sz="4800" b="1" dirty="0">
              <a:latin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901CE4-F6F6-4512-A12F-245AAABA2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70" y="119811"/>
            <a:ext cx="1672885" cy="16058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F43E75-5F38-4E38-A563-BD6486F621D0}"/>
              </a:ext>
            </a:extLst>
          </p:cNvPr>
          <p:cNvSpPr txBox="1"/>
          <p:nvPr/>
        </p:nvSpPr>
        <p:spPr>
          <a:xfrm>
            <a:off x="7207488" y="4432274"/>
            <a:ext cx="4341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</a:t>
            </a:r>
            <a:r>
              <a:rPr lang="en-US" altLang="zh-CN" sz="2400" i="1" dirty="0"/>
              <a:t>eep Learning in Earth Science v2 Lecture 4</a:t>
            </a:r>
          </a:p>
          <a:p>
            <a:r>
              <a:rPr lang="en-US" sz="2400" i="1" dirty="0"/>
              <a:t>By Xiao </a:t>
            </a:r>
            <a:r>
              <a:rPr lang="en-US" sz="2400" i="1" dirty="0" err="1"/>
              <a:t>Zhuowei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10.23.2019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3DEE8-CB3D-4185-88E8-37B28E5177D9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F2A15BCC-8594-4BC4-80FE-72A4D90FCD9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9FFBD-FB8F-409C-ABE7-56DF83333559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57DD60-567E-418F-8FF3-AA84AE74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27" y="1168923"/>
            <a:ext cx="7089361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3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7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BF7616-EA5F-428C-ABC8-59177115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21" y="1036080"/>
            <a:ext cx="5110102" cy="58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2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318674-116D-4C1C-9B10-35EC4F7B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6" y="1296786"/>
            <a:ext cx="11409267" cy="48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FCFC7A-3807-460E-A653-48ADD675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72" y="1343091"/>
            <a:ext cx="10657455" cy="48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5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95A58A-399D-44B0-811C-34D7AEAA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61" y="1058843"/>
            <a:ext cx="6867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510735-BE37-445C-9DD0-10DD61D3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04" y="1005484"/>
            <a:ext cx="5972002" cy="53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5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9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252D86-3067-48A7-B1FE-F90B925E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3" y="1529594"/>
            <a:ext cx="11245205" cy="42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8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667C67-27F9-4ACD-B117-84D6A06C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8" y="1176832"/>
            <a:ext cx="7673419" cy="49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D5B5E7-9951-48EF-8E1F-389345A4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23" y="1498862"/>
            <a:ext cx="10323353" cy="44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30F058-4934-4135-A742-504A540B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54" y="1162649"/>
            <a:ext cx="10938092" cy="50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504166-3926-47D1-A3BE-8FDB74E8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34" y="1210439"/>
            <a:ext cx="9594332" cy="50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1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9A5F3B-5D16-4A21-BC45-BC654D59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34" y="989819"/>
            <a:ext cx="7190541" cy="52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217202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A68CA4-2051-498B-A7F7-4A41090E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1" y="1337964"/>
            <a:ext cx="11119677" cy="45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6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0A3A5D-C86A-45AA-967D-CD4683D4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13" y="1009049"/>
            <a:ext cx="6990783" cy="52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2ECE9E-2316-431F-A33D-23B414ED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0" y="853272"/>
            <a:ext cx="5928134" cy="59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1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203767" y="271463"/>
            <a:ext cx="4977666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9371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37F98C-E99E-4CBD-B29F-B9AA14A6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4" y="982806"/>
            <a:ext cx="7056541" cy="52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4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RNN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04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63AABC-5864-4731-B6F6-D8038C94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7" y="1314208"/>
            <a:ext cx="8330406" cy="55437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2782111" y="271463"/>
            <a:ext cx="7399321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194797-4BBE-4806-ABE8-510F0EF6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2599477"/>
            <a:ext cx="11119916" cy="30635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BC864A-5886-4041-B2A3-935CBF2A69F0}"/>
              </a:ext>
            </a:extLst>
          </p:cNvPr>
          <p:cNvSpPr/>
          <p:nvPr/>
        </p:nvSpPr>
        <p:spPr>
          <a:xfrm>
            <a:off x="6096000" y="6091236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&amp;quot"/>
              </a:rPr>
              <a:t>https://github.com/aymericdamien/TensorFlow-Examples/</a:t>
            </a:r>
            <a:r>
              <a:rPr lang="en-US" dirty="0">
                <a:latin typeface="Helvetica Neue"/>
              </a:rPr>
              <a:t> 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6A1A6-EF01-4124-8C6C-EC799C4F9239}"/>
              </a:ext>
            </a:extLst>
          </p:cNvPr>
          <p:cNvSpPr/>
          <p:nvPr/>
        </p:nvSpPr>
        <p:spPr>
          <a:xfrm>
            <a:off x="877888" y="1757439"/>
            <a:ext cx="4984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dobe Garamond Pro Bold" panose="02020702060506020403" pitchFamily="18" charset="0"/>
              </a:rPr>
              <a:t>Simple CNN Overview</a:t>
            </a:r>
            <a:endParaRPr lang="en-US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8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CC7F00-D661-4C7D-8A10-1720742B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39" y="1062412"/>
            <a:ext cx="9484521" cy="50406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73DEE8-CB3D-4185-88E8-37B28E5177D9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F2A15BCC-8594-4BC4-80FE-72A4D90FCD9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9FFBD-FB8F-409C-ABE7-56DF83333559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1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3DEE8-CB3D-4185-88E8-37B28E5177D9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F2A15BCC-8594-4BC4-80FE-72A4D90FCD9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9FFBD-FB8F-409C-ABE7-56DF83333559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2910B5-4936-4044-83DA-1A2CCB14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3" y="1825670"/>
            <a:ext cx="11704614" cy="35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3DEE8-CB3D-4185-88E8-37B28E5177D9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F2A15BCC-8594-4BC4-80FE-72A4D90FCD9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9FFBD-FB8F-409C-ABE7-56DF83333559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B2C6A8-7C64-48A0-99FE-680F91CC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4" y="1613491"/>
            <a:ext cx="11782311" cy="28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8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3DEE8-CB3D-4185-88E8-37B28E5177D9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F2A15BCC-8594-4BC4-80FE-72A4D90FCD9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9FFBD-FB8F-409C-ABE7-56DF83333559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27A27F-5C34-4228-89DD-4E23E2DD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72" y="1005784"/>
            <a:ext cx="9960455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2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3DEE8-CB3D-4185-88E8-37B28E5177D9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F2A15BCC-8594-4BC4-80FE-72A4D90FCD9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9FFBD-FB8F-409C-ABE7-56DF83333559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DBB2CB-5C7C-4FF1-BED2-DC45BF00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02" y="1070300"/>
            <a:ext cx="7862195" cy="52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3DEE8-CB3D-4185-88E8-37B28E5177D9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F2A15BCC-8594-4BC4-80FE-72A4D90FCD9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9FFBD-FB8F-409C-ABE7-56DF83333559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CNN with Low-level APIs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6D6261-E39E-47DD-A6ED-9190765A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35" y="974768"/>
            <a:ext cx="6234546" cy="52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7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399</Words>
  <Application>Microsoft Office PowerPoint</Application>
  <PresentationFormat>宽屏</PresentationFormat>
  <Paragraphs>95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&amp;quot</vt:lpstr>
      <vt:lpstr>Helvetica Neue</vt:lpstr>
      <vt:lpstr>微软雅黑</vt:lpstr>
      <vt:lpstr>Adobe Garamond Pro Bold</vt:lpstr>
      <vt:lpstr>Arial</vt:lpstr>
      <vt:lpstr>Calibri</vt:lpstr>
      <vt:lpstr>Calibri Light</vt:lpstr>
      <vt:lpstr>Eras Light ITC</vt:lpstr>
      <vt:lpstr>Segoe UI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建 王</dc:creator>
  <cp:lastModifiedBy>建 王</cp:lastModifiedBy>
  <cp:revision>63</cp:revision>
  <dcterms:created xsi:type="dcterms:W3CDTF">2019-10-14T07:46:10Z</dcterms:created>
  <dcterms:modified xsi:type="dcterms:W3CDTF">2019-10-23T11:47:49Z</dcterms:modified>
</cp:coreProperties>
</file>