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e74b0cd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e74b0cd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e74b0cd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e74b0cd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e74b0cd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e74b0cd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F6B26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hyperlink" Target="https://github.com/MrXisOnline/C-Program/tree/main/.vscode/snake/library%20manage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930525"/>
            <a:ext cx="63315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A Project and Presentation By Priyansh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600" y="162725"/>
            <a:ext cx="46316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2" name="Google Shape;132;p22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523000" y="760525"/>
            <a:ext cx="4254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5. End of Presentation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2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I’ll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hope you’ll find it helpful,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If you have any query please reach out.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Thank You,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It’s Priyansh, Signing Out daaaa.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778975" y="3083650"/>
            <a:ext cx="34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can find the code or other crazy thing on my github.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855550" y="3699250"/>
            <a:ext cx="37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https://github.com/MrXisOnline/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315625"/>
            <a:ext cx="4263275" cy="4827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75"/>
            <a:ext cx="3552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Library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when we first think about it, the picture comes in our mind is a place where’s lot of books are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arranged in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shelves, but keeping track of all those books can be painful for a person, To Get Rid of that problem we have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Library Management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Software. Which can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Keeping track of Books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It can keep track all books in digitally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Finding Books becomes easier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Instead of spend lots of time finding books between shelves, find it easily using digitally.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Efficient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Try digitally instead of manually.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599"/>
                </a:solidFill>
              </a:rPr>
              <a:t>2. </a:t>
            </a:r>
            <a:r>
              <a:rPr lang="en" sz="3600">
                <a:solidFill>
                  <a:srgbClr val="FFE599"/>
                </a:solidFill>
              </a:rPr>
              <a:t>Motivation</a:t>
            </a:r>
            <a:endParaRPr sz="36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I’ve also suffered how much it becomes much of a hazard of keeping track of books Manually, Or Even </a:t>
            </a:r>
            <a:br>
              <a:rPr lang="en" sz="2400"/>
            </a:br>
            <a:r>
              <a:rPr lang="en" sz="2400"/>
              <a:t>finding a book Between thousands of books </a:t>
            </a:r>
            <a:br>
              <a:rPr lang="en" sz="2400"/>
            </a:br>
            <a:r>
              <a:rPr lang="en" sz="2400"/>
              <a:t>in Shelves, or what if the record got lost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is another kind of thing we can’t </a:t>
            </a:r>
            <a:br>
              <a:rPr lang="en" sz="2400"/>
            </a:br>
            <a:r>
              <a:rPr lang="en" sz="2400"/>
              <a:t>Forget, instead if we save all those record </a:t>
            </a:r>
            <a:br>
              <a:rPr lang="en" sz="2400"/>
            </a:br>
            <a:r>
              <a:rPr lang="en" sz="2400"/>
              <a:t>Digitally and we can be free from this misery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Because with that we can store it anywhere.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3</a:t>
            </a:r>
            <a:r>
              <a:rPr lang="en">
                <a:solidFill>
                  <a:srgbClr val="FFFF00"/>
                </a:solidFill>
              </a:rPr>
              <a:t>. Some Details TO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BORE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We’ve already discussed what my software does, Now let us look into some insite that what are the thing it offers:</a:t>
            </a:r>
            <a:endParaRPr b="0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Add Books into library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When saving it, saves into CSV format so it can be used into other place like MS OFFICE.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Issue Book from library Or Returning it to Library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Also saved as CSV, So can be used for some extended work.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Display all the Books in Library or Issued Books also.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Serialize all the Books in Order of their Specific Number.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1800"/>
              <a:t>As for now, it will be enough.</a:t>
            </a:r>
            <a:endParaRPr b="0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125" y="162725"/>
            <a:ext cx="7254474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7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014550" y="687400"/>
            <a:ext cx="5550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Some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Demonstration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1660925" y="1377475"/>
            <a:ext cx="6000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 This Section, We will have some demonstration of how does this software work, Before doing that, we get some info about the Project, it consist of 4 files which are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libman.c File (Which contains the program working)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Dependencies.h (contains all the function which are going to be used)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ooks.csv (contains all the library books)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ssued_books.csv (contains all issued books)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With all of these files, the Project can runs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seamlessly, no need to have any external header files at all. So Without any further wait let get right into the demonstration.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4a.  </a:t>
            </a:r>
            <a:r>
              <a:rPr lang="en" sz="2400"/>
              <a:t>Interface</a:t>
            </a:r>
            <a:endParaRPr sz="24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25" y="1373950"/>
            <a:ext cx="5714076" cy="30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572850" y="585050"/>
            <a:ext cx="80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4b.  Display All Books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50" y="1194025"/>
            <a:ext cx="7760646" cy="36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65650" y="268150"/>
            <a:ext cx="849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4c.  Add Book into Library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4650"/>
            <a:ext cx="3025642" cy="15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642" y="1035600"/>
            <a:ext cx="5661158" cy="2843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499725" y="219400"/>
            <a:ext cx="80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4d.  Issue/Return Book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50" y="3753625"/>
            <a:ext cx="3565050" cy="12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50" y="828375"/>
            <a:ext cx="5344551" cy="14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19737"/>
            <a:ext cx="8839198" cy="75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