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965474a9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965474a9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rgbClr val="F6B26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hyperlink" Target="https://translate.google.com/community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hyperlink" Target="http://heathbrothers.com/presentations" TargetMode="External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930525"/>
            <a:ext cx="6331500" cy="18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00"/>
                </a:solidFill>
              </a:rPr>
              <a:t>A Project and Presentation By Priyansh</a:t>
            </a:r>
            <a:endParaRPr b="1" sz="24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4700" y="315625"/>
            <a:ext cx="4263275" cy="4827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79" name="Google Shape;79;p14"/>
          <p:cNvPicPr preferRelativeResize="0"/>
          <p:nvPr/>
        </p:nvPicPr>
        <p:blipFill rotWithShape="1">
          <a:blip r:embed="rId5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Intro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2855550" y="1377475"/>
            <a:ext cx="35523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Library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when we first think about it, the picture comes in our mind is a place where’s lot of books are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arranged in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shelves, but keeping track of all those books can be painful for a person, To Get Rid of that problem we have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Library Management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Software. Which can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Keeping track of Books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It can keep track all books in digitally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Finding Books becomes easier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Instead of spend lots of time finding books between shelves, find it easily using digitally.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Efficient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Try digitally instead of manually.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E599"/>
                </a:solidFill>
              </a:rPr>
              <a:t>2. </a:t>
            </a:r>
            <a:r>
              <a:rPr lang="en" sz="3600">
                <a:solidFill>
                  <a:srgbClr val="FFE599"/>
                </a:solidFill>
              </a:rPr>
              <a:t>Motivation</a:t>
            </a:r>
            <a:endParaRPr sz="3600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I’ve also suffered how much it becomes much of a hazard of keeping track of books Manually, Or Even </a:t>
            </a:r>
            <a:br>
              <a:rPr lang="en" sz="2400"/>
            </a:br>
            <a:r>
              <a:rPr lang="en" sz="2400"/>
              <a:t>finding a book Between thousands of books </a:t>
            </a:r>
            <a:br>
              <a:rPr lang="en" sz="2400"/>
            </a:br>
            <a:r>
              <a:rPr lang="en" sz="2400"/>
              <a:t>in Shelves, or what if the record got lost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Which is another kind of thing we can’t </a:t>
            </a:r>
            <a:br>
              <a:rPr lang="en" sz="2400"/>
            </a:br>
            <a:r>
              <a:rPr lang="en" sz="2400"/>
              <a:t>Forget, instead if we save all those record </a:t>
            </a:r>
            <a:br>
              <a:rPr lang="en" sz="2400"/>
            </a:br>
            <a:r>
              <a:rPr lang="en" sz="2400"/>
              <a:t>Digitally and we can be free from this misery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Because with that we can store it anywhere.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</a:rPr>
              <a:t>3</a:t>
            </a:r>
            <a:r>
              <a:rPr lang="en">
                <a:solidFill>
                  <a:srgbClr val="FFFF00"/>
                </a:solidFill>
              </a:rPr>
              <a:t>. Some Details TO</a:t>
            </a:r>
            <a:r>
              <a:rPr lang="en">
                <a:solidFill>
                  <a:schemeClr val="accent5"/>
                </a:solidFill>
              </a:rPr>
              <a:t> </a:t>
            </a:r>
            <a:r>
              <a:rPr lang="en"/>
              <a:t>BORE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800"/>
              <a:t>We’ve already discussed what my software does, Now let us look into some insite that what are the thing it offers:</a:t>
            </a:r>
            <a:endParaRPr b="0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b="0" lang="en" sz="1800"/>
              <a:t>Add Books into library</a:t>
            </a:r>
            <a:endParaRPr b="0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0" lang="en" sz="1800"/>
              <a:t>When saving it, saves into CSV format so it can be used into other place like MS OFFICE.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0" lang="en" sz="1800"/>
              <a:t>Issue Book from library Or Returning it to Library</a:t>
            </a:r>
            <a:endParaRPr b="0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0" lang="en" sz="1800"/>
              <a:t>Also saved as CSV, So can be used for some extended work.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0" lang="en" sz="1800"/>
              <a:t>Display all the Books in Library or Issued Books also.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0" lang="en" sz="1800"/>
              <a:t>Serialize all the Books in Order of their Specific Number.</a:t>
            </a:r>
            <a:endParaRPr b="0"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n" sz="1800"/>
              <a:t>As for now, it will be enough.</a:t>
            </a:r>
            <a:endParaRPr b="0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0125" y="162725"/>
            <a:ext cx="7254474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7" name="Google Shape;97;p17"/>
          <p:cNvPicPr preferRelativeResize="0"/>
          <p:nvPr/>
        </p:nvPicPr>
        <p:blipFill rotWithShape="1">
          <a:blip r:embed="rId5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2014550" y="687400"/>
            <a:ext cx="5550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Some 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Demonstration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" name="Google Shape;99;p17"/>
          <p:cNvSpPr txBox="1"/>
          <p:nvPr>
            <p:ph idx="4294967295" type="body"/>
          </p:nvPr>
        </p:nvSpPr>
        <p:spPr>
          <a:xfrm>
            <a:off x="1660925" y="1377475"/>
            <a:ext cx="60006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In This Section, We will have some demonstration of how does this software work, Before doing that, we get some info about the Project, it consist of 4 files which are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AutoNum type="arabicPeriod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libman.c File (Which contains the program working)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AutoNum type="arabicPeriod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Dependencies.h (contains all the function which are going to be used)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AutoNum type="arabicPeriod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b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ooks.csv (contains all the library books)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AutoNum type="arabicPeriod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ssued_books.csv (contains all issued books)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With all of these files, the Project can runs 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seamlessly, no need to have any external header files at all. So Without any further wait let get right into the demonstration.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 a 2nd language? </a:t>
            </a:r>
            <a:br>
              <a:rPr lang="en"/>
            </a:br>
            <a:r>
              <a:rPr lang="en"/>
              <a:t>Make Google Translate  even better by joining </a:t>
            </a:r>
            <a:br>
              <a:rPr lang="en"/>
            </a:br>
            <a:r>
              <a:rPr lang="en"/>
              <a:t>the </a:t>
            </a:r>
            <a:r>
              <a:rPr lang="en">
                <a:solidFill>
                  <a:schemeClr val="accent5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community</a:t>
            </a:r>
            <a:r>
              <a:rPr lang="en"/>
              <a:t>.</a:t>
            </a:r>
            <a:endParaRPr/>
          </a:p>
        </p:txBody>
      </p:sp>
      <p:grpSp>
        <p:nvGrpSpPr>
          <p:cNvPr id="105" name="Google Shape;105;p18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106" name="Google Shape;106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07" name="Google Shape;107;p18"/>
            <p:cNvPicPr preferRelativeResize="0"/>
            <p:nvPr/>
          </p:nvPicPr>
          <p:blipFill rotWithShape="1">
            <a:blip r:embed="rId6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18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Inspire your audience to act on the information they just learned. 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Depending on your idea, this can be anything from downloading </a:t>
              </a:r>
              <a:b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an app to joining </a:t>
              </a:r>
              <a:b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an organization.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4" name="Google Shape;114;p19"/>
          <p:cNvPicPr preferRelativeResize="0"/>
          <p:nvPr/>
        </p:nvPicPr>
        <p:blipFill rotWithShape="1">
          <a:blip r:embed="rId5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Good luck!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" name="Google Shape;116;p19"/>
          <p:cNvSpPr txBox="1"/>
          <p:nvPr>
            <p:ph idx="4294967295" type="body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We hope you’ll use these tips to go out and deliver a memorable pitch for your product 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or service!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For more (free) presentation tips relevant to other types of messages, go to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heathbrothers.com/presentations</a:t>
            </a:r>
            <a:endParaRPr sz="12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Book titled, &quot;Made To Stick,&quot; standing on its side" id="117" name="Google Shape;11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76950" y="3083225"/>
            <a:ext cx="1184925" cy="15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For more about making your ideas stick with others, check out our book!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