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4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7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9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4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3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2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err="1" smtClean="0"/>
              <a:t>CosmoRangers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FastestDan and Valera</a:t>
            </a:r>
          </a:p>
          <a:p>
            <a:r>
              <a:rPr lang="en-US" dirty="0" smtClean="0"/>
              <a:t>Presented by X-Corp</a:t>
            </a:r>
          </a:p>
        </p:txBody>
      </p:sp>
    </p:spTree>
    <p:extLst>
      <p:ext uri="{BB962C8B-B14F-4D97-AF65-F5344CB8AC3E}">
        <p14:creationId xmlns:p14="http://schemas.microsoft.com/office/powerpoint/2010/main" val="16176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 проекте были использованы: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3962" y="1833596"/>
            <a:ext cx="647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Библиотека </a:t>
            </a:r>
            <a:r>
              <a:rPr lang="en-US" sz="2800" dirty="0" err="1" smtClean="0"/>
              <a:t>PyGame</a:t>
            </a:r>
            <a:r>
              <a:rPr lang="en-US" sz="2800" dirty="0" smtClean="0"/>
              <a:t> </a:t>
            </a:r>
            <a:r>
              <a:rPr lang="ru-RU" sz="2800" dirty="0" smtClean="0"/>
              <a:t>и её составляющие: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9809" y="2986952"/>
            <a:ext cx="2972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Sprite</a:t>
            </a:r>
            <a:r>
              <a:rPr lang="ru-RU" sz="2400" dirty="0" smtClean="0"/>
              <a:t>, для создания подвижных моделей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56655" y="3032488"/>
            <a:ext cx="391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Mixer</a:t>
            </a:r>
            <a:r>
              <a:rPr lang="ru-RU" sz="2400" dirty="0" smtClean="0"/>
              <a:t>, для воспроизведения аудиофайлов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90560" y="3032488"/>
            <a:ext cx="345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Font</a:t>
            </a:r>
            <a:r>
              <a:rPr lang="ru-RU" sz="2400" dirty="0" smtClean="0"/>
              <a:t>, для отображения текстовой информации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85200" y="4784570"/>
            <a:ext cx="833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Библиотека </a:t>
            </a:r>
            <a:r>
              <a:rPr lang="en-US" sz="2800" dirty="0" smtClean="0"/>
              <a:t>Arcade </a:t>
            </a:r>
            <a:r>
              <a:rPr lang="ru-RU" sz="2800" dirty="0" smtClean="0"/>
              <a:t>для создания главного меню игры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68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 внутри проекта: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1865812"/>
            <a:ext cx="326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Часть проекта от </a:t>
            </a:r>
            <a:r>
              <a:rPr lang="en-US" sz="2000" dirty="0" smtClean="0"/>
              <a:t>FastestDan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049081" y="1865812"/>
            <a:ext cx="276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Часть проекта от </a:t>
            </a:r>
            <a:r>
              <a:rPr lang="en-US" sz="2000" dirty="0" smtClean="0"/>
              <a:t>Valera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46118" y="2505694"/>
            <a:ext cx="294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Player, </a:t>
            </a:r>
            <a:r>
              <a:rPr lang="ru-RU" dirty="0" smtClean="0"/>
              <a:t>отвечающий за анимацию, движение и стрельбу двух игроков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6118" y="3429024"/>
            <a:ext cx="294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Rocket, </a:t>
            </a:r>
            <a:r>
              <a:rPr lang="ru-RU" dirty="0" smtClean="0"/>
              <a:t>отвечающий за анимацию и движение снарядов игроков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46118" y="4352354"/>
            <a:ext cx="294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Border, </a:t>
            </a:r>
            <a:r>
              <a:rPr lang="ru-RU" dirty="0" smtClean="0"/>
              <a:t>отвечающий за</a:t>
            </a:r>
            <a:r>
              <a:rPr lang="en-US" dirty="0" smtClean="0"/>
              <a:t> </a:t>
            </a:r>
            <a:r>
              <a:rPr lang="ru-RU" dirty="0" smtClean="0"/>
              <a:t>границы на экране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0613" y="5274278"/>
            <a:ext cx="294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Bullet, </a:t>
            </a:r>
            <a:r>
              <a:rPr lang="ru-RU" dirty="0" smtClean="0"/>
              <a:t>отвечающий за анимацию</a:t>
            </a:r>
            <a:r>
              <a:rPr lang="en-US" dirty="0"/>
              <a:t> </a:t>
            </a:r>
            <a:r>
              <a:rPr lang="ru-RU" dirty="0" smtClean="0"/>
              <a:t>и движение снарядов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960612" y="4350948"/>
            <a:ext cx="3047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Подкласс</a:t>
            </a:r>
            <a:r>
              <a:rPr lang="en-US" dirty="0" smtClean="0"/>
              <a:t> Enemy</a:t>
            </a:r>
            <a:r>
              <a:rPr lang="ru-RU" dirty="0" smtClean="0"/>
              <a:t> класса </a:t>
            </a:r>
            <a:r>
              <a:rPr lang="en-US" dirty="0" smtClean="0"/>
              <a:t>Ship, </a:t>
            </a:r>
            <a:r>
              <a:rPr lang="ru-RU" dirty="0" smtClean="0"/>
              <a:t>отвечающий за появление, движение и стрельбу врагов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60613" y="3429024"/>
            <a:ext cx="3047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Подкласс </a:t>
            </a:r>
            <a:r>
              <a:rPr lang="en-US" dirty="0" smtClean="0"/>
              <a:t>Player </a:t>
            </a:r>
            <a:r>
              <a:rPr lang="ru-RU" dirty="0" smtClean="0"/>
              <a:t>класса </a:t>
            </a:r>
            <a:r>
              <a:rPr lang="en-US" dirty="0" smtClean="0"/>
              <a:t>Ship, </a:t>
            </a:r>
            <a:r>
              <a:rPr lang="ru-RU" dirty="0" smtClean="0"/>
              <a:t>отвечающий за</a:t>
            </a:r>
            <a:r>
              <a:rPr lang="ru-RU" dirty="0"/>
              <a:t> </a:t>
            </a:r>
            <a:r>
              <a:rPr lang="ru-RU" dirty="0" smtClean="0"/>
              <a:t>продвинутую стрельбу игрока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960613" y="2501229"/>
            <a:ext cx="294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 </a:t>
            </a:r>
            <a:r>
              <a:rPr lang="en-US" dirty="0" smtClean="0"/>
              <a:t>Ship, </a:t>
            </a:r>
            <a:r>
              <a:rPr lang="ru-RU" dirty="0" smtClean="0"/>
              <a:t>отвечающий за анимацию</a:t>
            </a:r>
            <a:r>
              <a:rPr lang="en-US" dirty="0" smtClean="0"/>
              <a:t>,</a:t>
            </a:r>
            <a:r>
              <a:rPr lang="ru-RU" dirty="0" smtClean="0"/>
              <a:t> движение и стрельбу кораблей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6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Были реализованы функции: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5801" y="2199926"/>
            <a:ext cx="316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Анимации «спрайтов»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410203" y="2206162"/>
            <a:ext cx="372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Стрельбы игроков и врагов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99992" y="3756270"/>
            <a:ext cx="335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Наступление врагов на игрока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Arcade Mode)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80853" y="2795650"/>
            <a:ext cx="254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Два режима игры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51513" y="3756268"/>
            <a:ext cx="352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Сражение игроков друг против друга (</a:t>
            </a:r>
            <a:r>
              <a:rPr lang="en-US" sz="2400" dirty="0" smtClean="0"/>
              <a:t>VS Mode)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71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Создать программу, которая позволила бы отвлечься от текущих дел и расслабиться, погрузившись в игровой процесс.</a:t>
            </a:r>
          </a:p>
          <a:p>
            <a:r>
              <a:rPr lang="ru-RU" sz="3600" dirty="0"/>
              <a:t>Все механики, которые я планировал реализовать, были реализованы и перечислены слайдом выше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447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42</TotalTime>
  <Words>205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Небеса</vt:lpstr>
      <vt:lpstr>Проект «CosmoRangers»</vt:lpstr>
      <vt:lpstr>В проекте были использованы:</vt:lpstr>
      <vt:lpstr>Классы внутри проекта:</vt:lpstr>
      <vt:lpstr>Были реализованы функции:</vt:lpstr>
      <vt:lpstr>Цель Проекта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«CosmoRangers»</dc:title>
  <dc:creator>FastestDan</dc:creator>
  <cp:lastModifiedBy>FastestDan</cp:lastModifiedBy>
  <cp:revision>5</cp:revision>
  <dcterms:created xsi:type="dcterms:W3CDTF">2021-03-01T15:00:16Z</dcterms:created>
  <dcterms:modified xsi:type="dcterms:W3CDTF">2021-03-01T15:42:31Z</dcterms:modified>
</cp:coreProperties>
</file>