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Финансовый телеграмм бот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Пономарёв Артём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 заключалась в том, чтобы создать удобного бота, с которым можно всегда записать или посмотреть свои расходы.</a:t>
            </a:r>
          </a:p>
          <a:p>
            <a:r>
              <a:rPr lang="ru-RU" dirty="0" smtClean="0"/>
              <a:t>Мой проект был создан для того, чтобы контролировать свои траты и всегда знать на что именно уходят деньги.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ru-RU" dirty="0" smtClean="0"/>
              <a:t>Асинхронная библиотека</a:t>
            </a:r>
            <a:r>
              <a:rPr lang="ru-RU" dirty="0" smtClean="0"/>
              <a:t> </a:t>
            </a:r>
            <a:r>
              <a:rPr lang="ru-RU" dirty="0" smtClean="0"/>
              <a:t>для создание телеграмм ботов </a:t>
            </a:r>
            <a:r>
              <a:rPr lang="en-US" dirty="0" err="1" smtClean="0"/>
              <a:t>Aiogram</a:t>
            </a:r>
            <a:endParaRPr lang="en-US" dirty="0" smtClean="0"/>
          </a:p>
          <a:p>
            <a:r>
              <a:rPr lang="en-US" dirty="0" smtClean="0"/>
              <a:t>2)</a:t>
            </a:r>
            <a:r>
              <a:rPr lang="ru-RU" dirty="0" smtClean="0"/>
              <a:t>База данных </a:t>
            </a:r>
            <a:r>
              <a:rPr lang="en-US" dirty="0" smtClean="0"/>
              <a:t>sqlite3</a:t>
            </a:r>
          </a:p>
          <a:p>
            <a:r>
              <a:rPr lang="en-US" dirty="0" smtClean="0"/>
              <a:t>3)</a:t>
            </a:r>
            <a:r>
              <a:rPr lang="ru-RU" dirty="0" smtClean="0"/>
              <a:t>Регулярные выражения</a:t>
            </a:r>
          </a:p>
          <a:p>
            <a:r>
              <a:rPr lang="ru-RU" dirty="0" smtClean="0"/>
              <a:t>4)Модуль </a:t>
            </a:r>
            <a:r>
              <a:rPr lang="en-US" dirty="0" err="1" smtClean="0"/>
              <a:t>Datetime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проекте были использованы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поставленные задачи были реализованы!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79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Финансовый телеграмм бот</vt:lpstr>
      <vt:lpstr>Введение</vt:lpstr>
      <vt:lpstr>В проекте были использованы: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Финансовый телеграмм бот</dc:title>
  <dc:creator>Артем</dc:creator>
  <cp:lastModifiedBy>Артем</cp:lastModifiedBy>
  <cp:revision>6</cp:revision>
  <dcterms:created xsi:type="dcterms:W3CDTF">2021-04-24T06:03:27Z</dcterms:created>
  <dcterms:modified xsi:type="dcterms:W3CDTF">2021-04-24T06:59:14Z</dcterms:modified>
</cp:coreProperties>
</file>