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261C2-E4B9-4389-AD6A-EBCE6DEDBCCF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zh-CN" altLang="en-US"/>
        </a:p>
      </dgm:t>
    </dgm:pt>
    <dgm:pt modelId="{102AF0F3-0A2D-4169-8FC8-A5658067C642}">
      <dgm:prSet/>
      <dgm:spPr/>
      <dgm:t>
        <a:bodyPr/>
        <a:lstStyle/>
        <a:p>
          <a:r>
            <a:rPr lang="en-US"/>
            <a:t>Datasheet</a:t>
          </a:r>
          <a:endParaRPr lang="zh-CN"/>
        </a:p>
      </dgm:t>
    </dgm:pt>
    <dgm:pt modelId="{F1F8D619-D41D-4120-BB8B-8422221BF681}" type="parTrans" cxnId="{46BD7496-6722-4364-99B4-716058E5783D}">
      <dgm:prSet/>
      <dgm:spPr/>
      <dgm:t>
        <a:bodyPr/>
        <a:lstStyle/>
        <a:p>
          <a:endParaRPr lang="zh-CN" altLang="en-US"/>
        </a:p>
      </dgm:t>
    </dgm:pt>
    <dgm:pt modelId="{C219F21E-4F0F-45A0-8805-4A257D8A1D9D}" type="sibTrans" cxnId="{46BD7496-6722-4364-99B4-716058E5783D}">
      <dgm:prSet phldrT="01"/>
      <dgm:spPr/>
      <dgm:t>
        <a:bodyPr/>
        <a:lstStyle/>
        <a:p>
          <a:r>
            <a:rPr lang="zh-CN" altLang="en-US"/>
            <a:t>01</a:t>
          </a:r>
        </a:p>
      </dgm:t>
    </dgm:pt>
    <dgm:pt modelId="{77158C39-DFCC-4DB8-A9D5-FF901A34AC18}">
      <dgm:prSet/>
      <dgm:spPr/>
      <dgm:t>
        <a:bodyPr/>
        <a:lstStyle/>
        <a:p>
          <a:r>
            <a:rPr lang="en-US"/>
            <a:t>SDK</a:t>
          </a:r>
          <a:endParaRPr lang="zh-CN"/>
        </a:p>
      </dgm:t>
    </dgm:pt>
    <dgm:pt modelId="{8929E1E9-B860-44E8-B594-CCA2CF0C3312}" type="parTrans" cxnId="{C86E7184-D283-4666-B563-DA465546D72C}">
      <dgm:prSet/>
      <dgm:spPr/>
      <dgm:t>
        <a:bodyPr/>
        <a:lstStyle/>
        <a:p>
          <a:endParaRPr lang="zh-CN" altLang="en-US"/>
        </a:p>
      </dgm:t>
    </dgm:pt>
    <dgm:pt modelId="{45C3AD61-6351-4074-81CC-C45F8D7936FD}" type="sibTrans" cxnId="{C86E7184-D283-4666-B563-DA465546D72C}">
      <dgm:prSet phldrT="02"/>
      <dgm:spPr/>
      <dgm:t>
        <a:bodyPr/>
        <a:lstStyle/>
        <a:p>
          <a:r>
            <a:rPr lang="zh-CN" altLang="en-US"/>
            <a:t>02</a:t>
          </a:r>
        </a:p>
      </dgm:t>
    </dgm:pt>
    <dgm:pt modelId="{33E52433-FA1B-4EDC-8923-CD05C5F48B6C}">
      <dgm:prSet/>
      <dgm:spPr/>
      <dgm:t>
        <a:bodyPr/>
        <a:lstStyle/>
        <a:p>
          <a:r>
            <a:rPr lang="en-US"/>
            <a:t>Code</a:t>
          </a:r>
          <a:endParaRPr lang="zh-CN"/>
        </a:p>
      </dgm:t>
    </dgm:pt>
    <dgm:pt modelId="{BFFF5A02-5D0C-466F-90E1-9C598EA6EF8F}" type="parTrans" cxnId="{1355EA9C-18E6-4E89-A84C-BA35FEF255E7}">
      <dgm:prSet/>
      <dgm:spPr/>
      <dgm:t>
        <a:bodyPr/>
        <a:lstStyle/>
        <a:p>
          <a:endParaRPr lang="zh-CN" altLang="en-US"/>
        </a:p>
      </dgm:t>
    </dgm:pt>
    <dgm:pt modelId="{8459828E-8BF6-4D59-9D87-C1A92ED2E0AD}" type="sibTrans" cxnId="{1355EA9C-18E6-4E89-A84C-BA35FEF255E7}">
      <dgm:prSet phldrT="03"/>
      <dgm:spPr/>
      <dgm:t>
        <a:bodyPr/>
        <a:lstStyle/>
        <a:p>
          <a:r>
            <a:rPr lang="zh-CN" altLang="en-US"/>
            <a:t>03</a:t>
          </a:r>
        </a:p>
      </dgm:t>
    </dgm:pt>
    <dgm:pt modelId="{0CB08249-7E2B-4DFD-9D70-99916AB2E88C}">
      <dgm:prSet/>
      <dgm:spPr/>
      <dgm:t>
        <a:bodyPr/>
        <a:lstStyle/>
        <a:p>
          <a:r>
            <a:rPr lang="en-US"/>
            <a:t>Circuit</a:t>
          </a:r>
          <a:endParaRPr lang="zh-CN"/>
        </a:p>
      </dgm:t>
    </dgm:pt>
    <dgm:pt modelId="{0A080A7D-CA54-4F73-9CAC-A12649539EEE}" type="parTrans" cxnId="{8301CEAE-7B54-492C-A44D-747F7EB93D2C}">
      <dgm:prSet/>
      <dgm:spPr/>
      <dgm:t>
        <a:bodyPr/>
        <a:lstStyle/>
        <a:p>
          <a:endParaRPr lang="zh-CN" altLang="en-US"/>
        </a:p>
      </dgm:t>
    </dgm:pt>
    <dgm:pt modelId="{54A8A5CF-5D61-4D75-8697-32C6C809530C}" type="sibTrans" cxnId="{8301CEAE-7B54-492C-A44D-747F7EB93D2C}">
      <dgm:prSet phldrT="04"/>
      <dgm:spPr/>
      <dgm:t>
        <a:bodyPr/>
        <a:lstStyle/>
        <a:p>
          <a:r>
            <a:rPr lang="zh-CN" altLang="en-US"/>
            <a:t>04</a:t>
          </a:r>
        </a:p>
      </dgm:t>
    </dgm:pt>
    <dgm:pt modelId="{00FD4322-0A05-4573-B6E9-2B7A34AF1921}">
      <dgm:prSet/>
      <dgm:spPr/>
      <dgm:t>
        <a:bodyPr/>
        <a:lstStyle/>
        <a:p>
          <a:r>
            <a:rPr lang="en-US"/>
            <a:t>Hardware</a:t>
          </a:r>
          <a:endParaRPr lang="zh-CN"/>
        </a:p>
      </dgm:t>
    </dgm:pt>
    <dgm:pt modelId="{91084627-48C1-4CC0-AA5E-8CFCFC3F59F3}" type="parTrans" cxnId="{8E623371-5F71-4DB6-93EE-41FBEEA7C245}">
      <dgm:prSet/>
      <dgm:spPr/>
      <dgm:t>
        <a:bodyPr/>
        <a:lstStyle/>
        <a:p>
          <a:endParaRPr lang="zh-CN" altLang="en-US"/>
        </a:p>
      </dgm:t>
    </dgm:pt>
    <dgm:pt modelId="{3EB81FD2-ACA2-49FA-9CEA-FF663F176C1F}" type="sibTrans" cxnId="{8E623371-5F71-4DB6-93EE-41FBEEA7C245}">
      <dgm:prSet phldrT="05"/>
      <dgm:spPr/>
      <dgm:t>
        <a:bodyPr/>
        <a:lstStyle/>
        <a:p>
          <a:r>
            <a:rPr lang="zh-CN" altLang="en-US"/>
            <a:t>05</a:t>
          </a:r>
        </a:p>
      </dgm:t>
    </dgm:pt>
    <dgm:pt modelId="{875E8EBD-FD4C-4A72-AC64-E14B5B50457F}" type="pres">
      <dgm:prSet presAssocID="{FA4261C2-E4B9-4389-AD6A-EBCE6DEDBCCF}" presName="Name0" presStyleCnt="0">
        <dgm:presLayoutVars>
          <dgm:animLvl val="lvl"/>
          <dgm:resizeHandles val="exact"/>
        </dgm:presLayoutVars>
      </dgm:prSet>
      <dgm:spPr/>
    </dgm:pt>
    <dgm:pt modelId="{9999AEB0-945B-4741-9F23-521E7DB5FF38}" type="pres">
      <dgm:prSet presAssocID="{102AF0F3-0A2D-4169-8FC8-A5658067C642}" presName="compositeNode" presStyleCnt="0">
        <dgm:presLayoutVars>
          <dgm:bulletEnabled val="1"/>
        </dgm:presLayoutVars>
      </dgm:prSet>
      <dgm:spPr/>
    </dgm:pt>
    <dgm:pt modelId="{44933287-A168-4B43-AF89-C7A8C08F4D54}" type="pres">
      <dgm:prSet presAssocID="{102AF0F3-0A2D-4169-8FC8-A5658067C642}" presName="bgRect" presStyleLbl="alignNode1" presStyleIdx="0" presStyleCnt="5"/>
      <dgm:spPr/>
    </dgm:pt>
    <dgm:pt modelId="{79461D01-BF7F-48D4-91B2-0C85D66C1436}" type="pres">
      <dgm:prSet presAssocID="{C219F21E-4F0F-45A0-8805-4A257D8A1D9D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E31476A6-F0EF-4CDF-9465-F9CFCDE15168}" type="pres">
      <dgm:prSet presAssocID="{102AF0F3-0A2D-4169-8FC8-A5658067C642}" presName="nodeRect" presStyleLbl="alignNode1" presStyleIdx="0" presStyleCnt="5">
        <dgm:presLayoutVars>
          <dgm:bulletEnabled val="1"/>
        </dgm:presLayoutVars>
      </dgm:prSet>
      <dgm:spPr/>
    </dgm:pt>
    <dgm:pt modelId="{D0666D6E-B806-4368-AB65-FEC724BCA478}" type="pres">
      <dgm:prSet presAssocID="{C219F21E-4F0F-45A0-8805-4A257D8A1D9D}" presName="sibTrans" presStyleCnt="0"/>
      <dgm:spPr/>
    </dgm:pt>
    <dgm:pt modelId="{A64EC8EE-DBB7-4CBB-9AFB-9CEFEE259F28}" type="pres">
      <dgm:prSet presAssocID="{77158C39-DFCC-4DB8-A9D5-FF901A34AC18}" presName="compositeNode" presStyleCnt="0">
        <dgm:presLayoutVars>
          <dgm:bulletEnabled val="1"/>
        </dgm:presLayoutVars>
      </dgm:prSet>
      <dgm:spPr/>
    </dgm:pt>
    <dgm:pt modelId="{4B0F873A-94C4-4AC7-875E-A869EDE7D331}" type="pres">
      <dgm:prSet presAssocID="{77158C39-DFCC-4DB8-A9D5-FF901A34AC18}" presName="bgRect" presStyleLbl="alignNode1" presStyleIdx="1" presStyleCnt="5"/>
      <dgm:spPr/>
    </dgm:pt>
    <dgm:pt modelId="{FE93982A-C001-41C9-B3ED-E3A9FFEC670D}" type="pres">
      <dgm:prSet presAssocID="{45C3AD61-6351-4074-81CC-C45F8D7936FD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0D29DFBF-0CC7-4FA1-B572-359407D7466B}" type="pres">
      <dgm:prSet presAssocID="{77158C39-DFCC-4DB8-A9D5-FF901A34AC18}" presName="nodeRect" presStyleLbl="alignNode1" presStyleIdx="1" presStyleCnt="5">
        <dgm:presLayoutVars>
          <dgm:bulletEnabled val="1"/>
        </dgm:presLayoutVars>
      </dgm:prSet>
      <dgm:spPr/>
    </dgm:pt>
    <dgm:pt modelId="{4D2884B6-4141-4124-8BA8-E94EA53D7EB9}" type="pres">
      <dgm:prSet presAssocID="{45C3AD61-6351-4074-81CC-C45F8D7936FD}" presName="sibTrans" presStyleCnt="0"/>
      <dgm:spPr/>
    </dgm:pt>
    <dgm:pt modelId="{5E141799-1926-4B33-818B-D74FD999C3C0}" type="pres">
      <dgm:prSet presAssocID="{33E52433-FA1B-4EDC-8923-CD05C5F48B6C}" presName="compositeNode" presStyleCnt="0">
        <dgm:presLayoutVars>
          <dgm:bulletEnabled val="1"/>
        </dgm:presLayoutVars>
      </dgm:prSet>
      <dgm:spPr/>
    </dgm:pt>
    <dgm:pt modelId="{8C532C72-DC9B-456D-AAC5-FD8A76BD503D}" type="pres">
      <dgm:prSet presAssocID="{33E52433-FA1B-4EDC-8923-CD05C5F48B6C}" presName="bgRect" presStyleLbl="alignNode1" presStyleIdx="2" presStyleCnt="5"/>
      <dgm:spPr/>
    </dgm:pt>
    <dgm:pt modelId="{17BEEE95-4BBF-4B37-BE01-DE4174E02F52}" type="pres">
      <dgm:prSet presAssocID="{8459828E-8BF6-4D59-9D87-C1A92ED2E0AD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C4D6B1DD-030A-4E58-B570-889373A9F8FA}" type="pres">
      <dgm:prSet presAssocID="{33E52433-FA1B-4EDC-8923-CD05C5F48B6C}" presName="nodeRect" presStyleLbl="alignNode1" presStyleIdx="2" presStyleCnt="5">
        <dgm:presLayoutVars>
          <dgm:bulletEnabled val="1"/>
        </dgm:presLayoutVars>
      </dgm:prSet>
      <dgm:spPr/>
    </dgm:pt>
    <dgm:pt modelId="{EB030F3F-50DD-4DFD-8CC5-FAF5926F2C48}" type="pres">
      <dgm:prSet presAssocID="{8459828E-8BF6-4D59-9D87-C1A92ED2E0AD}" presName="sibTrans" presStyleCnt="0"/>
      <dgm:spPr/>
    </dgm:pt>
    <dgm:pt modelId="{F5158F59-7FD3-4641-972F-1DCF4F20AE18}" type="pres">
      <dgm:prSet presAssocID="{0CB08249-7E2B-4DFD-9D70-99916AB2E88C}" presName="compositeNode" presStyleCnt="0">
        <dgm:presLayoutVars>
          <dgm:bulletEnabled val="1"/>
        </dgm:presLayoutVars>
      </dgm:prSet>
      <dgm:spPr/>
    </dgm:pt>
    <dgm:pt modelId="{CD2544BE-E099-471D-AB8A-217F889113AA}" type="pres">
      <dgm:prSet presAssocID="{0CB08249-7E2B-4DFD-9D70-99916AB2E88C}" presName="bgRect" presStyleLbl="alignNode1" presStyleIdx="3" presStyleCnt="5"/>
      <dgm:spPr/>
    </dgm:pt>
    <dgm:pt modelId="{D3879ACF-478C-41FF-8DD1-2CECC15B1E7E}" type="pres">
      <dgm:prSet presAssocID="{54A8A5CF-5D61-4D75-8697-32C6C809530C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714C0230-4CE0-4EEC-ACA2-D2E683E41B49}" type="pres">
      <dgm:prSet presAssocID="{0CB08249-7E2B-4DFD-9D70-99916AB2E88C}" presName="nodeRect" presStyleLbl="alignNode1" presStyleIdx="3" presStyleCnt="5">
        <dgm:presLayoutVars>
          <dgm:bulletEnabled val="1"/>
        </dgm:presLayoutVars>
      </dgm:prSet>
      <dgm:spPr/>
    </dgm:pt>
    <dgm:pt modelId="{609872DB-B7E7-41B8-9C79-6CDC87247D26}" type="pres">
      <dgm:prSet presAssocID="{54A8A5CF-5D61-4D75-8697-32C6C809530C}" presName="sibTrans" presStyleCnt="0"/>
      <dgm:spPr/>
    </dgm:pt>
    <dgm:pt modelId="{2D51A21B-B2F0-4C47-9B78-AC55635304C5}" type="pres">
      <dgm:prSet presAssocID="{00FD4322-0A05-4573-B6E9-2B7A34AF1921}" presName="compositeNode" presStyleCnt="0">
        <dgm:presLayoutVars>
          <dgm:bulletEnabled val="1"/>
        </dgm:presLayoutVars>
      </dgm:prSet>
      <dgm:spPr/>
    </dgm:pt>
    <dgm:pt modelId="{B7BD23AA-888D-42C9-A578-7CECC6238A30}" type="pres">
      <dgm:prSet presAssocID="{00FD4322-0A05-4573-B6E9-2B7A34AF1921}" presName="bgRect" presStyleLbl="alignNode1" presStyleIdx="4" presStyleCnt="5"/>
      <dgm:spPr/>
    </dgm:pt>
    <dgm:pt modelId="{1303DC7E-F71C-4583-814F-B4A3F2D61611}" type="pres">
      <dgm:prSet presAssocID="{3EB81FD2-ACA2-49FA-9CEA-FF663F176C1F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D570FAFD-A170-4E6F-8F07-F4298B3F0778}" type="pres">
      <dgm:prSet presAssocID="{00FD4322-0A05-4573-B6E9-2B7A34AF1921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596C420B-6AF7-4DD3-ACE5-EAB90D4E8EFF}" type="presOf" srcId="{77158C39-DFCC-4DB8-A9D5-FF901A34AC18}" destId="{0D29DFBF-0CC7-4FA1-B572-359407D7466B}" srcOrd="1" destOrd="0" presId="urn:microsoft.com/office/officeart/2016/7/layout/LinearBlockProcessNumbered"/>
    <dgm:cxn modelId="{93B94427-3131-4C52-B51A-0C2BD6588956}" type="presOf" srcId="{00FD4322-0A05-4573-B6E9-2B7A34AF1921}" destId="{B7BD23AA-888D-42C9-A578-7CECC6238A30}" srcOrd="0" destOrd="0" presId="urn:microsoft.com/office/officeart/2016/7/layout/LinearBlockProcessNumbered"/>
    <dgm:cxn modelId="{858A4727-35FB-4AB7-8848-495D33624822}" type="presOf" srcId="{8459828E-8BF6-4D59-9D87-C1A92ED2E0AD}" destId="{17BEEE95-4BBF-4B37-BE01-DE4174E02F52}" srcOrd="0" destOrd="0" presId="urn:microsoft.com/office/officeart/2016/7/layout/LinearBlockProcessNumbered"/>
    <dgm:cxn modelId="{8CCCAD2C-5ECC-44FE-B883-634AD7F52EC6}" type="presOf" srcId="{0CB08249-7E2B-4DFD-9D70-99916AB2E88C}" destId="{714C0230-4CE0-4EEC-ACA2-D2E683E41B49}" srcOrd="1" destOrd="0" presId="urn:microsoft.com/office/officeart/2016/7/layout/LinearBlockProcessNumbered"/>
    <dgm:cxn modelId="{19F1A82F-E7B3-4810-9D5A-638E1501667D}" type="presOf" srcId="{33E52433-FA1B-4EDC-8923-CD05C5F48B6C}" destId="{8C532C72-DC9B-456D-AAC5-FD8A76BD503D}" srcOrd="0" destOrd="0" presId="urn:microsoft.com/office/officeart/2016/7/layout/LinearBlockProcessNumbered"/>
    <dgm:cxn modelId="{4DCAAF31-608E-4F27-939B-C5F77450DC7A}" type="presOf" srcId="{3EB81FD2-ACA2-49FA-9CEA-FF663F176C1F}" destId="{1303DC7E-F71C-4583-814F-B4A3F2D61611}" srcOrd="0" destOrd="0" presId="urn:microsoft.com/office/officeart/2016/7/layout/LinearBlockProcessNumbered"/>
    <dgm:cxn modelId="{0D8EF936-3D16-4459-8FD4-FB9F3148FC5B}" type="presOf" srcId="{FA4261C2-E4B9-4389-AD6A-EBCE6DEDBCCF}" destId="{875E8EBD-FD4C-4A72-AC64-E14B5B50457F}" srcOrd="0" destOrd="0" presId="urn:microsoft.com/office/officeart/2016/7/layout/LinearBlockProcessNumbered"/>
    <dgm:cxn modelId="{18F52037-662E-4675-AF8A-A38901F5E4A1}" type="presOf" srcId="{C219F21E-4F0F-45A0-8805-4A257D8A1D9D}" destId="{79461D01-BF7F-48D4-91B2-0C85D66C1436}" srcOrd="0" destOrd="0" presId="urn:microsoft.com/office/officeart/2016/7/layout/LinearBlockProcessNumbered"/>
    <dgm:cxn modelId="{2232693B-33B6-4735-B7CB-0C53494AF3D8}" type="presOf" srcId="{0CB08249-7E2B-4DFD-9D70-99916AB2E88C}" destId="{CD2544BE-E099-471D-AB8A-217F889113AA}" srcOrd="0" destOrd="0" presId="urn:microsoft.com/office/officeart/2016/7/layout/LinearBlockProcessNumbered"/>
    <dgm:cxn modelId="{09E94A42-E4EA-41F0-8990-28AEABBC8FCD}" type="presOf" srcId="{77158C39-DFCC-4DB8-A9D5-FF901A34AC18}" destId="{4B0F873A-94C4-4AC7-875E-A869EDE7D331}" srcOrd="0" destOrd="0" presId="urn:microsoft.com/office/officeart/2016/7/layout/LinearBlockProcessNumbered"/>
    <dgm:cxn modelId="{95542143-3678-4CA2-8E7B-FA4AA49D11C8}" type="presOf" srcId="{102AF0F3-0A2D-4169-8FC8-A5658067C642}" destId="{E31476A6-F0EF-4CDF-9465-F9CFCDE15168}" srcOrd="1" destOrd="0" presId="urn:microsoft.com/office/officeart/2016/7/layout/LinearBlockProcessNumbered"/>
    <dgm:cxn modelId="{8E623371-5F71-4DB6-93EE-41FBEEA7C245}" srcId="{FA4261C2-E4B9-4389-AD6A-EBCE6DEDBCCF}" destId="{00FD4322-0A05-4573-B6E9-2B7A34AF1921}" srcOrd="4" destOrd="0" parTransId="{91084627-48C1-4CC0-AA5E-8CFCFC3F59F3}" sibTransId="{3EB81FD2-ACA2-49FA-9CEA-FF663F176C1F}"/>
    <dgm:cxn modelId="{1D8D4874-93B1-4F82-B4BE-381DE163EEE0}" type="presOf" srcId="{54A8A5CF-5D61-4D75-8697-32C6C809530C}" destId="{D3879ACF-478C-41FF-8DD1-2CECC15B1E7E}" srcOrd="0" destOrd="0" presId="urn:microsoft.com/office/officeart/2016/7/layout/LinearBlockProcessNumbered"/>
    <dgm:cxn modelId="{EEC98376-FC1E-4907-B497-28CBF4B53EBB}" type="presOf" srcId="{102AF0F3-0A2D-4169-8FC8-A5658067C642}" destId="{44933287-A168-4B43-AF89-C7A8C08F4D54}" srcOrd="0" destOrd="0" presId="urn:microsoft.com/office/officeart/2016/7/layout/LinearBlockProcessNumbered"/>
    <dgm:cxn modelId="{C86E7184-D283-4666-B563-DA465546D72C}" srcId="{FA4261C2-E4B9-4389-AD6A-EBCE6DEDBCCF}" destId="{77158C39-DFCC-4DB8-A9D5-FF901A34AC18}" srcOrd="1" destOrd="0" parTransId="{8929E1E9-B860-44E8-B594-CCA2CF0C3312}" sibTransId="{45C3AD61-6351-4074-81CC-C45F8D7936FD}"/>
    <dgm:cxn modelId="{46BD7496-6722-4364-99B4-716058E5783D}" srcId="{FA4261C2-E4B9-4389-AD6A-EBCE6DEDBCCF}" destId="{102AF0F3-0A2D-4169-8FC8-A5658067C642}" srcOrd="0" destOrd="0" parTransId="{F1F8D619-D41D-4120-BB8B-8422221BF681}" sibTransId="{C219F21E-4F0F-45A0-8805-4A257D8A1D9D}"/>
    <dgm:cxn modelId="{1355EA9C-18E6-4E89-A84C-BA35FEF255E7}" srcId="{FA4261C2-E4B9-4389-AD6A-EBCE6DEDBCCF}" destId="{33E52433-FA1B-4EDC-8923-CD05C5F48B6C}" srcOrd="2" destOrd="0" parTransId="{BFFF5A02-5D0C-466F-90E1-9C598EA6EF8F}" sibTransId="{8459828E-8BF6-4D59-9D87-C1A92ED2E0AD}"/>
    <dgm:cxn modelId="{8301CEAE-7B54-492C-A44D-747F7EB93D2C}" srcId="{FA4261C2-E4B9-4389-AD6A-EBCE6DEDBCCF}" destId="{0CB08249-7E2B-4DFD-9D70-99916AB2E88C}" srcOrd="3" destOrd="0" parTransId="{0A080A7D-CA54-4F73-9CAC-A12649539EEE}" sibTransId="{54A8A5CF-5D61-4D75-8697-32C6C809530C}"/>
    <dgm:cxn modelId="{C4975DB1-24D5-4C25-BF5F-9249F8CF9CF1}" type="presOf" srcId="{00FD4322-0A05-4573-B6E9-2B7A34AF1921}" destId="{D570FAFD-A170-4E6F-8F07-F4298B3F0778}" srcOrd="1" destOrd="0" presId="urn:microsoft.com/office/officeart/2016/7/layout/LinearBlockProcessNumbered"/>
    <dgm:cxn modelId="{92EE0FE9-9137-4253-B956-E71352ABE8A8}" type="presOf" srcId="{45C3AD61-6351-4074-81CC-C45F8D7936FD}" destId="{FE93982A-C001-41C9-B3ED-E3A9FFEC670D}" srcOrd="0" destOrd="0" presId="urn:microsoft.com/office/officeart/2016/7/layout/LinearBlockProcessNumbered"/>
    <dgm:cxn modelId="{755B21FA-9220-4BF9-B227-E5212262CB72}" type="presOf" srcId="{33E52433-FA1B-4EDC-8923-CD05C5F48B6C}" destId="{C4D6B1DD-030A-4E58-B570-889373A9F8FA}" srcOrd="1" destOrd="0" presId="urn:microsoft.com/office/officeart/2016/7/layout/LinearBlockProcessNumbered"/>
    <dgm:cxn modelId="{8E953820-8CD4-4146-87E2-8FF59CE40080}" type="presParOf" srcId="{875E8EBD-FD4C-4A72-AC64-E14B5B50457F}" destId="{9999AEB0-945B-4741-9F23-521E7DB5FF38}" srcOrd="0" destOrd="0" presId="urn:microsoft.com/office/officeart/2016/7/layout/LinearBlockProcessNumbered"/>
    <dgm:cxn modelId="{330400FF-E035-4915-9ED6-DAA801DF0C99}" type="presParOf" srcId="{9999AEB0-945B-4741-9F23-521E7DB5FF38}" destId="{44933287-A168-4B43-AF89-C7A8C08F4D54}" srcOrd="0" destOrd="0" presId="urn:microsoft.com/office/officeart/2016/7/layout/LinearBlockProcessNumbered"/>
    <dgm:cxn modelId="{4D8D5D0F-0DEC-4665-920B-7AEA5CCE4339}" type="presParOf" srcId="{9999AEB0-945B-4741-9F23-521E7DB5FF38}" destId="{79461D01-BF7F-48D4-91B2-0C85D66C1436}" srcOrd="1" destOrd="0" presId="urn:microsoft.com/office/officeart/2016/7/layout/LinearBlockProcessNumbered"/>
    <dgm:cxn modelId="{04DE517C-F97A-4CB7-9FD1-3276A42538FF}" type="presParOf" srcId="{9999AEB0-945B-4741-9F23-521E7DB5FF38}" destId="{E31476A6-F0EF-4CDF-9465-F9CFCDE15168}" srcOrd="2" destOrd="0" presId="urn:microsoft.com/office/officeart/2016/7/layout/LinearBlockProcessNumbered"/>
    <dgm:cxn modelId="{D422B651-4CB2-4B6A-B429-5C8CAE4B9B4B}" type="presParOf" srcId="{875E8EBD-FD4C-4A72-AC64-E14B5B50457F}" destId="{D0666D6E-B806-4368-AB65-FEC724BCA478}" srcOrd="1" destOrd="0" presId="urn:microsoft.com/office/officeart/2016/7/layout/LinearBlockProcessNumbered"/>
    <dgm:cxn modelId="{E8D1A588-FFCA-442F-8783-6F5D041142C4}" type="presParOf" srcId="{875E8EBD-FD4C-4A72-AC64-E14B5B50457F}" destId="{A64EC8EE-DBB7-4CBB-9AFB-9CEFEE259F28}" srcOrd="2" destOrd="0" presId="urn:microsoft.com/office/officeart/2016/7/layout/LinearBlockProcessNumbered"/>
    <dgm:cxn modelId="{AAB5C61C-BDA8-4C60-9D85-8FD36C0FA663}" type="presParOf" srcId="{A64EC8EE-DBB7-4CBB-9AFB-9CEFEE259F28}" destId="{4B0F873A-94C4-4AC7-875E-A869EDE7D331}" srcOrd="0" destOrd="0" presId="urn:microsoft.com/office/officeart/2016/7/layout/LinearBlockProcessNumbered"/>
    <dgm:cxn modelId="{F28E5EB5-0564-4526-BD90-08AABF440D3A}" type="presParOf" srcId="{A64EC8EE-DBB7-4CBB-9AFB-9CEFEE259F28}" destId="{FE93982A-C001-41C9-B3ED-E3A9FFEC670D}" srcOrd="1" destOrd="0" presId="urn:microsoft.com/office/officeart/2016/7/layout/LinearBlockProcessNumbered"/>
    <dgm:cxn modelId="{F0D3341B-66D2-49D9-8B7E-2A6037567032}" type="presParOf" srcId="{A64EC8EE-DBB7-4CBB-9AFB-9CEFEE259F28}" destId="{0D29DFBF-0CC7-4FA1-B572-359407D7466B}" srcOrd="2" destOrd="0" presId="urn:microsoft.com/office/officeart/2016/7/layout/LinearBlockProcessNumbered"/>
    <dgm:cxn modelId="{0136F057-B137-4784-8274-39E48A0B2229}" type="presParOf" srcId="{875E8EBD-FD4C-4A72-AC64-E14B5B50457F}" destId="{4D2884B6-4141-4124-8BA8-E94EA53D7EB9}" srcOrd="3" destOrd="0" presId="urn:microsoft.com/office/officeart/2016/7/layout/LinearBlockProcessNumbered"/>
    <dgm:cxn modelId="{28FEB464-07AE-46EC-AC9F-3009BDFA2564}" type="presParOf" srcId="{875E8EBD-FD4C-4A72-AC64-E14B5B50457F}" destId="{5E141799-1926-4B33-818B-D74FD999C3C0}" srcOrd="4" destOrd="0" presId="urn:microsoft.com/office/officeart/2016/7/layout/LinearBlockProcessNumbered"/>
    <dgm:cxn modelId="{3A762017-6F1C-49BC-B7BC-8A477F5F2724}" type="presParOf" srcId="{5E141799-1926-4B33-818B-D74FD999C3C0}" destId="{8C532C72-DC9B-456D-AAC5-FD8A76BD503D}" srcOrd="0" destOrd="0" presId="urn:microsoft.com/office/officeart/2016/7/layout/LinearBlockProcessNumbered"/>
    <dgm:cxn modelId="{4D290F86-2B40-4230-9294-82258B40A3A0}" type="presParOf" srcId="{5E141799-1926-4B33-818B-D74FD999C3C0}" destId="{17BEEE95-4BBF-4B37-BE01-DE4174E02F52}" srcOrd="1" destOrd="0" presId="urn:microsoft.com/office/officeart/2016/7/layout/LinearBlockProcessNumbered"/>
    <dgm:cxn modelId="{11972AB5-5B94-4952-99A0-455D960BD7FB}" type="presParOf" srcId="{5E141799-1926-4B33-818B-D74FD999C3C0}" destId="{C4D6B1DD-030A-4E58-B570-889373A9F8FA}" srcOrd="2" destOrd="0" presId="urn:microsoft.com/office/officeart/2016/7/layout/LinearBlockProcessNumbered"/>
    <dgm:cxn modelId="{9CAC5B32-37CF-4F2B-B8B3-0D9DED0F9232}" type="presParOf" srcId="{875E8EBD-FD4C-4A72-AC64-E14B5B50457F}" destId="{EB030F3F-50DD-4DFD-8CC5-FAF5926F2C48}" srcOrd="5" destOrd="0" presId="urn:microsoft.com/office/officeart/2016/7/layout/LinearBlockProcessNumbered"/>
    <dgm:cxn modelId="{74F97D17-28C3-4B75-ABA3-98B6611B4E05}" type="presParOf" srcId="{875E8EBD-FD4C-4A72-AC64-E14B5B50457F}" destId="{F5158F59-7FD3-4641-972F-1DCF4F20AE18}" srcOrd="6" destOrd="0" presId="urn:microsoft.com/office/officeart/2016/7/layout/LinearBlockProcessNumbered"/>
    <dgm:cxn modelId="{E212445B-9C6C-4DF9-AB8D-1C70A65102C0}" type="presParOf" srcId="{F5158F59-7FD3-4641-972F-1DCF4F20AE18}" destId="{CD2544BE-E099-471D-AB8A-217F889113AA}" srcOrd="0" destOrd="0" presId="urn:microsoft.com/office/officeart/2016/7/layout/LinearBlockProcessNumbered"/>
    <dgm:cxn modelId="{6B594B13-35CA-4371-B4E1-99ED4EDDBB58}" type="presParOf" srcId="{F5158F59-7FD3-4641-972F-1DCF4F20AE18}" destId="{D3879ACF-478C-41FF-8DD1-2CECC15B1E7E}" srcOrd="1" destOrd="0" presId="urn:microsoft.com/office/officeart/2016/7/layout/LinearBlockProcessNumbered"/>
    <dgm:cxn modelId="{EC19ED89-3AE3-40DA-AD25-2E421A027F18}" type="presParOf" srcId="{F5158F59-7FD3-4641-972F-1DCF4F20AE18}" destId="{714C0230-4CE0-4EEC-ACA2-D2E683E41B49}" srcOrd="2" destOrd="0" presId="urn:microsoft.com/office/officeart/2016/7/layout/LinearBlockProcessNumbered"/>
    <dgm:cxn modelId="{436DAAFA-C96D-4FAF-8481-A77FA8019436}" type="presParOf" srcId="{875E8EBD-FD4C-4A72-AC64-E14B5B50457F}" destId="{609872DB-B7E7-41B8-9C79-6CDC87247D26}" srcOrd="7" destOrd="0" presId="urn:microsoft.com/office/officeart/2016/7/layout/LinearBlockProcessNumbered"/>
    <dgm:cxn modelId="{1CD6CD49-B556-4E66-BC16-218F1D26BE62}" type="presParOf" srcId="{875E8EBD-FD4C-4A72-AC64-E14B5B50457F}" destId="{2D51A21B-B2F0-4C47-9B78-AC55635304C5}" srcOrd="8" destOrd="0" presId="urn:microsoft.com/office/officeart/2016/7/layout/LinearBlockProcessNumbered"/>
    <dgm:cxn modelId="{ADEB1C4D-0087-4B71-A0F8-C30BCB87EA33}" type="presParOf" srcId="{2D51A21B-B2F0-4C47-9B78-AC55635304C5}" destId="{B7BD23AA-888D-42C9-A578-7CECC6238A30}" srcOrd="0" destOrd="0" presId="urn:microsoft.com/office/officeart/2016/7/layout/LinearBlockProcessNumbered"/>
    <dgm:cxn modelId="{9C1B7C2D-D396-4BC7-821C-F1F5D6BB7944}" type="presParOf" srcId="{2D51A21B-B2F0-4C47-9B78-AC55635304C5}" destId="{1303DC7E-F71C-4583-814F-B4A3F2D61611}" srcOrd="1" destOrd="0" presId="urn:microsoft.com/office/officeart/2016/7/layout/LinearBlockProcessNumbered"/>
    <dgm:cxn modelId="{40DBC1B2-1492-4CEF-934F-C960E1417DE1}" type="presParOf" srcId="{2D51A21B-B2F0-4C47-9B78-AC55635304C5}" destId="{D570FAFD-A170-4E6F-8F07-F4298B3F077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33287-A168-4B43-AF89-C7A8C08F4D54}">
      <dsp:nvSpPr>
        <dsp:cNvPr id="0" name=""/>
        <dsp:cNvSpPr/>
      </dsp:nvSpPr>
      <dsp:spPr>
        <a:xfrm>
          <a:off x="5949" y="611323"/>
          <a:ext cx="1859793" cy="22317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Datasheet</a:t>
          </a:r>
          <a:endParaRPr lang="zh-CN" sz="2600" kern="1200"/>
        </a:p>
      </dsp:txBody>
      <dsp:txXfrm>
        <a:off x="5949" y="1504024"/>
        <a:ext cx="1859793" cy="1339051"/>
      </dsp:txXfrm>
    </dsp:sp>
    <dsp:sp modelId="{79461D01-BF7F-48D4-91B2-0C85D66C1436}">
      <dsp:nvSpPr>
        <dsp:cNvPr id="0" name=""/>
        <dsp:cNvSpPr/>
      </dsp:nvSpPr>
      <dsp:spPr>
        <a:xfrm>
          <a:off x="5949" y="611323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/>
            <a:t>01</a:t>
          </a:r>
        </a:p>
      </dsp:txBody>
      <dsp:txXfrm>
        <a:off x="5949" y="611323"/>
        <a:ext cx="1859793" cy="892700"/>
      </dsp:txXfrm>
    </dsp:sp>
    <dsp:sp modelId="{4B0F873A-94C4-4AC7-875E-A869EDE7D331}">
      <dsp:nvSpPr>
        <dsp:cNvPr id="0" name=""/>
        <dsp:cNvSpPr/>
      </dsp:nvSpPr>
      <dsp:spPr>
        <a:xfrm>
          <a:off x="2014526" y="611323"/>
          <a:ext cx="1859793" cy="22317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SDK</a:t>
          </a:r>
          <a:endParaRPr lang="zh-CN" sz="2600" kern="1200"/>
        </a:p>
      </dsp:txBody>
      <dsp:txXfrm>
        <a:off x="2014526" y="1504024"/>
        <a:ext cx="1859793" cy="1339051"/>
      </dsp:txXfrm>
    </dsp:sp>
    <dsp:sp modelId="{FE93982A-C001-41C9-B3ED-E3A9FFEC670D}">
      <dsp:nvSpPr>
        <dsp:cNvPr id="0" name=""/>
        <dsp:cNvSpPr/>
      </dsp:nvSpPr>
      <dsp:spPr>
        <a:xfrm>
          <a:off x="2014526" y="611323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/>
            <a:t>02</a:t>
          </a:r>
        </a:p>
      </dsp:txBody>
      <dsp:txXfrm>
        <a:off x="2014526" y="611323"/>
        <a:ext cx="1859793" cy="892700"/>
      </dsp:txXfrm>
    </dsp:sp>
    <dsp:sp modelId="{8C532C72-DC9B-456D-AAC5-FD8A76BD503D}">
      <dsp:nvSpPr>
        <dsp:cNvPr id="0" name=""/>
        <dsp:cNvSpPr/>
      </dsp:nvSpPr>
      <dsp:spPr>
        <a:xfrm>
          <a:off x="4023102" y="611323"/>
          <a:ext cx="1859793" cy="22317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Code</a:t>
          </a:r>
          <a:endParaRPr lang="zh-CN" sz="2600" kern="1200"/>
        </a:p>
      </dsp:txBody>
      <dsp:txXfrm>
        <a:off x="4023102" y="1504024"/>
        <a:ext cx="1859793" cy="1339051"/>
      </dsp:txXfrm>
    </dsp:sp>
    <dsp:sp modelId="{17BEEE95-4BBF-4B37-BE01-DE4174E02F52}">
      <dsp:nvSpPr>
        <dsp:cNvPr id="0" name=""/>
        <dsp:cNvSpPr/>
      </dsp:nvSpPr>
      <dsp:spPr>
        <a:xfrm>
          <a:off x="4023102" y="611323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/>
            <a:t>03</a:t>
          </a:r>
        </a:p>
      </dsp:txBody>
      <dsp:txXfrm>
        <a:off x="4023102" y="611323"/>
        <a:ext cx="1859793" cy="892700"/>
      </dsp:txXfrm>
    </dsp:sp>
    <dsp:sp modelId="{CD2544BE-E099-471D-AB8A-217F889113AA}">
      <dsp:nvSpPr>
        <dsp:cNvPr id="0" name=""/>
        <dsp:cNvSpPr/>
      </dsp:nvSpPr>
      <dsp:spPr>
        <a:xfrm>
          <a:off x="6031679" y="611323"/>
          <a:ext cx="1859793" cy="22317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Circuit</a:t>
          </a:r>
          <a:endParaRPr lang="zh-CN" sz="2600" kern="1200"/>
        </a:p>
      </dsp:txBody>
      <dsp:txXfrm>
        <a:off x="6031679" y="1504024"/>
        <a:ext cx="1859793" cy="1339051"/>
      </dsp:txXfrm>
    </dsp:sp>
    <dsp:sp modelId="{D3879ACF-478C-41FF-8DD1-2CECC15B1E7E}">
      <dsp:nvSpPr>
        <dsp:cNvPr id="0" name=""/>
        <dsp:cNvSpPr/>
      </dsp:nvSpPr>
      <dsp:spPr>
        <a:xfrm>
          <a:off x="6031679" y="611323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/>
            <a:t>04</a:t>
          </a:r>
        </a:p>
      </dsp:txBody>
      <dsp:txXfrm>
        <a:off x="6031679" y="611323"/>
        <a:ext cx="1859793" cy="892700"/>
      </dsp:txXfrm>
    </dsp:sp>
    <dsp:sp modelId="{B7BD23AA-888D-42C9-A578-7CECC6238A30}">
      <dsp:nvSpPr>
        <dsp:cNvPr id="0" name=""/>
        <dsp:cNvSpPr/>
      </dsp:nvSpPr>
      <dsp:spPr>
        <a:xfrm>
          <a:off x="8040256" y="611323"/>
          <a:ext cx="1859793" cy="22317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Hardware</a:t>
          </a:r>
          <a:endParaRPr lang="zh-CN" sz="2600" kern="1200"/>
        </a:p>
      </dsp:txBody>
      <dsp:txXfrm>
        <a:off x="8040256" y="1504024"/>
        <a:ext cx="1859793" cy="1339051"/>
      </dsp:txXfrm>
    </dsp:sp>
    <dsp:sp modelId="{1303DC7E-F71C-4583-814F-B4A3F2D61611}">
      <dsp:nvSpPr>
        <dsp:cNvPr id="0" name=""/>
        <dsp:cNvSpPr/>
      </dsp:nvSpPr>
      <dsp:spPr>
        <a:xfrm>
          <a:off x="8040256" y="611323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/>
            <a:t>05</a:t>
          </a:r>
        </a:p>
      </dsp:txBody>
      <dsp:txXfrm>
        <a:off x="8040256" y="611323"/>
        <a:ext cx="1859793" cy="89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34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5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36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14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51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61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0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9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23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79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94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1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26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01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90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816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6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97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4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7" name="Rectangle 166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8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68B715C-7091-4D43-B76D-A1B34C73EE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b="15706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1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6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7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8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2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3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4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5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6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7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8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9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0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1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5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514D16B-F6CD-40BD-99B6-20AE8824E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运用开源思想驱动物联网发展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493A97-22F6-471A-BC24-C324FFE4D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李烁瀚             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17207080110</a:t>
            </a:r>
          </a:p>
          <a:p>
            <a:pPr algn="ctr">
              <a:lnSpc>
                <a:spcPct val="110000"/>
              </a:lnSpc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嵌入式技术与应用一班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物联网概论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期末结课报告</a:t>
            </a:r>
            <a:endParaRPr lang="zh-cn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060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CEADC6-3232-4A63-96F6-D90452A1B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03" r="22280"/>
          <a:stretch/>
        </p:blipFill>
        <p:spPr>
          <a:xfrm>
            <a:off x="20" y="10"/>
            <a:ext cx="6099028" cy="6857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80A891-683D-4D19-B860-4867B57EAE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91" r="21045" b="-1"/>
          <a:stretch/>
        </p:blipFill>
        <p:spPr>
          <a:xfrm>
            <a:off x="6099048" y="10"/>
            <a:ext cx="6099048" cy="68579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02E555-5C05-434A-B50D-A7E2061E5A99}"/>
              </a:ext>
            </a:extLst>
          </p:cNvPr>
          <p:cNvSpPr txBox="1"/>
          <p:nvPr/>
        </p:nvSpPr>
        <p:spPr>
          <a:xfrm>
            <a:off x="1646848" y="2828835"/>
            <a:ext cx="889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END</a:t>
            </a:r>
            <a:endParaRPr lang="zh-CN" altLang="en-US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11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图片 11" descr="图片包含 网&#10;&#10;已生成高可信度的说明">
            <a:extLst>
              <a:ext uri="{FF2B5EF4-FFF2-40B4-BE49-F238E27FC236}">
                <a16:creationId xmlns:a16="http://schemas.microsoft.com/office/drawing/2014/main" id="{D8B3A77C-37A1-4FB7-A74B-377A77ACA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t="4811" b="10895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22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3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4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5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6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7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9" name="标题 8">
            <a:extLst>
              <a:ext uri="{FF2B5EF4-FFF2-40B4-BE49-F238E27FC236}">
                <a16:creationId xmlns:a16="http://schemas.microsoft.com/office/drawing/2014/main" id="{D354AD5A-1A28-4C56-8CB5-20FE896D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300"/>
              <a:t>开源，即是开放源代码</a:t>
            </a:r>
            <a:br>
              <a:rPr lang="en-US" altLang="zh-CN" sz="2300"/>
            </a:br>
            <a:r>
              <a:rPr lang="en-US" altLang="zh-CN" sz="2300"/>
              <a:t>Open Source</a:t>
            </a:r>
            <a:br>
              <a:rPr lang="zh-CN" altLang="en-US" sz="2300"/>
            </a:br>
            <a:endParaRPr lang="zh-CN" altLang="en-US" sz="230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73114061-1FE8-43E8-A1BC-6CBA515B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000"/>
              <a:t>开源的概念在于分享技术信息，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在已经搭建好的框架上实现新的功能；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用严肃一点的话来说就是开放生产资料实现共同富裕。</a:t>
            </a:r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359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C2BEA72B-7F81-4189-B7C9-5C8FBD9D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FEAD24AB-2E3F-4C56-A476-3FDE8D610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C6DA8DFF-0BC6-47B1-8F96-4B19DD1C9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图片 4" descr="图片包含 矢量图形&#10;&#10;已生成高可信度的说明">
            <a:extLst>
              <a:ext uri="{FF2B5EF4-FFF2-40B4-BE49-F238E27FC236}">
                <a16:creationId xmlns:a16="http://schemas.microsoft.com/office/drawing/2014/main" id="{DC71B73B-E526-4FDC-9313-9B4FA6742D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l="5988" r="5214"/>
          <a:stretch/>
        </p:blipFill>
        <p:spPr>
          <a:xfrm>
            <a:off x="3612" y="10"/>
            <a:ext cx="6089742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7F1BA84F-90CF-4E86-8B26-4D08389C0C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/>
          </a:blip>
          <a:srcRect t="16609" r="2" b="3717"/>
          <a:stretch/>
        </p:blipFill>
        <p:spPr>
          <a:xfrm>
            <a:off x="6102258" y="-464"/>
            <a:ext cx="6089742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6AECC35-8A3E-4134-BABA-399BB6AE3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78" name="Round Diagonal Corner Rectangle 7">
              <a:extLst>
                <a:ext uri="{FF2B5EF4-FFF2-40B4-BE49-F238E27FC236}">
                  <a16:creationId xmlns:a16="http://schemas.microsoft.com/office/drawing/2014/main" id="{294471F1-B42E-47A2-A7FF-2DB3E69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A803A0F-40A8-41B9-B932-5BEEEC0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99" name="Freeform 32">
                <a:extLst>
                  <a:ext uri="{FF2B5EF4-FFF2-40B4-BE49-F238E27FC236}">
                    <a16:creationId xmlns:a16="http://schemas.microsoft.com/office/drawing/2014/main" id="{0985BEF6-211E-43C3-A19D-090D138F7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00" name="Freeform 33">
                <a:extLst>
                  <a:ext uri="{FF2B5EF4-FFF2-40B4-BE49-F238E27FC236}">
                    <a16:creationId xmlns:a16="http://schemas.microsoft.com/office/drawing/2014/main" id="{A4F8BD7E-CAB7-4CBB-9B72-264098E6B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id="{FB0AA175-C3D6-40F7-A20E-A7FB4315C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02" name="Freeform 37">
                <a:extLst>
                  <a:ext uri="{FF2B5EF4-FFF2-40B4-BE49-F238E27FC236}">
                    <a16:creationId xmlns:a16="http://schemas.microsoft.com/office/drawing/2014/main" id="{7655AA87-574E-4F25-AA5C-0D78ADEE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A9CCBEA-927E-42CB-94CF-4ECAE463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93" name="Freeform 35">
                <a:extLst>
                  <a:ext uri="{FF2B5EF4-FFF2-40B4-BE49-F238E27FC236}">
                    <a16:creationId xmlns:a16="http://schemas.microsoft.com/office/drawing/2014/main" id="{98B1600C-926A-4057-A260-8EA9C6694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18D4A592-5684-4AC2-81A5-74F20E01A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5" name="Freeform 38">
                <a:extLst>
                  <a:ext uri="{FF2B5EF4-FFF2-40B4-BE49-F238E27FC236}">
                    <a16:creationId xmlns:a16="http://schemas.microsoft.com/office/drawing/2014/main" id="{08EF9E2B-5F76-44FF-B6D1-9E0CA2821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6" name="Freeform 39">
                <a:extLst>
                  <a:ext uri="{FF2B5EF4-FFF2-40B4-BE49-F238E27FC236}">
                    <a16:creationId xmlns:a16="http://schemas.microsoft.com/office/drawing/2014/main" id="{ECBEB1D3-82C2-483A-9CFB-083634768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7" name="Freeform 40">
                <a:extLst>
                  <a:ext uri="{FF2B5EF4-FFF2-40B4-BE49-F238E27FC236}">
                    <a16:creationId xmlns:a16="http://schemas.microsoft.com/office/drawing/2014/main" id="{6AD9A712-4A2B-49E0-84A6-4F65A52EFE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8" name="Rectangle 41">
                <a:extLst>
                  <a:ext uri="{FF2B5EF4-FFF2-40B4-BE49-F238E27FC236}">
                    <a16:creationId xmlns:a16="http://schemas.microsoft.com/office/drawing/2014/main" id="{20A58713-5DD0-4B97-9082-F48648AA1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70BAB09-15CF-4A45-A248-57893405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89" name="Freeform 32">
                <a:extLst>
                  <a:ext uri="{FF2B5EF4-FFF2-40B4-BE49-F238E27FC236}">
                    <a16:creationId xmlns:a16="http://schemas.microsoft.com/office/drawing/2014/main" id="{53263753-E814-4016-85FE-8B2A87E78D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0" name="Freeform 33">
                <a:extLst>
                  <a:ext uri="{FF2B5EF4-FFF2-40B4-BE49-F238E27FC236}">
                    <a16:creationId xmlns:a16="http://schemas.microsoft.com/office/drawing/2014/main" id="{A65606A0-9E2C-463B-9238-FB652C003B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1" name="Freeform 34">
                <a:extLst>
                  <a:ext uri="{FF2B5EF4-FFF2-40B4-BE49-F238E27FC236}">
                    <a16:creationId xmlns:a16="http://schemas.microsoft.com/office/drawing/2014/main" id="{5F5658D5-9536-407C-A768-785E7EFFF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2" name="Freeform 37">
                <a:extLst>
                  <a:ext uri="{FF2B5EF4-FFF2-40B4-BE49-F238E27FC236}">
                    <a16:creationId xmlns:a16="http://schemas.microsoft.com/office/drawing/2014/main" id="{F1CF6D36-3490-47B8-91B5-4596F79B0A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9D73302-EC8E-44C7-A821-8844012A3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83" name="Freeform 35">
                <a:extLst>
                  <a:ext uri="{FF2B5EF4-FFF2-40B4-BE49-F238E27FC236}">
                    <a16:creationId xmlns:a16="http://schemas.microsoft.com/office/drawing/2014/main" id="{12A7AECA-9582-4EAE-A9BC-995D26887C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84" name="Freeform 36">
                <a:extLst>
                  <a:ext uri="{FF2B5EF4-FFF2-40B4-BE49-F238E27FC236}">
                    <a16:creationId xmlns:a16="http://schemas.microsoft.com/office/drawing/2014/main" id="{55D49133-D1C6-49CA-A798-0693FE8BF0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85" name="Freeform 38">
                <a:extLst>
                  <a:ext uri="{FF2B5EF4-FFF2-40B4-BE49-F238E27FC236}">
                    <a16:creationId xmlns:a16="http://schemas.microsoft.com/office/drawing/2014/main" id="{B85F60A9-5F69-4D81-A90B-FA906875DD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86" name="Freeform 39">
                <a:extLst>
                  <a:ext uri="{FF2B5EF4-FFF2-40B4-BE49-F238E27FC236}">
                    <a16:creationId xmlns:a16="http://schemas.microsoft.com/office/drawing/2014/main" id="{E76D2E2D-BB95-4779-AE1B-828C0E0875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87" name="Freeform 40">
                <a:extLst>
                  <a:ext uri="{FF2B5EF4-FFF2-40B4-BE49-F238E27FC236}">
                    <a16:creationId xmlns:a16="http://schemas.microsoft.com/office/drawing/2014/main" id="{4F110726-6132-47F0-B5A6-D7061F22D9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88" name="Rectangle 41">
                <a:extLst>
                  <a:ext uri="{FF2B5EF4-FFF2-40B4-BE49-F238E27FC236}">
                    <a16:creationId xmlns:a16="http://schemas.microsoft.com/office/drawing/2014/main" id="{396D32C9-C6CA-4EB6-8EC4-F7E928001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E6557D1-712E-4262-91EA-DD045B833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8" idx="3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766698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0F709AC-2F68-4D6D-B978-D5205104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8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92560" y="6091766"/>
            <a:ext cx="3440" cy="770681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501D4B3D-14B1-492F-91C1-B723E964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zh-CN" alt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开源可乐</a:t>
            </a:r>
            <a:br>
              <a:rPr lang="zh-CN" alt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zh-CN" altLang="en-US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009B3-5FC1-4732-8787-23E7B981D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开源可乐是一种开放可乐配方，</a:t>
            </a:r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任何人都能够轻易地获取它的配方并对其做出修改。</a:t>
            </a:r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开源可乐发行运动的最初目的是推广自由和开源软件。</a:t>
            </a:r>
          </a:p>
        </p:txBody>
      </p:sp>
    </p:spTree>
    <p:extLst>
      <p:ext uri="{BB962C8B-B14F-4D97-AF65-F5344CB8AC3E}">
        <p14:creationId xmlns:p14="http://schemas.microsoft.com/office/powerpoint/2010/main" val="100165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D51AB2BE-9447-454C-ACC8-B1FFF3845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142548"/>
            <a:ext cx="6844045" cy="4568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601FF3-911A-4F6E-9473-3A1A1751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3200355" cy="147857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</a:rPr>
              <a:t>开源是一种文化</a:t>
            </a:r>
            <a:br>
              <a:rPr lang="en-US" altLang="zh-CN" sz="3200" b="1" dirty="0">
                <a:solidFill>
                  <a:srgbClr val="FFFFFF"/>
                </a:solidFill>
              </a:rPr>
            </a:br>
            <a:r>
              <a:rPr lang="zh-CN" altLang="en-US" sz="3200" b="1" dirty="0">
                <a:solidFill>
                  <a:srgbClr val="FFFFFF"/>
                </a:solidFill>
              </a:rPr>
              <a:t>一种精神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77F17-5D3C-4D99-AB89-7CCD4543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19" y="2249487"/>
            <a:ext cx="3299059" cy="3957302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“Next to My Life, Software Is My Passion”——Robert </a:t>
            </a:r>
            <a:r>
              <a:rPr lang="en-US" sz="1600" dirty="0" err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C.Martin</a:t>
            </a:r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1600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6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我们应当向开源致敬，</a:t>
            </a:r>
            <a:endParaRPr lang="en-US" altLang="zh-CN" sz="1600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6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是的，</a:t>
            </a:r>
            <a:endParaRPr lang="en-US" altLang="zh-CN" sz="1600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6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开源代码、</a:t>
            </a:r>
            <a:endParaRPr lang="en-US" altLang="zh-CN" sz="1600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6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开源知识成就了互联网。</a:t>
            </a:r>
            <a:endParaRPr lang="en-US" altLang="zh-CN" sz="1600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6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没有开源，</a:t>
            </a:r>
            <a:endParaRPr lang="en-US" altLang="zh-CN" sz="1600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6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我们的网络世界将会是另一种模样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55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59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A74D7C2-81B3-4ACB-BE95-11377C4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 vert="eaVert">
            <a:normAutofit/>
          </a:bodyPr>
          <a:lstStyle/>
          <a:p>
            <a:pPr algn="ctr"/>
            <a:r>
              <a:rPr lang="zh-CN" altLang="en-US" sz="4000">
                <a:solidFill>
                  <a:srgbClr val="FFFFFF"/>
                </a:solidFill>
              </a:rPr>
              <a:t>什么是开源精神？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777E5-5C35-4BFA-A7E4-3F05B5BED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820" y="371061"/>
            <a:ext cx="7518655" cy="6188766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/>
              <a:t>任何协议或法规的实现，都会秉持某些精神或理念，就连</a:t>
            </a:r>
            <a:r>
              <a:rPr lang="en-US" altLang="zh-CN" sz="1200" dirty="0"/>
              <a:t>"</a:t>
            </a:r>
            <a:r>
              <a:rPr lang="zh-CN" altLang="en-US" sz="1200" dirty="0"/>
              <a:t>开源</a:t>
            </a:r>
            <a:r>
              <a:rPr lang="en-US" altLang="zh-CN" sz="1200" dirty="0"/>
              <a:t>"</a:t>
            </a:r>
            <a:r>
              <a:rPr lang="zh-CN" altLang="en-US" sz="1200" dirty="0"/>
              <a:t>这项行为也不会例外。正如法规条文的制定要符合</a:t>
            </a:r>
            <a:r>
              <a:rPr lang="en-US" altLang="zh-CN" sz="1200" dirty="0"/>
              <a:t>"</a:t>
            </a:r>
            <a:r>
              <a:rPr lang="zh-CN" altLang="en-US" sz="1200" dirty="0"/>
              <a:t>法律精神</a:t>
            </a:r>
            <a:r>
              <a:rPr lang="en-US" altLang="zh-CN" sz="1200" dirty="0"/>
              <a:t>"</a:t>
            </a:r>
            <a:r>
              <a:rPr lang="zh-CN" altLang="en-US" sz="1200" dirty="0"/>
              <a:t>这一大前提一样，开源协议的制定与执行，当然也应该秉持并符合一种精神</a:t>
            </a:r>
            <a:r>
              <a:rPr lang="en-US" altLang="zh-CN" sz="1200" dirty="0"/>
              <a:t>--"</a:t>
            </a:r>
            <a:r>
              <a:rPr lang="zh-CN" altLang="en-US" sz="1200" dirty="0"/>
              <a:t>开源精神</a:t>
            </a:r>
            <a:r>
              <a:rPr lang="en-US" altLang="zh-CN" sz="1200" dirty="0"/>
              <a:t>"</a:t>
            </a:r>
            <a:r>
              <a:rPr lang="zh-CN" altLang="en-US" sz="1200" dirty="0"/>
              <a:t>。</a:t>
            </a:r>
          </a:p>
          <a:p>
            <a:pPr>
              <a:lnSpc>
                <a:spcPct val="110000"/>
              </a:lnSpc>
            </a:pPr>
            <a:endParaRPr lang="zh-CN" altLang="en-US" sz="1200" dirty="0"/>
          </a:p>
          <a:p>
            <a:pPr>
              <a:lnSpc>
                <a:spcPct val="110000"/>
              </a:lnSpc>
            </a:pPr>
            <a:r>
              <a:rPr lang="zh-CN" altLang="en-US" sz="1200" dirty="0"/>
              <a:t>什么是开源精神？开源精神是造福大众的开源精神，而不是</a:t>
            </a:r>
            <a:r>
              <a:rPr lang="en-US" altLang="zh-CN" sz="1200" dirty="0"/>
              <a:t>"</a:t>
            </a:r>
            <a:r>
              <a:rPr lang="zh-CN" altLang="en-US" sz="1200" dirty="0"/>
              <a:t>大众服务你，大众造福你</a:t>
            </a:r>
            <a:r>
              <a:rPr lang="en-US" altLang="zh-CN" sz="1200" dirty="0"/>
              <a:t>"</a:t>
            </a:r>
            <a:r>
              <a:rPr lang="zh-CN" altLang="en-US" sz="1200" dirty="0"/>
              <a:t>的开源精神。</a:t>
            </a:r>
          </a:p>
          <a:p>
            <a:pPr>
              <a:lnSpc>
                <a:spcPct val="110000"/>
              </a:lnSpc>
            </a:pPr>
            <a:endParaRPr lang="zh-CN" altLang="en-US" sz="1200" dirty="0"/>
          </a:p>
          <a:p>
            <a:pPr>
              <a:lnSpc>
                <a:spcPct val="110000"/>
              </a:lnSpc>
            </a:pPr>
            <a:r>
              <a:rPr lang="zh-CN" altLang="en-US" sz="1200" dirty="0"/>
              <a:t>什么是开源精神？开源精神是知识共享，互惠互利的开源精神，而不是</a:t>
            </a:r>
            <a:r>
              <a:rPr lang="en-US" altLang="zh-CN" sz="1200" dirty="0"/>
              <a:t>"</a:t>
            </a:r>
            <a:r>
              <a:rPr lang="zh-CN" altLang="en-US" sz="1200" dirty="0"/>
              <a:t>知识垄断，弱者恒弱，强者恒强</a:t>
            </a:r>
            <a:r>
              <a:rPr lang="en-US" altLang="zh-CN" sz="1200" dirty="0"/>
              <a:t>"</a:t>
            </a:r>
            <a:r>
              <a:rPr lang="zh-CN" altLang="en-US" sz="1200" dirty="0"/>
              <a:t>的开源精神。</a:t>
            </a:r>
          </a:p>
          <a:p>
            <a:pPr>
              <a:lnSpc>
                <a:spcPct val="110000"/>
              </a:lnSpc>
            </a:pPr>
            <a:endParaRPr lang="zh-CN" altLang="en-US" sz="1200" dirty="0"/>
          </a:p>
          <a:p>
            <a:pPr>
              <a:lnSpc>
                <a:spcPct val="110000"/>
              </a:lnSpc>
            </a:pPr>
            <a:r>
              <a:rPr lang="zh-CN" altLang="en-US" sz="1200" dirty="0"/>
              <a:t>什么是开源精神？开源精神是扶危济困，损有余而补不足，先进带动后进的开源精神，而不是</a:t>
            </a:r>
            <a:r>
              <a:rPr lang="en-US" altLang="zh-CN" sz="1200" dirty="0"/>
              <a:t>"</a:t>
            </a:r>
            <a:r>
              <a:rPr lang="zh-CN" altLang="en-US" sz="1200" dirty="0"/>
              <a:t>劫贫济富，以不足而奉有余，先进压制后进</a:t>
            </a:r>
            <a:r>
              <a:rPr lang="en-US" altLang="zh-CN" sz="1200" dirty="0"/>
              <a:t>"</a:t>
            </a:r>
            <a:r>
              <a:rPr lang="zh-CN" altLang="en-US" sz="1200" dirty="0"/>
              <a:t>的开源精神。</a:t>
            </a:r>
          </a:p>
          <a:p>
            <a:pPr>
              <a:lnSpc>
                <a:spcPct val="110000"/>
              </a:lnSpc>
            </a:pPr>
            <a:endParaRPr lang="zh-CN" altLang="en-US" sz="1200" dirty="0"/>
          </a:p>
          <a:p>
            <a:pPr>
              <a:lnSpc>
                <a:spcPct val="110000"/>
              </a:lnSpc>
            </a:pPr>
            <a:r>
              <a:rPr lang="zh-CN" altLang="en-US" sz="1200" dirty="0"/>
              <a:t>什么是开源精神？开源精神是公正公开，维护开发者与使用者利益的开源精神，而不是</a:t>
            </a:r>
            <a:r>
              <a:rPr lang="en-US" altLang="zh-CN" sz="1200" dirty="0"/>
              <a:t>"</a:t>
            </a:r>
            <a:r>
              <a:rPr lang="zh-CN" altLang="en-US" sz="1200" dirty="0"/>
              <a:t>闭塞停滞，众乐乐不如独乐乐，不管他人死活</a:t>
            </a:r>
            <a:r>
              <a:rPr lang="en-US" altLang="zh-CN" sz="1200" dirty="0"/>
              <a:t>"</a:t>
            </a:r>
            <a:r>
              <a:rPr lang="zh-CN" altLang="en-US" sz="1200" dirty="0"/>
              <a:t>的开源精神。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endParaRPr lang="zh-CN" altLang="en-US" sz="1200" dirty="0"/>
          </a:p>
          <a:p>
            <a:pPr>
              <a:lnSpc>
                <a:spcPct val="110000"/>
              </a:lnSpc>
            </a:pPr>
            <a:r>
              <a:rPr lang="zh-CN" altLang="en-US" sz="1200" dirty="0"/>
              <a:t>开源精神，应该是自由，创新，团结，互助，友爱，积极，进取的开源精神，而不是垄断，封闭，孤立，排异，冷漠，畏缩，退步的开源精神。</a:t>
            </a:r>
          </a:p>
          <a:p>
            <a:pPr>
              <a:lnSpc>
                <a:spcPct val="110000"/>
              </a:lnSpc>
            </a:pPr>
            <a:endParaRPr lang="zh-CN" altLang="en-US" sz="1200" dirty="0"/>
          </a:p>
          <a:p>
            <a:pPr>
              <a:lnSpc>
                <a:spcPct val="110000"/>
              </a:lnSpc>
            </a:pPr>
            <a:r>
              <a:rPr lang="zh-CN" altLang="en-US" sz="1200" dirty="0"/>
              <a:t>无论何种开源协议的创立或使用，都应该是为开源精神保驾护航，而不能反过来阻碍甚至摧残开源精神，折磨乃至摧残开源者。</a:t>
            </a:r>
          </a:p>
          <a:p>
            <a:pPr>
              <a:lnSpc>
                <a:spcPct val="110000"/>
              </a:lnSpc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713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80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2" name="Rectangle 81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195FE4CF-922A-403D-BA04-78F846785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l="11739" r="9173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13" name="Group 84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86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07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08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09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10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03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04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05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06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97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8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9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00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91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2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3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4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5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96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076B70B-4627-4706-8DAF-417DD068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开源给物联网行业带来什么？</a:t>
            </a:r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02A96EA-BE03-4341-AF79-F61643122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135237"/>
              </p:ext>
            </p:extLst>
          </p:nvPr>
        </p:nvGraphicFramePr>
        <p:xfrm>
          <a:off x="1143001" y="2252134"/>
          <a:ext cx="9905999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1712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>
            <a:extLst>
              <a:ext uri="{FF2B5EF4-FFF2-40B4-BE49-F238E27FC236}">
                <a16:creationId xmlns:a16="http://schemas.microsoft.com/office/drawing/2014/main" id="{42A62C1E-C074-4B9F-A126-5A6EB8091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AFAAC72B-1468-4A61-818C-9D6740A34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DE7BA23F-CC7D-4F24-AA5D-87499F598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01DA9AA6-9ED7-44A9-B89A-11D0F25AE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A01F0F80-5D96-4187-B1CF-7B7431005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91BC74D8-180D-4752-8DB9-505286F1A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2BE69DAC-23FF-40E7-85CE-FBD085B37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382513DE-28E5-4321-8AD8-DFF9A5D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AB55DF4F-428E-4489-BE27-817642043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1B7FA976-0B14-4F79-8941-DE4DBC021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EFDC5BE-6BCF-4416-9519-1BD9689B7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FDB8EB04-E349-4D57-BBB2-92BFE445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7D4FB99B-8938-4DEB-A48C-3BE646BA6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668F5E6F-41A9-43EC-993A-5521B263D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5A1F62AA-D053-4902-92FF-68F46F1AE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54B35167-8C7F-4B4F-8237-6D71249C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5E227694-C57C-4F1D-AF07-8D0EC3F68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5839C01B-00BF-4880-B3D7-88C84DD1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66C6C7C1-7ACD-4545-BA06-5379AA3CC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8491955-6EBA-4E18-A945-B932BF040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75E5F549-BC29-4753-AFF3-51A22F953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843F9AF2-0061-417E-A0DD-D7C44548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441782E9-AB6A-4CF3-9891-3296C9F46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0011C945-E97D-4B05-AEF3-C4B7E14C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E027A564-E1CF-4BD2-B2A3-05DFEA1D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3EDB7B30-4D98-4873-83A0-409BFA7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5213EC14-8315-452D-8459-3D37691A3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9A398B2F-C37F-4EEA-A23D-51B55F600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FA8C1A2E-3302-4D50-BE7D-4A4BDD25E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2B777039-FD88-4624-86A1-2466E07CB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F5BBAC42-91EE-4166-AE92-D9B8E93A6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C4F2A499-1D75-4098-A69A-46F1BBCDE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EC3B11A-8CD5-49CE-B430-62523671C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6DF23043-CE13-4BD7-A5B1-160E54D2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855D1673-334D-4ADA-B7A4-3A93ABA0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A0540102-6F39-4192-B853-36A8304CA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FE7B2F63-B5E0-457B-8BDA-296AF0D6D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8AE74BF9-DD70-4138-AEA2-9E92FA54C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57F9876-DDD6-4CDB-8CA3-3111229CB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D47958BA-B87B-43D9-B93E-988D8F206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6803A143-4A93-479A-859F-BC981C5E7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5CC5C31E-616F-4351-944F-550BD278E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E8BB0EFF-C194-4679-AEC8-C6FADD255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5C5DCB57-D4AE-4565-AC0D-3CADFE7FD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93D5FBB1-89CF-4233-BE4A-80A60AA2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159AEC9A-0D77-41B5-847A-9DC41199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ED3F4044-CEFD-495A-8475-FC1A31C7C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F757E84F-F23F-433B-AFFC-2458F7958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5299AC1-77AA-4E3B-9906-E74667C2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04ACF07A-AC80-4798-80C1-12A20694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26021A8B-6608-47E6-BCA3-604B36A7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04A353F-3DAA-4EAF-B03C-89430382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41725314-ECC6-43BA-942E-59B57436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D630F64-A97A-4544-9770-C7A59B041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409BC0A2-5953-4975-BDAA-05BC3002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BD1C4CCF-2F20-4FC7-B197-1C647847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8AAD777-C3D9-4C2A-8B65-1657A20EA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8" name="Rectangle 127">
              <a:extLst>
                <a:ext uri="{FF2B5EF4-FFF2-40B4-BE49-F238E27FC236}">
                  <a16:creationId xmlns:a16="http://schemas.microsoft.com/office/drawing/2014/main" id="{F0FEB92D-9E01-4D9D-9002-88E8FCD29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2">
              <a:extLst>
                <a:ext uri="{FF2B5EF4-FFF2-40B4-BE49-F238E27FC236}">
                  <a16:creationId xmlns:a16="http://schemas.microsoft.com/office/drawing/2014/main" id="{7DB68AF3-B0CE-4AC7-8DF5-8D45BE5E2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316B5AD-DE82-49D5-97B6-EA13C638B3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l="40966" r="37076"/>
          <a:stretch/>
        </p:blipFill>
        <p:spPr>
          <a:xfrm>
            <a:off x="4056312" y="-464"/>
            <a:ext cx="4070001" cy="6858000"/>
          </a:xfrm>
          <a:prstGeom prst="rect">
            <a:avLst/>
          </a:prstGeom>
        </p:spPr>
      </p:pic>
      <p:pic>
        <p:nvPicPr>
          <p:cNvPr id="9" name="图片 8" descr="图片包含 网&#10;&#10;已生成高可信度的说明">
            <a:extLst>
              <a:ext uri="{FF2B5EF4-FFF2-40B4-BE49-F238E27FC236}">
                <a16:creationId xmlns:a16="http://schemas.microsoft.com/office/drawing/2014/main" id="{CCCD0C34-04AF-4DE6-A7BF-16B9823523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/>
          </a:blip>
          <a:srcRect l="30953" r="29530" b="-1"/>
          <a:stretch/>
        </p:blipFill>
        <p:spPr>
          <a:xfrm>
            <a:off x="3612" y="10"/>
            <a:ext cx="4059936" cy="6857990"/>
          </a:xfrm>
          <a:prstGeom prst="rect">
            <a:avLst/>
          </a:prstGeom>
        </p:spPr>
      </p:pic>
      <p:pic>
        <p:nvPicPr>
          <p:cNvPr id="59" name="内容占位符 6" descr="图片包含 剪贴画&#10;&#10;已生成高可信度的说明">
            <a:extLst>
              <a:ext uri="{FF2B5EF4-FFF2-40B4-BE49-F238E27FC236}">
                <a16:creationId xmlns:a16="http://schemas.microsoft.com/office/drawing/2014/main" id="{E6B77E0D-155B-42F8-8817-DC79804511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l="19347" r="44245"/>
          <a:stretch/>
        </p:blipFill>
        <p:spPr>
          <a:xfrm>
            <a:off x="8132064" y="-464"/>
            <a:ext cx="4059936" cy="685800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9FD9E38-E61D-4F4F-8BA6-041F8615A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2" name="Round Diagonal Corner Rectangle 7">
              <a:extLst>
                <a:ext uri="{FF2B5EF4-FFF2-40B4-BE49-F238E27FC236}">
                  <a16:creationId xmlns:a16="http://schemas.microsoft.com/office/drawing/2014/main" id="{60C59931-F6A2-4497-816C-784D062B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F2B02D6-F6FD-46F8-81D7-A81B4469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34" name="Freeform 32">
                <a:extLst>
                  <a:ext uri="{FF2B5EF4-FFF2-40B4-BE49-F238E27FC236}">
                    <a16:creationId xmlns:a16="http://schemas.microsoft.com/office/drawing/2014/main" id="{0F86B0BB-91CA-4283-9484-C7E28CB47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35" name="Freeform 33">
                <a:extLst>
                  <a:ext uri="{FF2B5EF4-FFF2-40B4-BE49-F238E27FC236}">
                    <a16:creationId xmlns:a16="http://schemas.microsoft.com/office/drawing/2014/main" id="{DC8A2B97-5906-47CF-9853-2BD13FCB0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36" name="Freeform 34">
                <a:extLst>
                  <a:ext uri="{FF2B5EF4-FFF2-40B4-BE49-F238E27FC236}">
                    <a16:creationId xmlns:a16="http://schemas.microsoft.com/office/drawing/2014/main" id="{5EE44763-FCEF-4B06-A99C-C112BFF1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37" name="Freeform 37">
                <a:extLst>
                  <a:ext uri="{FF2B5EF4-FFF2-40B4-BE49-F238E27FC236}">
                    <a16:creationId xmlns:a16="http://schemas.microsoft.com/office/drawing/2014/main" id="{BC94FF4A-9FBC-4930-ADE3-9105BAC7CE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38" name="Freeform 35">
                <a:extLst>
                  <a:ext uri="{FF2B5EF4-FFF2-40B4-BE49-F238E27FC236}">
                    <a16:creationId xmlns:a16="http://schemas.microsoft.com/office/drawing/2014/main" id="{64BB8C5B-76FD-4FB9-90D6-7B42F4707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39" name="Freeform 36">
                <a:extLst>
                  <a:ext uri="{FF2B5EF4-FFF2-40B4-BE49-F238E27FC236}">
                    <a16:creationId xmlns:a16="http://schemas.microsoft.com/office/drawing/2014/main" id="{42745F07-FF17-4EF4-BAB7-290A05B3F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0" name="Freeform 38">
                <a:extLst>
                  <a:ext uri="{FF2B5EF4-FFF2-40B4-BE49-F238E27FC236}">
                    <a16:creationId xmlns:a16="http://schemas.microsoft.com/office/drawing/2014/main" id="{3EAF320E-5BD3-4230-80EC-9B72CCD7D9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1" name="Freeform 39">
                <a:extLst>
                  <a:ext uri="{FF2B5EF4-FFF2-40B4-BE49-F238E27FC236}">
                    <a16:creationId xmlns:a16="http://schemas.microsoft.com/office/drawing/2014/main" id="{693F39FB-2CEA-47FD-9849-A83E5718A0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2" name="Freeform 40">
                <a:extLst>
                  <a:ext uri="{FF2B5EF4-FFF2-40B4-BE49-F238E27FC236}">
                    <a16:creationId xmlns:a16="http://schemas.microsoft.com/office/drawing/2014/main" id="{33A1DAD3-4831-4621-9BCD-06210BE513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3" name="Rectangle 41">
                <a:extLst>
                  <a:ext uri="{FF2B5EF4-FFF2-40B4-BE49-F238E27FC236}">
                    <a16:creationId xmlns:a16="http://schemas.microsoft.com/office/drawing/2014/main" id="{7CA4621A-CC25-41B7-8D24-0D1E213B7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4" name="Freeform 32">
                <a:extLst>
                  <a:ext uri="{FF2B5EF4-FFF2-40B4-BE49-F238E27FC236}">
                    <a16:creationId xmlns:a16="http://schemas.microsoft.com/office/drawing/2014/main" id="{18FE194A-E396-4603-B8D4-AFA8BD7099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5" name="Freeform 33">
                <a:extLst>
                  <a:ext uri="{FF2B5EF4-FFF2-40B4-BE49-F238E27FC236}">
                    <a16:creationId xmlns:a16="http://schemas.microsoft.com/office/drawing/2014/main" id="{FE3CED24-D0D0-4324-921C-97A67CBF1E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6" name="Freeform 34">
                <a:extLst>
                  <a:ext uri="{FF2B5EF4-FFF2-40B4-BE49-F238E27FC236}">
                    <a16:creationId xmlns:a16="http://schemas.microsoft.com/office/drawing/2014/main" id="{E94367E1-E81A-47DE-B12F-47F5CBFB9E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7" name="Freeform 37">
                <a:extLst>
                  <a:ext uri="{FF2B5EF4-FFF2-40B4-BE49-F238E27FC236}">
                    <a16:creationId xmlns:a16="http://schemas.microsoft.com/office/drawing/2014/main" id="{8F3BBA0B-A293-4AB9-935A-8DCB95C473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8" name="Freeform 35">
                <a:extLst>
                  <a:ext uri="{FF2B5EF4-FFF2-40B4-BE49-F238E27FC236}">
                    <a16:creationId xmlns:a16="http://schemas.microsoft.com/office/drawing/2014/main" id="{D922BFD2-8752-4A40-9778-5C86A4664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9" name="Freeform 36">
                <a:extLst>
                  <a:ext uri="{FF2B5EF4-FFF2-40B4-BE49-F238E27FC236}">
                    <a16:creationId xmlns:a16="http://schemas.microsoft.com/office/drawing/2014/main" id="{C2B99C87-4C40-43C1-ABD0-A817ED120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50" name="Freeform 38">
                <a:extLst>
                  <a:ext uri="{FF2B5EF4-FFF2-40B4-BE49-F238E27FC236}">
                    <a16:creationId xmlns:a16="http://schemas.microsoft.com/office/drawing/2014/main" id="{180229E5-843B-4124-B57B-34F39E86A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51" name="Freeform 39">
                <a:extLst>
                  <a:ext uri="{FF2B5EF4-FFF2-40B4-BE49-F238E27FC236}">
                    <a16:creationId xmlns:a16="http://schemas.microsoft.com/office/drawing/2014/main" id="{BF4CA752-C853-4AFF-9340-E234C1DB69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52" name="Freeform 40">
                <a:extLst>
                  <a:ext uri="{FF2B5EF4-FFF2-40B4-BE49-F238E27FC236}">
                    <a16:creationId xmlns:a16="http://schemas.microsoft.com/office/drawing/2014/main" id="{F27FBD7B-6052-4A1A-8659-7596A94578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53" name="Rectangle 41">
                <a:extLst>
                  <a:ext uri="{FF2B5EF4-FFF2-40B4-BE49-F238E27FC236}">
                    <a16:creationId xmlns:a16="http://schemas.microsoft.com/office/drawing/2014/main" id="{848FBFF5-B51A-4ABB-96D5-67894B6BF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6045500-8920-40E0-8980-5144C75C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313" y="-464"/>
            <a:ext cx="2646" cy="2235664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24ED0CB-F3AA-4BA8-975E-0BEF00F8A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3668" y="-464"/>
            <a:ext cx="2646" cy="2235664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9593E1C-BF79-4706-87D0-ACE4B425D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1431" y="4626783"/>
            <a:ext cx="2646" cy="2235664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FD1471D-0F12-440C-99E0-0423A992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786" y="4626783"/>
            <a:ext cx="2646" cy="2235664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EC35220-C15D-4238-8900-C5D6969E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635" y="2726530"/>
            <a:ext cx="8125354" cy="1367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dirty="0"/>
              <a:t>利用</a:t>
            </a:r>
            <a:r>
              <a:rPr lang="en-US" altLang="zh-CN" dirty="0" err="1"/>
              <a:t>Github</a:t>
            </a:r>
            <a:r>
              <a:rPr lang="zh-CN" altLang="en-US" dirty="0"/>
              <a:t>对开源项目进行管理</a:t>
            </a:r>
          </a:p>
        </p:txBody>
      </p:sp>
    </p:spTree>
    <p:extLst>
      <p:ext uri="{BB962C8B-B14F-4D97-AF65-F5344CB8AC3E}">
        <p14:creationId xmlns:p14="http://schemas.microsoft.com/office/powerpoint/2010/main" val="270121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电子产品, 电路&#10;&#10;已生成极高可信度的说明">
            <a:extLst>
              <a:ext uri="{FF2B5EF4-FFF2-40B4-BE49-F238E27FC236}">
                <a16:creationId xmlns:a16="http://schemas.microsoft.com/office/drawing/2014/main" id="{38A715AE-B6AB-42EB-AE2F-B742AC62B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8" y="805022"/>
            <a:ext cx="2364317" cy="1773237"/>
          </a:xfrm>
          <a:prstGeom prst="rect">
            <a:avLst/>
          </a:prstGeom>
        </p:spPr>
      </p:pic>
      <p:pic>
        <p:nvPicPr>
          <p:cNvPr id="11" name="图片 10" descr="图片包含 物体, 室内, 浅色, 人员&#10;&#10;已生成极高可信度的说明">
            <a:extLst>
              <a:ext uri="{FF2B5EF4-FFF2-40B4-BE49-F238E27FC236}">
                <a16:creationId xmlns:a16="http://schemas.microsoft.com/office/drawing/2014/main" id="{CE9261B8-FED0-4466-9E98-B75C5F72A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775" y="805022"/>
            <a:ext cx="2364317" cy="1773237"/>
          </a:xfrm>
          <a:prstGeom prst="rect">
            <a:avLst/>
          </a:prstGeom>
        </p:spPr>
      </p:pic>
      <p:pic>
        <p:nvPicPr>
          <p:cNvPr id="7" name="图片 6" descr="图片包含 房间, 赌场, 文字&#10;&#10;已生成高可信度的说明">
            <a:extLst>
              <a:ext uri="{FF2B5EF4-FFF2-40B4-BE49-F238E27FC236}">
                <a16:creationId xmlns:a16="http://schemas.microsoft.com/office/drawing/2014/main" id="{113D0068-DCBF-4868-8AE5-30DF2072F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08" y="4010716"/>
            <a:ext cx="5457202" cy="231128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7212821-71DD-43BE-90DD-77AFA04E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4685529" cy="147857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arduino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4AA7F-0D47-45D8-A356-FE205E214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3417"/>
            <a:ext cx="4954587" cy="579458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Arduino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是一款便捷灵活、方便上手的开源电子原型平台。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Arduino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采用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Creative Commons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许可。 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Creative Commons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许可下，任何人都被允许生产电路板的复制品，还能重新设计，甚至销售原设计的复制品。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你不需要付版税，甚至不用取得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Arduino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团队的许可。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然而，如果你重新发布了引用设计，你必须说明原始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Arduino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团队的贡献。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如果你调整或改动了电路板，你的最新设计必须使用相同或类似的 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Creative Commons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许可，以保证新版本的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Arduino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电路板也会一样的自由和开放。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唯一被保留的只有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Arduino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这个名字。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它被注册成了商标。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如果有人想用这个名字卖电路板，那他们必须付一点商标费用给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Arduino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的核心开发团队成员。</a:t>
            </a:r>
          </a:p>
        </p:txBody>
      </p:sp>
    </p:spTree>
    <p:extLst>
      <p:ext uri="{BB962C8B-B14F-4D97-AF65-F5344CB8AC3E}">
        <p14:creationId xmlns:p14="http://schemas.microsoft.com/office/powerpoint/2010/main" val="193439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A12F25C1-C758-41C3-8ADF-41A6923559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8566" r="13456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27048F7-E74F-491F-B38C-58651017E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07488" y="619125"/>
            <a:ext cx="3084512" cy="1477963"/>
          </a:xfrm>
        </p:spPr>
        <p:txBody>
          <a:bodyPr>
            <a:normAutofit/>
          </a:bodyPr>
          <a:lstStyle/>
          <a:p>
            <a:r>
              <a:rPr lang="zh-CN" altLang="en-US" sz="3200"/>
              <a:t>打个广告</a:t>
            </a:r>
            <a:r>
              <a:rPr lang="en-US" altLang="zh-CN" sz="3200"/>
              <a:t>	</a:t>
            </a:r>
            <a:r>
              <a:rPr lang="en-US" altLang="zh-CN" sz="3200">
                <a:sym typeface="Wingdings" panose="05000000000000000000" pitchFamily="2" charset="2"/>
              </a:rPr>
              <a:t>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1618B-4C3F-46D2-9CB5-F2A44577B9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07488" y="2249488"/>
            <a:ext cx="3084512" cy="3541712"/>
          </a:xfrm>
        </p:spPr>
        <p:txBody>
          <a:bodyPr>
            <a:normAutofit/>
          </a:bodyPr>
          <a:lstStyle/>
          <a:p>
            <a:r>
              <a:rPr lang="zh-CN" altLang="en-US" sz="1800"/>
              <a:t>欢迎</a:t>
            </a:r>
            <a:r>
              <a:rPr lang="en-US" altLang="zh-CN" sz="1800"/>
              <a:t>Follow</a:t>
            </a:r>
            <a:r>
              <a:rPr lang="zh-CN" altLang="en-US" sz="1800"/>
              <a:t>我的</a:t>
            </a:r>
            <a:r>
              <a:rPr lang="en-US" altLang="zh-CN" sz="1800"/>
              <a:t>GitHub</a:t>
            </a:r>
          </a:p>
          <a:p>
            <a:r>
              <a:rPr lang="zh-CN" altLang="en-US" sz="1800"/>
              <a:t>欢迎</a:t>
            </a:r>
            <a:r>
              <a:rPr lang="en-US" altLang="zh-CN" sz="1800"/>
              <a:t>Star</a:t>
            </a:r>
            <a:r>
              <a:rPr lang="zh-CN" altLang="en-US" sz="1800"/>
              <a:t>我的开源项目</a:t>
            </a:r>
            <a:endParaRPr lang="en-US" altLang="zh-CN" sz="1800"/>
          </a:p>
          <a:p>
            <a:r>
              <a:rPr lang="zh-CN" altLang="en-US" sz="1800"/>
              <a:t>欢迎来到开源的世界</a:t>
            </a:r>
            <a:endParaRPr lang="en-US" altLang="zh-CN" sz="1800"/>
          </a:p>
          <a:p>
            <a:r>
              <a:rPr lang="zh-CN" altLang="en-US" sz="1800"/>
              <a:t>欢迎开放你的源代码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91AA34-701D-41CA-BF2D-DB83C501890F}"/>
              </a:ext>
            </a:extLst>
          </p:cNvPr>
          <p:cNvSpPr txBox="1"/>
          <p:nvPr/>
        </p:nvSpPr>
        <p:spPr>
          <a:xfrm>
            <a:off x="7697060" y="5289551"/>
            <a:ext cx="4305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我的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主页：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https://github.com/MrXueyuan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56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84</TotalTime>
  <Words>712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YaHei UI</vt:lpstr>
      <vt:lpstr>华文行楷</vt:lpstr>
      <vt:lpstr>Arial</vt:lpstr>
      <vt:lpstr>Tw Cen MT</vt:lpstr>
      <vt:lpstr>电路</vt:lpstr>
      <vt:lpstr>1_电路</vt:lpstr>
      <vt:lpstr>运用开源思想驱动物联网发展</vt:lpstr>
      <vt:lpstr>开源，即是开放源代码 Open Source </vt:lpstr>
      <vt:lpstr>开源可乐 </vt:lpstr>
      <vt:lpstr>开源是一种文化 一种精神</vt:lpstr>
      <vt:lpstr>什么是开源精神？ </vt:lpstr>
      <vt:lpstr>开源给物联网行业带来什么？</vt:lpstr>
      <vt:lpstr>利用Github对开源项目进行管理</vt:lpstr>
      <vt:lpstr>arduino</vt:lpstr>
      <vt:lpstr>打个广告 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运用开源思想驱动物联网发展</dc:title>
  <dc:creator>Lee ShuoHan</dc:creator>
  <cp:lastModifiedBy>ShuoHan Lee</cp:lastModifiedBy>
  <cp:revision>10</cp:revision>
  <dcterms:created xsi:type="dcterms:W3CDTF">2018-07-04T14:59:50Z</dcterms:created>
  <dcterms:modified xsi:type="dcterms:W3CDTF">2018-12-09T13:47:46Z</dcterms:modified>
</cp:coreProperties>
</file>