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www.bestppt.com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F38FEE-286A-46F2-8C57-5BC132C62C07}" type="datetime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01/03/2018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13A235-8E6B-4DBC-A25B-CD099B7E6F67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www.bestppt.com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7484E9-DEBA-46D2-906A-BA877A8B5334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dt"/>
          </p:nvPr>
        </p:nvSpPr>
        <p:spPr>
          <a:xfrm>
            <a:off x="609480" y="629244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C7EFDA-B36D-43A2-8B8C-B4881BFAB6DE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962960" y="5880960"/>
            <a:ext cx="2265840" cy="97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dt"/>
          </p:nvPr>
        </p:nvSpPr>
        <p:spPr>
          <a:xfrm>
            <a:off x="609480" y="629244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www.bestppt.com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078080" y="1661760"/>
            <a:ext cx="3607200" cy="3625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 rot="5400000">
            <a:off x="4898880" y="-4296960"/>
            <a:ext cx="2394360" cy="10972440"/>
          </a:xfrm>
          <a:prstGeom prst="rtTriangl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 rot="5400000">
            <a:off x="4769280" y="-4167360"/>
            <a:ext cx="2317680" cy="106365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609480" y="5369760"/>
            <a:ext cx="10972440" cy="1487880"/>
          </a:xfrm>
          <a:custGeom>
            <a:avLst/>
            <a:gdLst/>
            <a:ahLst/>
            <a:rect l="l" t="t" r="r" b="b"/>
            <a:pathLst>
              <a:path w="9144003" h="1737360">
                <a:moveTo>
                  <a:pt x="9144002" y="0"/>
                </a:moveTo>
                <a:lnTo>
                  <a:pt x="9144002" y="935355"/>
                </a:lnTo>
                <a:lnTo>
                  <a:pt x="9144003" y="935355"/>
                </a:lnTo>
                <a:lnTo>
                  <a:pt x="9144003" y="1737360"/>
                </a:lnTo>
                <a:lnTo>
                  <a:pt x="1" y="1737360"/>
                </a:lnTo>
                <a:lnTo>
                  <a:pt x="1" y="935356"/>
                </a:lnTo>
                <a:lnTo>
                  <a:pt x="0" y="935356"/>
                </a:lnTo>
                <a:lnTo>
                  <a:pt x="1" y="935356"/>
                </a:lnTo>
                <a:lnTo>
                  <a:pt x="1" y="935355"/>
                </a:lnTo>
                <a:lnTo>
                  <a:pt x="5" y="935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457200" y="551520"/>
            <a:ext cx="4056840" cy="6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384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PIZZA WORLD</a:t>
            </a:r>
            <a:endParaRPr b="0" lang="fr-FR" sz="384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6527880" y="5916240"/>
            <a:ext cx="4718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167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WELCOME </a:t>
            </a:r>
            <a:endParaRPr b="0" lang="fr-FR" sz="167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Image 1" descr=""/>
          <p:cNvPicPr/>
          <p:nvPr/>
        </p:nvPicPr>
        <p:blipFill>
          <a:blip r:embed="rId1"/>
          <a:stretch/>
        </p:blipFill>
        <p:spPr>
          <a:xfrm>
            <a:off x="4078080" y="1661760"/>
            <a:ext cx="3607200" cy="3625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7F55B0-E911-41B2-9BA9-D4F3EB2F9A74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-416520" y="-122400"/>
            <a:ext cx="3311640" cy="1219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4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MLD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Image 2" descr=""/>
          <p:cNvPicPr/>
          <p:nvPr/>
        </p:nvPicPr>
        <p:blipFill>
          <a:blip r:embed="rId1"/>
          <a:stretch/>
        </p:blipFill>
        <p:spPr>
          <a:xfrm>
            <a:off x="932760" y="1456920"/>
            <a:ext cx="10058040" cy="3841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1CB286-9B53-431A-A66A-29321083F538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2335320" y="2799720"/>
            <a:ext cx="7424280" cy="3129480"/>
          </a:xfrm>
          <a:prstGeom prst="chevron">
            <a:avLst>
              <a:gd name="adj" fmla="val 31257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2335320" y="3579840"/>
            <a:ext cx="77432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9600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DESIGN</a:t>
            </a:r>
            <a:endParaRPr b="0" lang="fr-FR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4967280" y="160560"/>
            <a:ext cx="2246400" cy="236340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CLIENT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202593-5D59-4EF6-B899-EA273CBE476B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Line 3"/>
          <p:cNvSpPr/>
          <p:nvPr/>
        </p:nvSpPr>
        <p:spPr>
          <a:xfrm>
            <a:off x="1281960" y="-786600"/>
            <a:ext cx="36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4"/>
          <p:cNvSpPr/>
          <p:nvPr/>
        </p:nvSpPr>
        <p:spPr>
          <a:xfrm>
            <a:off x="1281960" y="-786600"/>
            <a:ext cx="36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"/>
          <p:cNvSpPr/>
          <p:nvPr/>
        </p:nvSpPr>
        <p:spPr>
          <a:xfrm>
            <a:off x="7321680" y="3256560"/>
            <a:ext cx="341280" cy="341280"/>
          </a:xfrm>
          <a:custGeom>
            <a:avLst/>
            <a:gdLst/>
            <a:ahLst/>
            <a:rect l="l" t="t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"/>
          <p:cNvSpPr/>
          <p:nvPr/>
        </p:nvSpPr>
        <p:spPr>
          <a:xfrm>
            <a:off x="7321680" y="2012040"/>
            <a:ext cx="341280" cy="33948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7"/>
          <p:cNvSpPr/>
          <p:nvPr/>
        </p:nvSpPr>
        <p:spPr>
          <a:xfrm>
            <a:off x="7368840" y="4458600"/>
            <a:ext cx="247320" cy="340920"/>
          </a:xfrm>
          <a:custGeom>
            <a:avLst/>
            <a:gdLst/>
            <a:ahLst/>
            <a:rect l="l" t="t" r="r" b="b"/>
            <a:pathLst>
              <a:path w="135" h="186">
                <a:moveTo>
                  <a:pt x="90" y="28"/>
                </a:moveTo>
                <a:cubicBezTo>
                  <a:pt x="90" y="28"/>
                  <a:pt x="89" y="30"/>
                  <a:pt x="90" y="34"/>
                </a:cubicBezTo>
                <a:cubicBezTo>
                  <a:pt x="91" y="39"/>
                  <a:pt x="93" y="40"/>
                  <a:pt x="100" y="37"/>
                </a:cubicBezTo>
                <a:cubicBezTo>
                  <a:pt x="103" y="36"/>
                  <a:pt x="105" y="37"/>
                  <a:pt x="104" y="39"/>
                </a:cubicBezTo>
                <a:cubicBezTo>
                  <a:pt x="104" y="45"/>
                  <a:pt x="99" y="45"/>
                  <a:pt x="103" y="54"/>
                </a:cubicBezTo>
                <a:cubicBezTo>
                  <a:pt x="105" y="60"/>
                  <a:pt x="110" y="62"/>
                  <a:pt x="112" y="67"/>
                </a:cubicBezTo>
                <a:cubicBezTo>
                  <a:pt x="112" y="68"/>
                  <a:pt x="114" y="70"/>
                  <a:pt x="116" y="71"/>
                </a:cubicBezTo>
                <a:cubicBezTo>
                  <a:pt x="118" y="67"/>
                  <a:pt x="118" y="63"/>
                  <a:pt x="118" y="59"/>
                </a:cubicBezTo>
                <a:cubicBezTo>
                  <a:pt x="118" y="41"/>
                  <a:pt x="107" y="25"/>
                  <a:pt x="90" y="20"/>
                </a:cubicBezTo>
                <a:cubicBezTo>
                  <a:pt x="90" y="21"/>
                  <a:pt x="89" y="22"/>
                  <a:pt x="88" y="23"/>
                </a:cubicBezTo>
                <a:cubicBezTo>
                  <a:pt x="86" y="24"/>
                  <a:pt x="86" y="29"/>
                  <a:pt x="90" y="28"/>
                </a:cubicBezTo>
                <a:close/>
                <a:moveTo>
                  <a:pt x="71" y="64"/>
                </a:moveTo>
                <a:cubicBezTo>
                  <a:pt x="64" y="64"/>
                  <a:pt x="59" y="66"/>
                  <a:pt x="61" y="75"/>
                </a:cubicBezTo>
                <a:cubicBezTo>
                  <a:pt x="63" y="84"/>
                  <a:pt x="68" y="80"/>
                  <a:pt x="68" y="87"/>
                </a:cubicBezTo>
                <a:cubicBezTo>
                  <a:pt x="67" y="95"/>
                  <a:pt x="69" y="96"/>
                  <a:pt x="70" y="98"/>
                </a:cubicBezTo>
                <a:cubicBezTo>
                  <a:pt x="71" y="99"/>
                  <a:pt x="72" y="101"/>
                  <a:pt x="73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5" y="101"/>
                  <a:pt x="75" y="100"/>
                  <a:pt x="76" y="98"/>
                </a:cubicBezTo>
                <a:cubicBezTo>
                  <a:pt x="77" y="91"/>
                  <a:pt x="80" y="87"/>
                  <a:pt x="82" y="83"/>
                </a:cubicBezTo>
                <a:cubicBezTo>
                  <a:pt x="85" y="80"/>
                  <a:pt x="88" y="75"/>
                  <a:pt x="82" y="71"/>
                </a:cubicBezTo>
                <a:cubicBezTo>
                  <a:pt x="77" y="66"/>
                  <a:pt x="78" y="64"/>
                  <a:pt x="71" y="64"/>
                </a:cubicBezTo>
                <a:close/>
                <a:moveTo>
                  <a:pt x="76" y="118"/>
                </a:moveTo>
                <a:cubicBezTo>
                  <a:pt x="109" y="118"/>
                  <a:pt x="135" y="92"/>
                  <a:pt x="135" y="59"/>
                </a:cubicBezTo>
                <a:cubicBezTo>
                  <a:pt x="135" y="27"/>
                  <a:pt x="109" y="0"/>
                  <a:pt x="76" y="0"/>
                </a:cubicBezTo>
                <a:cubicBezTo>
                  <a:pt x="43" y="0"/>
                  <a:pt x="17" y="27"/>
                  <a:pt x="17" y="59"/>
                </a:cubicBezTo>
                <a:cubicBezTo>
                  <a:pt x="17" y="92"/>
                  <a:pt x="43" y="118"/>
                  <a:pt x="76" y="118"/>
                </a:cubicBezTo>
                <a:close/>
                <a:moveTo>
                  <a:pt x="76" y="9"/>
                </a:moveTo>
                <a:cubicBezTo>
                  <a:pt x="104" y="9"/>
                  <a:pt x="127" y="31"/>
                  <a:pt x="127" y="59"/>
                </a:cubicBezTo>
                <a:cubicBezTo>
                  <a:pt x="127" y="87"/>
                  <a:pt x="104" y="110"/>
                  <a:pt x="76" y="110"/>
                </a:cubicBezTo>
                <a:cubicBezTo>
                  <a:pt x="48" y="110"/>
                  <a:pt x="25" y="87"/>
                  <a:pt x="25" y="59"/>
                </a:cubicBezTo>
                <a:cubicBezTo>
                  <a:pt x="25" y="31"/>
                  <a:pt x="48" y="9"/>
                  <a:pt x="76" y="9"/>
                </a:cubicBezTo>
                <a:close/>
                <a:moveTo>
                  <a:pt x="105" y="70"/>
                </a:moveTo>
                <a:cubicBezTo>
                  <a:pt x="103" y="71"/>
                  <a:pt x="103" y="74"/>
                  <a:pt x="104" y="75"/>
                </a:cubicBezTo>
                <a:cubicBezTo>
                  <a:pt x="106" y="76"/>
                  <a:pt x="109" y="78"/>
                  <a:pt x="110" y="75"/>
                </a:cubicBezTo>
                <a:cubicBezTo>
                  <a:pt x="111" y="72"/>
                  <a:pt x="106" y="69"/>
                  <a:pt x="105" y="70"/>
                </a:cubicBezTo>
                <a:close/>
                <a:moveTo>
                  <a:pt x="39" y="54"/>
                </a:moveTo>
                <a:cubicBezTo>
                  <a:pt x="39" y="54"/>
                  <a:pt x="42" y="60"/>
                  <a:pt x="56" y="66"/>
                </a:cubicBezTo>
                <a:cubicBezTo>
                  <a:pt x="56" y="66"/>
                  <a:pt x="59" y="66"/>
                  <a:pt x="56" y="63"/>
                </a:cubicBezTo>
                <a:cubicBezTo>
                  <a:pt x="52" y="60"/>
                  <a:pt x="49" y="56"/>
                  <a:pt x="53" y="54"/>
                </a:cubicBezTo>
                <a:cubicBezTo>
                  <a:pt x="57" y="52"/>
                  <a:pt x="58" y="52"/>
                  <a:pt x="59" y="56"/>
                </a:cubicBezTo>
                <a:cubicBezTo>
                  <a:pt x="60" y="60"/>
                  <a:pt x="63" y="58"/>
                  <a:pt x="63" y="54"/>
                </a:cubicBezTo>
                <a:cubicBezTo>
                  <a:pt x="64" y="50"/>
                  <a:pt x="70" y="47"/>
                  <a:pt x="74" y="45"/>
                </a:cubicBezTo>
                <a:cubicBezTo>
                  <a:pt x="78" y="43"/>
                  <a:pt x="81" y="43"/>
                  <a:pt x="81" y="40"/>
                </a:cubicBezTo>
                <a:cubicBezTo>
                  <a:pt x="81" y="37"/>
                  <a:pt x="79" y="34"/>
                  <a:pt x="73" y="34"/>
                </a:cubicBezTo>
                <a:cubicBezTo>
                  <a:pt x="67" y="34"/>
                  <a:pt x="70" y="43"/>
                  <a:pt x="64" y="38"/>
                </a:cubicBezTo>
                <a:cubicBezTo>
                  <a:pt x="59" y="33"/>
                  <a:pt x="66" y="34"/>
                  <a:pt x="68" y="33"/>
                </a:cubicBezTo>
                <a:cubicBezTo>
                  <a:pt x="71" y="32"/>
                  <a:pt x="73" y="27"/>
                  <a:pt x="69" y="27"/>
                </a:cubicBezTo>
                <a:cubicBezTo>
                  <a:pt x="64" y="27"/>
                  <a:pt x="65" y="29"/>
                  <a:pt x="62" y="28"/>
                </a:cubicBezTo>
                <a:cubicBezTo>
                  <a:pt x="58" y="26"/>
                  <a:pt x="57" y="32"/>
                  <a:pt x="54" y="31"/>
                </a:cubicBezTo>
                <a:cubicBezTo>
                  <a:pt x="53" y="31"/>
                  <a:pt x="51" y="29"/>
                  <a:pt x="49" y="27"/>
                </a:cubicBezTo>
                <a:cubicBezTo>
                  <a:pt x="42" y="32"/>
                  <a:pt x="38" y="40"/>
                  <a:pt x="35" y="48"/>
                </a:cubicBezTo>
                <a:cubicBezTo>
                  <a:pt x="37" y="52"/>
                  <a:pt x="39" y="54"/>
                  <a:pt x="39" y="54"/>
                </a:cubicBezTo>
                <a:close/>
                <a:moveTo>
                  <a:pt x="129" y="103"/>
                </a:moveTo>
                <a:cubicBezTo>
                  <a:pt x="128" y="103"/>
                  <a:pt x="127" y="104"/>
                  <a:pt x="126" y="105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13" y="118"/>
                  <a:pt x="96" y="127"/>
                  <a:pt x="76" y="127"/>
                </a:cubicBezTo>
                <a:cubicBezTo>
                  <a:pt x="39" y="127"/>
                  <a:pt x="8" y="96"/>
                  <a:pt x="8" y="59"/>
                </a:cubicBezTo>
                <a:cubicBezTo>
                  <a:pt x="8" y="40"/>
                  <a:pt x="17" y="22"/>
                  <a:pt x="30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9"/>
                  <a:pt x="32" y="8"/>
                  <a:pt x="32" y="6"/>
                </a:cubicBezTo>
                <a:cubicBezTo>
                  <a:pt x="32" y="4"/>
                  <a:pt x="30" y="2"/>
                  <a:pt x="27" y="2"/>
                </a:cubicBezTo>
                <a:cubicBezTo>
                  <a:pt x="26" y="2"/>
                  <a:pt x="25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9" y="17"/>
                  <a:pt x="0" y="37"/>
                  <a:pt x="0" y="59"/>
                </a:cubicBezTo>
                <a:cubicBezTo>
                  <a:pt x="0" y="100"/>
                  <a:pt x="32" y="133"/>
                  <a:pt x="72" y="135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46" y="177"/>
                  <a:pt x="46" y="177"/>
                  <a:pt x="46" y="177"/>
                </a:cubicBezTo>
                <a:cubicBezTo>
                  <a:pt x="44" y="177"/>
                  <a:pt x="42" y="179"/>
                  <a:pt x="42" y="182"/>
                </a:cubicBezTo>
                <a:cubicBezTo>
                  <a:pt x="42" y="184"/>
                  <a:pt x="44" y="186"/>
                  <a:pt x="46" y="186"/>
                </a:cubicBezTo>
                <a:cubicBezTo>
                  <a:pt x="105" y="186"/>
                  <a:pt x="105" y="186"/>
                  <a:pt x="105" y="186"/>
                </a:cubicBezTo>
                <a:cubicBezTo>
                  <a:pt x="108" y="186"/>
                  <a:pt x="110" y="184"/>
                  <a:pt x="110" y="182"/>
                </a:cubicBezTo>
                <a:cubicBezTo>
                  <a:pt x="110" y="179"/>
                  <a:pt x="108" y="177"/>
                  <a:pt x="105" y="177"/>
                </a:cubicBezTo>
                <a:cubicBezTo>
                  <a:pt x="80" y="177"/>
                  <a:pt x="80" y="177"/>
                  <a:pt x="80" y="177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00" y="134"/>
                  <a:pt x="119" y="125"/>
                  <a:pt x="132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2" y="110"/>
                  <a:pt x="133" y="109"/>
                  <a:pt x="133" y="108"/>
                </a:cubicBezTo>
                <a:cubicBezTo>
                  <a:pt x="133" y="105"/>
                  <a:pt x="131" y="103"/>
                  <a:pt x="129" y="1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8"/>
          <p:cNvSpPr/>
          <p:nvPr/>
        </p:nvSpPr>
        <p:spPr>
          <a:xfrm>
            <a:off x="7804080" y="2181960"/>
            <a:ext cx="295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Pizzas-Drink-Dessert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7799040" y="1938960"/>
            <a:ext cx="1275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List of products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0"/>
          <p:cNvSpPr/>
          <p:nvPr/>
        </p:nvSpPr>
        <p:spPr>
          <a:xfrm>
            <a:off x="7799040" y="3413160"/>
            <a:ext cx="295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Products-order amount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1"/>
          <p:cNvSpPr/>
          <p:nvPr/>
        </p:nvSpPr>
        <p:spPr>
          <a:xfrm>
            <a:off x="7794000" y="3170520"/>
            <a:ext cx="1101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Order Basket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>
            <a:off x="7794000" y="4614120"/>
            <a:ext cx="2951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Name-description-photo-price-amount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>
            <a:off x="7791480" y="4371480"/>
            <a:ext cx="909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Fact sheet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Picture 1" descr=""/>
          <p:cNvPicPr/>
          <p:nvPr/>
        </p:nvPicPr>
        <p:blipFill>
          <a:blip r:embed="rId1"/>
          <a:stretch/>
        </p:blipFill>
        <p:spPr>
          <a:xfrm>
            <a:off x="1667160" y="1711440"/>
            <a:ext cx="4914360" cy="4284720"/>
          </a:xfrm>
          <a:prstGeom prst="rect">
            <a:avLst/>
          </a:prstGeom>
          <a:ln>
            <a:noFill/>
          </a:ln>
        </p:spPr>
      </p:pic>
      <p:sp>
        <p:nvSpPr>
          <p:cNvPr id="301" name="CustomShape 14"/>
          <p:cNvSpPr/>
          <p:nvPr/>
        </p:nvSpPr>
        <p:spPr>
          <a:xfrm>
            <a:off x="1876680" y="1957320"/>
            <a:ext cx="4488480" cy="25642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02" name="Image 4" descr=""/>
          <p:cNvPicPr/>
          <p:nvPr/>
        </p:nvPicPr>
        <p:blipFill>
          <a:blip r:embed="rId2"/>
          <a:stretch/>
        </p:blipFill>
        <p:spPr>
          <a:xfrm>
            <a:off x="1961280" y="1978920"/>
            <a:ext cx="4521240" cy="25430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1" descr=""/>
          <p:cNvPicPr/>
          <p:nvPr/>
        </p:nvPicPr>
        <p:blipFill>
          <a:blip r:embed="rId1"/>
          <a:stretch/>
        </p:blipFill>
        <p:spPr>
          <a:xfrm>
            <a:off x="816120" y="1429200"/>
            <a:ext cx="6807240" cy="4169160"/>
          </a:xfrm>
          <a:prstGeom prst="rect">
            <a:avLst/>
          </a:prstGeom>
          <a:ln>
            <a:noFill/>
          </a:ln>
        </p:spPr>
      </p:pic>
      <p:sp>
        <p:nvSpPr>
          <p:cNvPr id="30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ADMIN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6E4364-22F7-4E5E-A4D8-E2EBCD4CC78B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Line 3"/>
          <p:cNvSpPr/>
          <p:nvPr/>
        </p:nvSpPr>
        <p:spPr>
          <a:xfrm>
            <a:off x="1281960" y="-786600"/>
            <a:ext cx="36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4"/>
          <p:cNvSpPr/>
          <p:nvPr/>
        </p:nvSpPr>
        <p:spPr>
          <a:xfrm>
            <a:off x="1281960" y="-786600"/>
            <a:ext cx="36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>
            <a:off x="7756560" y="3343680"/>
            <a:ext cx="341280" cy="341280"/>
          </a:xfrm>
          <a:custGeom>
            <a:avLst/>
            <a:gdLst/>
            <a:ahLst/>
            <a:rect l="l" t="t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>
            <a:off x="7756560" y="2099160"/>
            <a:ext cx="341280" cy="33948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7"/>
          <p:cNvSpPr/>
          <p:nvPr/>
        </p:nvSpPr>
        <p:spPr>
          <a:xfrm>
            <a:off x="7803360" y="4545720"/>
            <a:ext cx="247320" cy="340920"/>
          </a:xfrm>
          <a:custGeom>
            <a:avLst/>
            <a:gdLst/>
            <a:ahLst/>
            <a:rect l="l" t="t" r="r" b="b"/>
            <a:pathLst>
              <a:path w="135" h="186">
                <a:moveTo>
                  <a:pt x="90" y="28"/>
                </a:moveTo>
                <a:cubicBezTo>
                  <a:pt x="90" y="28"/>
                  <a:pt x="89" y="30"/>
                  <a:pt x="90" y="34"/>
                </a:cubicBezTo>
                <a:cubicBezTo>
                  <a:pt x="91" y="39"/>
                  <a:pt x="93" y="40"/>
                  <a:pt x="100" y="37"/>
                </a:cubicBezTo>
                <a:cubicBezTo>
                  <a:pt x="103" y="36"/>
                  <a:pt x="105" y="37"/>
                  <a:pt x="104" y="39"/>
                </a:cubicBezTo>
                <a:cubicBezTo>
                  <a:pt x="104" y="45"/>
                  <a:pt x="99" y="45"/>
                  <a:pt x="103" y="54"/>
                </a:cubicBezTo>
                <a:cubicBezTo>
                  <a:pt x="105" y="60"/>
                  <a:pt x="110" y="62"/>
                  <a:pt x="112" y="67"/>
                </a:cubicBezTo>
                <a:cubicBezTo>
                  <a:pt x="112" y="68"/>
                  <a:pt x="114" y="70"/>
                  <a:pt x="116" y="71"/>
                </a:cubicBezTo>
                <a:cubicBezTo>
                  <a:pt x="118" y="67"/>
                  <a:pt x="118" y="63"/>
                  <a:pt x="118" y="59"/>
                </a:cubicBezTo>
                <a:cubicBezTo>
                  <a:pt x="118" y="41"/>
                  <a:pt x="107" y="25"/>
                  <a:pt x="90" y="20"/>
                </a:cubicBezTo>
                <a:cubicBezTo>
                  <a:pt x="90" y="21"/>
                  <a:pt x="89" y="22"/>
                  <a:pt x="88" y="23"/>
                </a:cubicBezTo>
                <a:cubicBezTo>
                  <a:pt x="86" y="24"/>
                  <a:pt x="86" y="29"/>
                  <a:pt x="90" y="28"/>
                </a:cubicBezTo>
                <a:close/>
                <a:moveTo>
                  <a:pt x="71" y="64"/>
                </a:moveTo>
                <a:cubicBezTo>
                  <a:pt x="64" y="64"/>
                  <a:pt x="59" y="66"/>
                  <a:pt x="61" y="75"/>
                </a:cubicBezTo>
                <a:cubicBezTo>
                  <a:pt x="63" y="84"/>
                  <a:pt x="68" y="80"/>
                  <a:pt x="68" y="87"/>
                </a:cubicBezTo>
                <a:cubicBezTo>
                  <a:pt x="67" y="95"/>
                  <a:pt x="69" y="96"/>
                  <a:pt x="70" y="98"/>
                </a:cubicBezTo>
                <a:cubicBezTo>
                  <a:pt x="71" y="99"/>
                  <a:pt x="72" y="101"/>
                  <a:pt x="73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5" y="101"/>
                  <a:pt x="75" y="100"/>
                  <a:pt x="76" y="98"/>
                </a:cubicBezTo>
                <a:cubicBezTo>
                  <a:pt x="77" y="91"/>
                  <a:pt x="80" y="87"/>
                  <a:pt x="82" y="83"/>
                </a:cubicBezTo>
                <a:cubicBezTo>
                  <a:pt x="85" y="80"/>
                  <a:pt x="88" y="75"/>
                  <a:pt x="82" y="71"/>
                </a:cubicBezTo>
                <a:cubicBezTo>
                  <a:pt x="77" y="66"/>
                  <a:pt x="78" y="64"/>
                  <a:pt x="71" y="64"/>
                </a:cubicBezTo>
                <a:close/>
                <a:moveTo>
                  <a:pt x="76" y="118"/>
                </a:moveTo>
                <a:cubicBezTo>
                  <a:pt x="109" y="118"/>
                  <a:pt x="135" y="92"/>
                  <a:pt x="135" y="59"/>
                </a:cubicBezTo>
                <a:cubicBezTo>
                  <a:pt x="135" y="27"/>
                  <a:pt x="109" y="0"/>
                  <a:pt x="76" y="0"/>
                </a:cubicBezTo>
                <a:cubicBezTo>
                  <a:pt x="43" y="0"/>
                  <a:pt x="17" y="27"/>
                  <a:pt x="17" y="59"/>
                </a:cubicBezTo>
                <a:cubicBezTo>
                  <a:pt x="17" y="92"/>
                  <a:pt x="43" y="118"/>
                  <a:pt x="76" y="118"/>
                </a:cubicBezTo>
                <a:close/>
                <a:moveTo>
                  <a:pt x="76" y="9"/>
                </a:moveTo>
                <a:cubicBezTo>
                  <a:pt x="104" y="9"/>
                  <a:pt x="127" y="31"/>
                  <a:pt x="127" y="59"/>
                </a:cubicBezTo>
                <a:cubicBezTo>
                  <a:pt x="127" y="87"/>
                  <a:pt x="104" y="110"/>
                  <a:pt x="76" y="110"/>
                </a:cubicBezTo>
                <a:cubicBezTo>
                  <a:pt x="48" y="110"/>
                  <a:pt x="25" y="87"/>
                  <a:pt x="25" y="59"/>
                </a:cubicBezTo>
                <a:cubicBezTo>
                  <a:pt x="25" y="31"/>
                  <a:pt x="48" y="9"/>
                  <a:pt x="76" y="9"/>
                </a:cubicBezTo>
                <a:close/>
                <a:moveTo>
                  <a:pt x="105" y="70"/>
                </a:moveTo>
                <a:cubicBezTo>
                  <a:pt x="103" y="71"/>
                  <a:pt x="103" y="74"/>
                  <a:pt x="104" y="75"/>
                </a:cubicBezTo>
                <a:cubicBezTo>
                  <a:pt x="106" y="76"/>
                  <a:pt x="109" y="78"/>
                  <a:pt x="110" y="75"/>
                </a:cubicBezTo>
                <a:cubicBezTo>
                  <a:pt x="111" y="72"/>
                  <a:pt x="106" y="69"/>
                  <a:pt x="105" y="70"/>
                </a:cubicBezTo>
                <a:close/>
                <a:moveTo>
                  <a:pt x="39" y="54"/>
                </a:moveTo>
                <a:cubicBezTo>
                  <a:pt x="39" y="54"/>
                  <a:pt x="42" y="60"/>
                  <a:pt x="56" y="66"/>
                </a:cubicBezTo>
                <a:cubicBezTo>
                  <a:pt x="56" y="66"/>
                  <a:pt x="59" y="66"/>
                  <a:pt x="56" y="63"/>
                </a:cubicBezTo>
                <a:cubicBezTo>
                  <a:pt x="52" y="60"/>
                  <a:pt x="49" y="56"/>
                  <a:pt x="53" y="54"/>
                </a:cubicBezTo>
                <a:cubicBezTo>
                  <a:pt x="57" y="52"/>
                  <a:pt x="58" y="52"/>
                  <a:pt x="59" y="56"/>
                </a:cubicBezTo>
                <a:cubicBezTo>
                  <a:pt x="60" y="60"/>
                  <a:pt x="63" y="58"/>
                  <a:pt x="63" y="54"/>
                </a:cubicBezTo>
                <a:cubicBezTo>
                  <a:pt x="64" y="50"/>
                  <a:pt x="70" y="47"/>
                  <a:pt x="74" y="45"/>
                </a:cubicBezTo>
                <a:cubicBezTo>
                  <a:pt x="78" y="43"/>
                  <a:pt x="81" y="43"/>
                  <a:pt x="81" y="40"/>
                </a:cubicBezTo>
                <a:cubicBezTo>
                  <a:pt x="81" y="37"/>
                  <a:pt x="79" y="34"/>
                  <a:pt x="73" y="34"/>
                </a:cubicBezTo>
                <a:cubicBezTo>
                  <a:pt x="67" y="34"/>
                  <a:pt x="70" y="43"/>
                  <a:pt x="64" y="38"/>
                </a:cubicBezTo>
                <a:cubicBezTo>
                  <a:pt x="59" y="33"/>
                  <a:pt x="66" y="34"/>
                  <a:pt x="68" y="33"/>
                </a:cubicBezTo>
                <a:cubicBezTo>
                  <a:pt x="71" y="32"/>
                  <a:pt x="73" y="27"/>
                  <a:pt x="69" y="27"/>
                </a:cubicBezTo>
                <a:cubicBezTo>
                  <a:pt x="64" y="27"/>
                  <a:pt x="65" y="29"/>
                  <a:pt x="62" y="28"/>
                </a:cubicBezTo>
                <a:cubicBezTo>
                  <a:pt x="58" y="26"/>
                  <a:pt x="57" y="32"/>
                  <a:pt x="54" y="31"/>
                </a:cubicBezTo>
                <a:cubicBezTo>
                  <a:pt x="53" y="31"/>
                  <a:pt x="51" y="29"/>
                  <a:pt x="49" y="27"/>
                </a:cubicBezTo>
                <a:cubicBezTo>
                  <a:pt x="42" y="32"/>
                  <a:pt x="38" y="40"/>
                  <a:pt x="35" y="48"/>
                </a:cubicBezTo>
                <a:cubicBezTo>
                  <a:pt x="37" y="52"/>
                  <a:pt x="39" y="54"/>
                  <a:pt x="39" y="54"/>
                </a:cubicBezTo>
                <a:close/>
                <a:moveTo>
                  <a:pt x="129" y="103"/>
                </a:moveTo>
                <a:cubicBezTo>
                  <a:pt x="128" y="103"/>
                  <a:pt x="127" y="104"/>
                  <a:pt x="126" y="105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13" y="118"/>
                  <a:pt x="96" y="127"/>
                  <a:pt x="76" y="127"/>
                </a:cubicBezTo>
                <a:cubicBezTo>
                  <a:pt x="39" y="127"/>
                  <a:pt x="8" y="96"/>
                  <a:pt x="8" y="59"/>
                </a:cubicBezTo>
                <a:cubicBezTo>
                  <a:pt x="8" y="40"/>
                  <a:pt x="17" y="22"/>
                  <a:pt x="30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9"/>
                  <a:pt x="32" y="8"/>
                  <a:pt x="32" y="6"/>
                </a:cubicBezTo>
                <a:cubicBezTo>
                  <a:pt x="32" y="4"/>
                  <a:pt x="30" y="2"/>
                  <a:pt x="27" y="2"/>
                </a:cubicBezTo>
                <a:cubicBezTo>
                  <a:pt x="26" y="2"/>
                  <a:pt x="25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9" y="17"/>
                  <a:pt x="0" y="37"/>
                  <a:pt x="0" y="59"/>
                </a:cubicBezTo>
                <a:cubicBezTo>
                  <a:pt x="0" y="100"/>
                  <a:pt x="32" y="133"/>
                  <a:pt x="72" y="135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46" y="177"/>
                  <a:pt x="46" y="177"/>
                  <a:pt x="46" y="177"/>
                </a:cubicBezTo>
                <a:cubicBezTo>
                  <a:pt x="44" y="177"/>
                  <a:pt x="42" y="179"/>
                  <a:pt x="42" y="182"/>
                </a:cubicBezTo>
                <a:cubicBezTo>
                  <a:pt x="42" y="184"/>
                  <a:pt x="44" y="186"/>
                  <a:pt x="46" y="186"/>
                </a:cubicBezTo>
                <a:cubicBezTo>
                  <a:pt x="105" y="186"/>
                  <a:pt x="105" y="186"/>
                  <a:pt x="105" y="186"/>
                </a:cubicBezTo>
                <a:cubicBezTo>
                  <a:pt x="108" y="186"/>
                  <a:pt x="110" y="184"/>
                  <a:pt x="110" y="182"/>
                </a:cubicBezTo>
                <a:cubicBezTo>
                  <a:pt x="110" y="179"/>
                  <a:pt x="108" y="177"/>
                  <a:pt x="105" y="177"/>
                </a:cubicBezTo>
                <a:cubicBezTo>
                  <a:pt x="80" y="177"/>
                  <a:pt x="80" y="177"/>
                  <a:pt x="80" y="177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00" y="134"/>
                  <a:pt x="119" y="125"/>
                  <a:pt x="132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2" y="110"/>
                  <a:pt x="133" y="109"/>
                  <a:pt x="133" y="108"/>
                </a:cubicBezTo>
                <a:cubicBezTo>
                  <a:pt x="133" y="105"/>
                  <a:pt x="131" y="103"/>
                  <a:pt x="129" y="1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8"/>
          <p:cNvSpPr/>
          <p:nvPr/>
        </p:nvSpPr>
        <p:spPr>
          <a:xfrm>
            <a:off x="8238960" y="2269080"/>
            <a:ext cx="2343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View history order – Pending order – status order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8227440" y="2026080"/>
            <a:ext cx="1859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Customer management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8233560" y="350028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View article reference 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1"/>
          <p:cNvSpPr/>
          <p:nvPr/>
        </p:nvSpPr>
        <p:spPr>
          <a:xfrm>
            <a:off x="8224560" y="3257640"/>
            <a:ext cx="1723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Product management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2"/>
          <p:cNvSpPr/>
          <p:nvPr/>
        </p:nvSpPr>
        <p:spPr>
          <a:xfrm>
            <a:off x="8228520" y="4701240"/>
            <a:ext cx="234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Stock information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3"/>
          <p:cNvSpPr/>
          <p:nvPr/>
        </p:nvSpPr>
        <p:spPr>
          <a:xfrm>
            <a:off x="8219520" y="4458600"/>
            <a:ext cx="1564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Stock management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4"/>
          <p:cNvSpPr/>
          <p:nvPr/>
        </p:nvSpPr>
        <p:spPr>
          <a:xfrm>
            <a:off x="1941840" y="1969920"/>
            <a:ext cx="4560120" cy="2849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18" name="Image 5" descr=""/>
          <p:cNvPicPr/>
          <p:nvPr/>
        </p:nvPicPr>
        <p:blipFill>
          <a:blip r:embed="rId2"/>
          <a:stretch/>
        </p:blipFill>
        <p:spPr>
          <a:xfrm>
            <a:off x="1941840" y="1941480"/>
            <a:ext cx="4560120" cy="28785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7E33EE-0C94-4799-AFEF-B9090C23E45A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335320" y="2799720"/>
            <a:ext cx="7424280" cy="3129480"/>
          </a:xfrm>
          <a:prstGeom prst="chevron">
            <a:avLst>
              <a:gd name="adj" fmla="val 31257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2176200" y="3579840"/>
            <a:ext cx="77432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9600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CODE</a:t>
            </a:r>
            <a:endParaRPr b="0" lang="fr-FR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5189760" y="206640"/>
            <a:ext cx="2026080" cy="2165760"/>
          </a:xfrm>
          <a:custGeom>
            <a:avLst/>
            <a:gdLst/>
            <a:ahLst/>
            <a:rect l="l" t="t" r="r" b="b"/>
            <a:pathLst>
              <a:path w="186" h="186">
                <a:moveTo>
                  <a:pt x="160" y="55"/>
                </a:moveTo>
                <a:cubicBezTo>
                  <a:pt x="160" y="13"/>
                  <a:pt x="160" y="13"/>
                  <a:pt x="160" y="13"/>
                </a:cubicBezTo>
                <a:cubicBezTo>
                  <a:pt x="160" y="6"/>
                  <a:pt x="155" y="0"/>
                  <a:pt x="148" y="0"/>
                </a:cubicBezTo>
                <a:cubicBezTo>
                  <a:pt x="141" y="0"/>
                  <a:pt x="135" y="6"/>
                  <a:pt x="135" y="13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70" y="35"/>
                  <a:pt x="70" y="35"/>
                  <a:pt x="70" y="35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46"/>
                  <a:pt x="0" y="51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4"/>
                  <a:pt x="4" y="118"/>
                  <a:pt x="8" y="118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184"/>
                  <a:pt x="53" y="186"/>
                  <a:pt x="55" y="186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91" y="186"/>
                  <a:pt x="93" y="184"/>
                  <a:pt x="93" y="182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135" y="145"/>
                  <a:pt x="135" y="145"/>
                  <a:pt x="135" y="145"/>
                </a:cubicBezTo>
                <a:cubicBezTo>
                  <a:pt x="135" y="148"/>
                  <a:pt x="135" y="148"/>
                  <a:pt x="135" y="148"/>
                </a:cubicBezTo>
                <a:cubicBezTo>
                  <a:pt x="135" y="155"/>
                  <a:pt x="141" y="160"/>
                  <a:pt x="148" y="160"/>
                </a:cubicBezTo>
                <a:cubicBezTo>
                  <a:pt x="155" y="160"/>
                  <a:pt x="160" y="155"/>
                  <a:pt x="160" y="148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74" y="106"/>
                  <a:pt x="186" y="94"/>
                  <a:pt x="186" y="80"/>
                </a:cubicBezTo>
                <a:cubicBezTo>
                  <a:pt x="186" y="66"/>
                  <a:pt x="174" y="55"/>
                  <a:pt x="160" y="55"/>
                </a:cubicBezTo>
                <a:close/>
                <a:moveTo>
                  <a:pt x="8" y="110"/>
                </a:moveTo>
                <a:cubicBezTo>
                  <a:pt x="8" y="93"/>
                  <a:pt x="8" y="93"/>
                  <a:pt x="8" y="93"/>
                </a:cubicBezTo>
                <a:cubicBezTo>
                  <a:pt x="29" y="93"/>
                  <a:pt x="29" y="93"/>
                  <a:pt x="29" y="93"/>
                </a:cubicBezTo>
                <a:cubicBezTo>
                  <a:pt x="32" y="93"/>
                  <a:pt x="34" y="91"/>
                  <a:pt x="34" y="89"/>
                </a:cubicBezTo>
                <a:cubicBezTo>
                  <a:pt x="34" y="86"/>
                  <a:pt x="32" y="85"/>
                  <a:pt x="2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76"/>
                  <a:pt x="8" y="76"/>
                  <a:pt x="8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3" y="76"/>
                  <a:pt x="25" y="74"/>
                  <a:pt x="25" y="72"/>
                </a:cubicBezTo>
                <a:cubicBezTo>
                  <a:pt x="25" y="70"/>
                  <a:pt x="23" y="68"/>
                  <a:pt x="21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51"/>
                  <a:pt x="8" y="51"/>
                  <a:pt x="8" y="51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116"/>
                  <a:pt x="67" y="116"/>
                  <a:pt x="67" y="116"/>
                </a:cubicBezTo>
                <a:lnTo>
                  <a:pt x="8" y="110"/>
                </a:lnTo>
                <a:close/>
                <a:moveTo>
                  <a:pt x="54" y="160"/>
                </a:moveTo>
                <a:cubicBezTo>
                  <a:pt x="46" y="122"/>
                  <a:pt x="46" y="122"/>
                  <a:pt x="46" y="122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80" y="160"/>
                  <a:pt x="80" y="160"/>
                  <a:pt x="80" y="160"/>
                </a:cubicBezTo>
                <a:lnTo>
                  <a:pt x="54" y="160"/>
                </a:lnTo>
                <a:close/>
                <a:moveTo>
                  <a:pt x="81" y="169"/>
                </a:moveTo>
                <a:cubicBezTo>
                  <a:pt x="83" y="177"/>
                  <a:pt x="83" y="177"/>
                  <a:pt x="83" y="177"/>
                </a:cubicBezTo>
                <a:cubicBezTo>
                  <a:pt x="58" y="177"/>
                  <a:pt x="58" y="177"/>
                  <a:pt x="58" y="177"/>
                </a:cubicBezTo>
                <a:cubicBezTo>
                  <a:pt x="56" y="169"/>
                  <a:pt x="56" y="169"/>
                  <a:pt x="56" y="169"/>
                </a:cubicBezTo>
                <a:lnTo>
                  <a:pt x="81" y="169"/>
                </a:lnTo>
                <a:close/>
                <a:moveTo>
                  <a:pt x="135" y="136"/>
                </a:moveTo>
                <a:cubicBezTo>
                  <a:pt x="76" y="118"/>
                  <a:pt x="76" y="118"/>
                  <a:pt x="76" y="118"/>
                </a:cubicBezTo>
                <a:cubicBezTo>
                  <a:pt x="76" y="43"/>
                  <a:pt x="76" y="43"/>
                  <a:pt x="76" y="43"/>
                </a:cubicBezTo>
                <a:cubicBezTo>
                  <a:pt x="135" y="25"/>
                  <a:pt x="135" y="25"/>
                  <a:pt x="135" y="25"/>
                </a:cubicBezTo>
                <a:lnTo>
                  <a:pt x="135" y="136"/>
                </a:lnTo>
                <a:close/>
                <a:moveTo>
                  <a:pt x="152" y="148"/>
                </a:moveTo>
                <a:cubicBezTo>
                  <a:pt x="152" y="150"/>
                  <a:pt x="150" y="152"/>
                  <a:pt x="148" y="152"/>
                </a:cubicBezTo>
                <a:cubicBezTo>
                  <a:pt x="145" y="152"/>
                  <a:pt x="143" y="150"/>
                  <a:pt x="143" y="148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3" y="10"/>
                  <a:pt x="145" y="9"/>
                  <a:pt x="148" y="9"/>
                </a:cubicBezTo>
                <a:cubicBezTo>
                  <a:pt x="150" y="9"/>
                  <a:pt x="152" y="10"/>
                  <a:pt x="152" y="13"/>
                </a:cubicBezTo>
                <a:lnTo>
                  <a:pt x="152" y="148"/>
                </a:lnTo>
                <a:close/>
                <a:moveTo>
                  <a:pt x="160" y="97"/>
                </a:moveTo>
                <a:cubicBezTo>
                  <a:pt x="160" y="63"/>
                  <a:pt x="160" y="63"/>
                  <a:pt x="160" y="63"/>
                </a:cubicBezTo>
                <a:cubicBezTo>
                  <a:pt x="170" y="63"/>
                  <a:pt x="177" y="71"/>
                  <a:pt x="177" y="80"/>
                </a:cubicBezTo>
                <a:cubicBezTo>
                  <a:pt x="177" y="90"/>
                  <a:pt x="170" y="97"/>
                  <a:pt x="160" y="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0"/>
            <a:ext cx="10972440" cy="68576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609480" y="0"/>
            <a:ext cx="10975320" cy="685764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3248280" y="1594080"/>
            <a:ext cx="5692320" cy="56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3981240" y="4811760"/>
            <a:ext cx="2095560" cy="4175280"/>
          </a:xfrm>
          <a:custGeom>
            <a:avLst/>
            <a:gdLst/>
            <a:ahLst/>
            <a:rect l="l" t="t" r="r" b="b"/>
            <a:pathLst>
              <a:path w="1638" h="3262">
                <a:moveTo>
                  <a:pt x="1632" y="0"/>
                </a:moveTo>
                <a:cubicBezTo>
                  <a:pt x="731" y="0"/>
                  <a:pt x="0" y="731"/>
                  <a:pt x="0" y="1631"/>
                </a:cubicBezTo>
                <a:cubicBezTo>
                  <a:pt x="0" y="2532"/>
                  <a:pt x="731" y="3262"/>
                  <a:pt x="1632" y="3262"/>
                </a:cubicBezTo>
                <a:cubicBezTo>
                  <a:pt x="1634" y="3262"/>
                  <a:pt x="1636" y="3262"/>
                  <a:pt x="1638" y="3262"/>
                </a:cubicBezTo>
                <a:cubicBezTo>
                  <a:pt x="1638" y="0"/>
                  <a:pt x="1638" y="0"/>
                  <a:pt x="1638" y="0"/>
                </a:cubicBezTo>
                <a:cubicBezTo>
                  <a:pt x="1636" y="0"/>
                  <a:pt x="1634" y="0"/>
                  <a:pt x="1632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6077160" y="4811760"/>
            <a:ext cx="2083320" cy="4175280"/>
          </a:xfrm>
          <a:custGeom>
            <a:avLst/>
            <a:gdLst/>
            <a:ahLst/>
            <a:rect l="l" t="t" r="r" b="b"/>
            <a:pathLst>
              <a:path w="1626" h="3262">
                <a:moveTo>
                  <a:pt x="1626" y="1631"/>
                </a:moveTo>
                <a:cubicBezTo>
                  <a:pt x="1626" y="733"/>
                  <a:pt x="899" y="4"/>
                  <a:pt x="0" y="0"/>
                </a:cubicBezTo>
                <a:cubicBezTo>
                  <a:pt x="0" y="3262"/>
                  <a:pt x="0" y="3262"/>
                  <a:pt x="0" y="3262"/>
                </a:cubicBezTo>
                <a:cubicBezTo>
                  <a:pt x="899" y="3259"/>
                  <a:pt x="1626" y="2530"/>
                  <a:pt x="1626" y="163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6077160" y="4805640"/>
            <a:ext cx="2002680" cy="4183200"/>
          </a:xfrm>
          <a:custGeom>
            <a:avLst/>
            <a:gdLst/>
            <a:ahLst/>
            <a:rect l="l" t="t" r="r" b="b"/>
            <a:pathLst>
              <a:path w="1563" h="3267">
                <a:moveTo>
                  <a:pt x="1519" y="1044"/>
                </a:moveTo>
                <a:cubicBezTo>
                  <a:pt x="1434" y="1045"/>
                  <a:pt x="1434" y="1045"/>
                  <a:pt x="1434" y="1045"/>
                </a:cubicBezTo>
                <a:cubicBezTo>
                  <a:pt x="1391" y="998"/>
                  <a:pt x="1391" y="998"/>
                  <a:pt x="1391" y="998"/>
                </a:cubicBezTo>
                <a:cubicBezTo>
                  <a:pt x="1383" y="923"/>
                  <a:pt x="1383" y="923"/>
                  <a:pt x="1383" y="923"/>
                </a:cubicBezTo>
                <a:cubicBezTo>
                  <a:pt x="1340" y="947"/>
                  <a:pt x="1340" y="947"/>
                  <a:pt x="1340" y="947"/>
                </a:cubicBezTo>
                <a:cubicBezTo>
                  <a:pt x="1316" y="1039"/>
                  <a:pt x="1316" y="1039"/>
                  <a:pt x="1316" y="1039"/>
                </a:cubicBezTo>
                <a:cubicBezTo>
                  <a:pt x="1253" y="972"/>
                  <a:pt x="1253" y="972"/>
                  <a:pt x="1253" y="972"/>
                </a:cubicBezTo>
                <a:cubicBezTo>
                  <a:pt x="1250" y="908"/>
                  <a:pt x="1250" y="908"/>
                  <a:pt x="1250" y="908"/>
                </a:cubicBezTo>
                <a:cubicBezTo>
                  <a:pt x="1189" y="856"/>
                  <a:pt x="1189" y="856"/>
                  <a:pt x="1189" y="856"/>
                </a:cubicBezTo>
                <a:cubicBezTo>
                  <a:pt x="1167" y="833"/>
                  <a:pt x="1167" y="833"/>
                  <a:pt x="1167" y="833"/>
                </a:cubicBezTo>
                <a:cubicBezTo>
                  <a:pt x="1096" y="833"/>
                  <a:pt x="1096" y="833"/>
                  <a:pt x="1096" y="833"/>
                </a:cubicBezTo>
                <a:cubicBezTo>
                  <a:pt x="1119" y="896"/>
                  <a:pt x="1119" y="896"/>
                  <a:pt x="1119" y="896"/>
                </a:cubicBezTo>
                <a:cubicBezTo>
                  <a:pt x="1204" y="944"/>
                  <a:pt x="1204" y="944"/>
                  <a:pt x="1204" y="944"/>
                </a:cubicBezTo>
                <a:cubicBezTo>
                  <a:pt x="1218" y="960"/>
                  <a:pt x="1218" y="960"/>
                  <a:pt x="1218" y="960"/>
                </a:cubicBezTo>
                <a:cubicBezTo>
                  <a:pt x="1200" y="969"/>
                  <a:pt x="1200" y="969"/>
                  <a:pt x="1200" y="969"/>
                </a:cubicBezTo>
                <a:cubicBezTo>
                  <a:pt x="1201" y="1019"/>
                  <a:pt x="1201" y="1019"/>
                  <a:pt x="1201" y="1019"/>
                </a:cubicBezTo>
                <a:cubicBezTo>
                  <a:pt x="1159" y="1036"/>
                  <a:pt x="1159" y="1036"/>
                  <a:pt x="1159" y="1036"/>
                </a:cubicBezTo>
                <a:cubicBezTo>
                  <a:pt x="1124" y="1028"/>
                  <a:pt x="1124" y="1028"/>
                  <a:pt x="1124" y="1028"/>
                </a:cubicBezTo>
                <a:cubicBezTo>
                  <a:pt x="1102" y="997"/>
                  <a:pt x="1102" y="997"/>
                  <a:pt x="1102" y="997"/>
                </a:cubicBezTo>
                <a:cubicBezTo>
                  <a:pt x="1159" y="1000"/>
                  <a:pt x="1159" y="1000"/>
                  <a:pt x="1159" y="1000"/>
                </a:cubicBezTo>
                <a:cubicBezTo>
                  <a:pt x="1175" y="979"/>
                  <a:pt x="1175" y="979"/>
                  <a:pt x="1175" y="979"/>
                </a:cubicBezTo>
                <a:cubicBezTo>
                  <a:pt x="1047" y="893"/>
                  <a:pt x="1047" y="893"/>
                  <a:pt x="1047" y="893"/>
                </a:cubicBezTo>
                <a:cubicBezTo>
                  <a:pt x="1038" y="856"/>
                  <a:pt x="1038" y="856"/>
                  <a:pt x="1038" y="856"/>
                </a:cubicBezTo>
                <a:cubicBezTo>
                  <a:pt x="986" y="903"/>
                  <a:pt x="986" y="903"/>
                  <a:pt x="986" y="903"/>
                </a:cubicBezTo>
                <a:cubicBezTo>
                  <a:pt x="933" y="892"/>
                  <a:pt x="933" y="892"/>
                  <a:pt x="933" y="892"/>
                </a:cubicBezTo>
                <a:cubicBezTo>
                  <a:pt x="853" y="996"/>
                  <a:pt x="853" y="996"/>
                  <a:pt x="853" y="996"/>
                </a:cubicBezTo>
                <a:cubicBezTo>
                  <a:pt x="838" y="1037"/>
                  <a:pt x="838" y="1037"/>
                  <a:pt x="838" y="1037"/>
                </a:cubicBezTo>
                <a:cubicBezTo>
                  <a:pt x="786" y="1042"/>
                  <a:pt x="786" y="1042"/>
                  <a:pt x="786" y="1042"/>
                </a:cubicBezTo>
                <a:cubicBezTo>
                  <a:pt x="711" y="1042"/>
                  <a:pt x="711" y="1042"/>
                  <a:pt x="711" y="1042"/>
                </a:cubicBezTo>
                <a:cubicBezTo>
                  <a:pt x="665" y="1021"/>
                  <a:pt x="665" y="1021"/>
                  <a:pt x="665" y="1021"/>
                </a:cubicBezTo>
                <a:cubicBezTo>
                  <a:pt x="652" y="931"/>
                  <a:pt x="652" y="931"/>
                  <a:pt x="652" y="931"/>
                </a:cubicBezTo>
                <a:cubicBezTo>
                  <a:pt x="668" y="888"/>
                  <a:pt x="668" y="888"/>
                  <a:pt x="668" y="888"/>
                </a:cubicBezTo>
                <a:cubicBezTo>
                  <a:pt x="745" y="871"/>
                  <a:pt x="745" y="871"/>
                  <a:pt x="745" y="871"/>
                </a:cubicBezTo>
                <a:cubicBezTo>
                  <a:pt x="829" y="888"/>
                  <a:pt x="829" y="888"/>
                  <a:pt x="829" y="888"/>
                </a:cubicBezTo>
                <a:cubicBezTo>
                  <a:pt x="840" y="842"/>
                  <a:pt x="840" y="842"/>
                  <a:pt x="840" y="842"/>
                </a:cubicBezTo>
                <a:cubicBezTo>
                  <a:pt x="804" y="833"/>
                  <a:pt x="804" y="833"/>
                  <a:pt x="804" y="833"/>
                </a:cubicBezTo>
                <a:cubicBezTo>
                  <a:pt x="816" y="761"/>
                  <a:pt x="816" y="761"/>
                  <a:pt x="816" y="761"/>
                </a:cubicBezTo>
                <a:cubicBezTo>
                  <a:pt x="901" y="748"/>
                  <a:pt x="901" y="748"/>
                  <a:pt x="901" y="748"/>
                </a:cubicBezTo>
                <a:cubicBezTo>
                  <a:pt x="960" y="664"/>
                  <a:pt x="960" y="664"/>
                  <a:pt x="960" y="664"/>
                </a:cubicBezTo>
                <a:cubicBezTo>
                  <a:pt x="1021" y="654"/>
                  <a:pt x="1021" y="654"/>
                  <a:pt x="1021" y="654"/>
                </a:cubicBezTo>
                <a:cubicBezTo>
                  <a:pt x="1076" y="662"/>
                  <a:pt x="1076" y="662"/>
                  <a:pt x="1076" y="662"/>
                </a:cubicBezTo>
                <a:cubicBezTo>
                  <a:pt x="1096" y="662"/>
                  <a:pt x="1096" y="662"/>
                  <a:pt x="1096" y="662"/>
                </a:cubicBezTo>
                <a:cubicBezTo>
                  <a:pt x="1085" y="584"/>
                  <a:pt x="1085" y="584"/>
                  <a:pt x="1085" y="584"/>
                </a:cubicBezTo>
                <a:cubicBezTo>
                  <a:pt x="1018" y="611"/>
                  <a:pt x="1018" y="611"/>
                  <a:pt x="1018" y="611"/>
                </a:cubicBezTo>
                <a:cubicBezTo>
                  <a:pt x="994" y="552"/>
                  <a:pt x="994" y="552"/>
                  <a:pt x="994" y="552"/>
                </a:cubicBezTo>
                <a:cubicBezTo>
                  <a:pt x="956" y="547"/>
                  <a:pt x="956" y="547"/>
                  <a:pt x="956" y="547"/>
                </a:cubicBezTo>
                <a:cubicBezTo>
                  <a:pt x="948" y="507"/>
                  <a:pt x="948" y="507"/>
                  <a:pt x="948" y="507"/>
                </a:cubicBezTo>
                <a:cubicBezTo>
                  <a:pt x="980" y="472"/>
                  <a:pt x="980" y="472"/>
                  <a:pt x="980" y="472"/>
                </a:cubicBezTo>
                <a:cubicBezTo>
                  <a:pt x="1055" y="443"/>
                  <a:pt x="1055" y="443"/>
                  <a:pt x="1055" y="443"/>
                </a:cubicBezTo>
                <a:cubicBezTo>
                  <a:pt x="1075" y="408"/>
                  <a:pt x="1075" y="408"/>
                  <a:pt x="1075" y="408"/>
                </a:cubicBezTo>
                <a:cubicBezTo>
                  <a:pt x="788" y="155"/>
                  <a:pt x="412" y="1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31" y="308"/>
                  <a:pt x="31" y="308"/>
                  <a:pt x="31" y="308"/>
                </a:cubicBezTo>
                <a:cubicBezTo>
                  <a:pt x="31" y="366"/>
                  <a:pt x="31" y="366"/>
                  <a:pt x="31" y="366"/>
                </a:cubicBezTo>
                <a:cubicBezTo>
                  <a:pt x="80" y="379"/>
                  <a:pt x="80" y="379"/>
                  <a:pt x="80" y="379"/>
                </a:cubicBezTo>
                <a:cubicBezTo>
                  <a:pt x="56" y="425"/>
                  <a:pt x="56" y="425"/>
                  <a:pt x="56" y="425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638"/>
                  <a:pt x="0" y="638"/>
                  <a:pt x="0" y="638"/>
                </a:cubicBezTo>
                <a:cubicBezTo>
                  <a:pt x="34" y="658"/>
                  <a:pt x="34" y="658"/>
                  <a:pt x="34" y="658"/>
                </a:cubicBezTo>
                <a:cubicBezTo>
                  <a:pt x="31" y="715"/>
                  <a:pt x="31" y="715"/>
                  <a:pt x="31" y="715"/>
                </a:cubicBezTo>
                <a:cubicBezTo>
                  <a:pt x="0" y="726"/>
                  <a:pt x="0" y="726"/>
                  <a:pt x="0" y="726"/>
                </a:cubicBezTo>
                <a:cubicBezTo>
                  <a:pt x="0" y="766"/>
                  <a:pt x="0" y="766"/>
                  <a:pt x="0" y="766"/>
                </a:cubicBezTo>
                <a:cubicBezTo>
                  <a:pt x="47" y="787"/>
                  <a:pt x="47" y="787"/>
                  <a:pt x="47" y="787"/>
                </a:cubicBezTo>
                <a:cubicBezTo>
                  <a:pt x="46" y="827"/>
                  <a:pt x="46" y="827"/>
                  <a:pt x="46" y="827"/>
                </a:cubicBezTo>
                <a:cubicBezTo>
                  <a:pt x="25" y="828"/>
                  <a:pt x="25" y="828"/>
                  <a:pt x="25" y="828"/>
                </a:cubicBezTo>
                <a:cubicBezTo>
                  <a:pt x="25" y="828"/>
                  <a:pt x="25" y="827"/>
                  <a:pt x="25" y="827"/>
                </a:cubicBezTo>
                <a:cubicBezTo>
                  <a:pt x="0" y="820"/>
                  <a:pt x="0" y="820"/>
                  <a:pt x="0" y="820"/>
                </a:cubicBezTo>
                <a:cubicBezTo>
                  <a:pt x="0" y="1915"/>
                  <a:pt x="0" y="1915"/>
                  <a:pt x="0" y="1915"/>
                </a:cubicBezTo>
                <a:cubicBezTo>
                  <a:pt x="41" y="1930"/>
                  <a:pt x="41" y="1930"/>
                  <a:pt x="41" y="1930"/>
                </a:cubicBezTo>
                <a:cubicBezTo>
                  <a:pt x="185" y="1932"/>
                  <a:pt x="185" y="1932"/>
                  <a:pt x="185" y="1932"/>
                </a:cubicBezTo>
                <a:cubicBezTo>
                  <a:pt x="227" y="2001"/>
                  <a:pt x="227" y="2001"/>
                  <a:pt x="227" y="2001"/>
                </a:cubicBezTo>
                <a:cubicBezTo>
                  <a:pt x="290" y="2021"/>
                  <a:pt x="290" y="2021"/>
                  <a:pt x="290" y="2021"/>
                </a:cubicBezTo>
                <a:cubicBezTo>
                  <a:pt x="278" y="2078"/>
                  <a:pt x="278" y="2078"/>
                  <a:pt x="278" y="2078"/>
                </a:cubicBezTo>
                <a:cubicBezTo>
                  <a:pt x="208" y="2167"/>
                  <a:pt x="208" y="2167"/>
                  <a:pt x="208" y="2167"/>
                </a:cubicBezTo>
                <a:cubicBezTo>
                  <a:pt x="188" y="2364"/>
                  <a:pt x="188" y="2364"/>
                  <a:pt x="188" y="2364"/>
                </a:cubicBezTo>
                <a:cubicBezTo>
                  <a:pt x="125" y="2414"/>
                  <a:pt x="125" y="2414"/>
                  <a:pt x="125" y="2414"/>
                </a:cubicBezTo>
                <a:cubicBezTo>
                  <a:pt x="31" y="2411"/>
                  <a:pt x="31" y="2411"/>
                  <a:pt x="31" y="2411"/>
                </a:cubicBezTo>
                <a:cubicBezTo>
                  <a:pt x="0" y="2465"/>
                  <a:pt x="0" y="2465"/>
                  <a:pt x="0" y="2465"/>
                </a:cubicBezTo>
                <a:cubicBezTo>
                  <a:pt x="0" y="2466"/>
                  <a:pt x="0" y="2466"/>
                  <a:pt x="0" y="2466"/>
                </a:cubicBezTo>
                <a:cubicBezTo>
                  <a:pt x="23" y="2567"/>
                  <a:pt x="23" y="2567"/>
                  <a:pt x="23" y="2567"/>
                </a:cubicBezTo>
                <a:cubicBezTo>
                  <a:pt x="0" y="2597"/>
                  <a:pt x="0" y="2597"/>
                  <a:pt x="0" y="2597"/>
                </a:cubicBezTo>
                <a:cubicBezTo>
                  <a:pt x="0" y="3267"/>
                  <a:pt x="0" y="3267"/>
                  <a:pt x="0" y="3267"/>
                </a:cubicBezTo>
                <a:cubicBezTo>
                  <a:pt x="509" y="3266"/>
                  <a:pt x="964" y="3031"/>
                  <a:pt x="1263" y="2664"/>
                </a:cubicBezTo>
                <a:cubicBezTo>
                  <a:pt x="1209" y="2664"/>
                  <a:pt x="1209" y="2664"/>
                  <a:pt x="1209" y="2664"/>
                </a:cubicBezTo>
                <a:cubicBezTo>
                  <a:pt x="1209" y="2555"/>
                  <a:pt x="1209" y="2555"/>
                  <a:pt x="1209" y="2555"/>
                </a:cubicBezTo>
                <a:cubicBezTo>
                  <a:pt x="1147" y="2471"/>
                  <a:pt x="1147" y="2471"/>
                  <a:pt x="1147" y="2471"/>
                </a:cubicBezTo>
                <a:cubicBezTo>
                  <a:pt x="1147" y="2340"/>
                  <a:pt x="1147" y="2340"/>
                  <a:pt x="1147" y="2340"/>
                </a:cubicBezTo>
                <a:cubicBezTo>
                  <a:pt x="1100" y="2293"/>
                  <a:pt x="1100" y="2293"/>
                  <a:pt x="1100" y="2293"/>
                </a:cubicBezTo>
                <a:cubicBezTo>
                  <a:pt x="1095" y="2239"/>
                  <a:pt x="1095" y="2239"/>
                  <a:pt x="1095" y="2239"/>
                </a:cubicBezTo>
                <a:cubicBezTo>
                  <a:pt x="1156" y="2123"/>
                  <a:pt x="1156" y="2123"/>
                  <a:pt x="1156" y="2123"/>
                </a:cubicBezTo>
                <a:cubicBezTo>
                  <a:pt x="1041" y="1921"/>
                  <a:pt x="1041" y="1921"/>
                  <a:pt x="1041" y="1921"/>
                </a:cubicBezTo>
                <a:cubicBezTo>
                  <a:pt x="1055" y="1784"/>
                  <a:pt x="1055" y="1784"/>
                  <a:pt x="1055" y="1784"/>
                </a:cubicBezTo>
                <a:cubicBezTo>
                  <a:pt x="952" y="1773"/>
                  <a:pt x="952" y="1773"/>
                  <a:pt x="952" y="1773"/>
                </a:cubicBezTo>
                <a:cubicBezTo>
                  <a:pt x="914" y="1735"/>
                  <a:pt x="914" y="1735"/>
                  <a:pt x="914" y="1735"/>
                </a:cubicBezTo>
                <a:cubicBezTo>
                  <a:pt x="844" y="1735"/>
                  <a:pt x="844" y="1735"/>
                  <a:pt x="844" y="1735"/>
                </a:cubicBezTo>
                <a:cubicBezTo>
                  <a:pt x="809" y="1767"/>
                  <a:pt x="809" y="1767"/>
                  <a:pt x="809" y="1767"/>
                </a:cubicBezTo>
                <a:cubicBezTo>
                  <a:pt x="687" y="1767"/>
                  <a:pt x="687" y="1767"/>
                  <a:pt x="687" y="1767"/>
                </a:cubicBezTo>
                <a:cubicBezTo>
                  <a:pt x="683" y="1778"/>
                  <a:pt x="683" y="1778"/>
                  <a:pt x="683" y="1778"/>
                </a:cubicBezTo>
                <a:cubicBezTo>
                  <a:pt x="615" y="1778"/>
                  <a:pt x="615" y="1778"/>
                  <a:pt x="615" y="1778"/>
                </a:cubicBezTo>
                <a:cubicBezTo>
                  <a:pt x="459" y="1600"/>
                  <a:pt x="459" y="1600"/>
                  <a:pt x="459" y="1600"/>
                </a:cubicBezTo>
                <a:cubicBezTo>
                  <a:pt x="460" y="1462"/>
                  <a:pt x="460" y="1462"/>
                  <a:pt x="460" y="1462"/>
                </a:cubicBezTo>
                <a:cubicBezTo>
                  <a:pt x="486" y="1452"/>
                  <a:pt x="486" y="1452"/>
                  <a:pt x="486" y="1452"/>
                </a:cubicBezTo>
                <a:cubicBezTo>
                  <a:pt x="495" y="1400"/>
                  <a:pt x="495" y="1400"/>
                  <a:pt x="495" y="1400"/>
                </a:cubicBezTo>
                <a:cubicBezTo>
                  <a:pt x="459" y="1400"/>
                  <a:pt x="459" y="1400"/>
                  <a:pt x="459" y="1400"/>
                </a:cubicBezTo>
                <a:cubicBezTo>
                  <a:pt x="444" y="1344"/>
                  <a:pt x="444" y="1344"/>
                  <a:pt x="444" y="1344"/>
                </a:cubicBezTo>
                <a:cubicBezTo>
                  <a:pt x="624" y="1214"/>
                  <a:pt x="624" y="1214"/>
                  <a:pt x="624" y="1214"/>
                </a:cubicBezTo>
                <a:cubicBezTo>
                  <a:pt x="624" y="1121"/>
                  <a:pt x="624" y="1121"/>
                  <a:pt x="624" y="1121"/>
                </a:cubicBezTo>
                <a:cubicBezTo>
                  <a:pt x="713" y="1072"/>
                  <a:pt x="713" y="1072"/>
                  <a:pt x="713" y="1072"/>
                </a:cubicBezTo>
                <a:cubicBezTo>
                  <a:pt x="749" y="1076"/>
                  <a:pt x="749" y="1076"/>
                  <a:pt x="749" y="1076"/>
                </a:cubicBezTo>
                <a:cubicBezTo>
                  <a:pt x="821" y="1076"/>
                  <a:pt x="821" y="1076"/>
                  <a:pt x="821" y="1076"/>
                </a:cubicBezTo>
                <a:cubicBezTo>
                  <a:pt x="878" y="1045"/>
                  <a:pt x="878" y="1045"/>
                  <a:pt x="878" y="1045"/>
                </a:cubicBezTo>
                <a:cubicBezTo>
                  <a:pt x="1061" y="1031"/>
                  <a:pt x="1061" y="1031"/>
                  <a:pt x="1061" y="1031"/>
                </a:cubicBezTo>
                <a:cubicBezTo>
                  <a:pt x="1061" y="1125"/>
                  <a:pt x="1061" y="1125"/>
                  <a:pt x="1061" y="1125"/>
                </a:cubicBezTo>
                <a:cubicBezTo>
                  <a:pt x="1206" y="1161"/>
                  <a:pt x="1206" y="1161"/>
                  <a:pt x="1206" y="1161"/>
                </a:cubicBezTo>
                <a:cubicBezTo>
                  <a:pt x="1235" y="1182"/>
                  <a:pt x="1235" y="1182"/>
                  <a:pt x="1235" y="1182"/>
                </a:cubicBezTo>
                <a:cubicBezTo>
                  <a:pt x="1261" y="1182"/>
                  <a:pt x="1261" y="1182"/>
                  <a:pt x="1261" y="1182"/>
                </a:cubicBezTo>
                <a:cubicBezTo>
                  <a:pt x="1261" y="1131"/>
                  <a:pt x="1261" y="1131"/>
                  <a:pt x="1261" y="1131"/>
                </a:cubicBezTo>
                <a:cubicBezTo>
                  <a:pt x="1345" y="1123"/>
                  <a:pt x="1345" y="1123"/>
                  <a:pt x="1345" y="1123"/>
                </a:cubicBezTo>
                <a:cubicBezTo>
                  <a:pt x="1424" y="1182"/>
                  <a:pt x="1424" y="1182"/>
                  <a:pt x="1424" y="1182"/>
                </a:cubicBezTo>
                <a:cubicBezTo>
                  <a:pt x="1554" y="1182"/>
                  <a:pt x="1554" y="1182"/>
                  <a:pt x="1554" y="1182"/>
                </a:cubicBezTo>
                <a:cubicBezTo>
                  <a:pt x="1563" y="1173"/>
                  <a:pt x="1563" y="1173"/>
                  <a:pt x="1563" y="1173"/>
                </a:cubicBezTo>
                <a:cubicBezTo>
                  <a:pt x="1551" y="1129"/>
                  <a:pt x="1536" y="1086"/>
                  <a:pt x="1519" y="1044"/>
                </a:cubicBezTo>
                <a:moveTo>
                  <a:pt x="748" y="579"/>
                </a:moveTo>
                <a:cubicBezTo>
                  <a:pt x="763" y="556"/>
                  <a:pt x="763" y="556"/>
                  <a:pt x="763" y="556"/>
                </a:cubicBezTo>
                <a:cubicBezTo>
                  <a:pt x="816" y="545"/>
                  <a:pt x="816" y="545"/>
                  <a:pt x="816" y="545"/>
                </a:cubicBezTo>
                <a:cubicBezTo>
                  <a:pt x="830" y="610"/>
                  <a:pt x="830" y="610"/>
                  <a:pt x="830" y="610"/>
                </a:cubicBezTo>
                <a:cubicBezTo>
                  <a:pt x="859" y="656"/>
                  <a:pt x="859" y="656"/>
                  <a:pt x="859" y="656"/>
                </a:cubicBezTo>
                <a:cubicBezTo>
                  <a:pt x="878" y="678"/>
                  <a:pt x="878" y="678"/>
                  <a:pt x="878" y="678"/>
                </a:cubicBezTo>
                <a:cubicBezTo>
                  <a:pt x="912" y="691"/>
                  <a:pt x="912" y="691"/>
                  <a:pt x="912" y="691"/>
                </a:cubicBezTo>
                <a:cubicBezTo>
                  <a:pt x="880" y="730"/>
                  <a:pt x="880" y="730"/>
                  <a:pt x="880" y="730"/>
                </a:cubicBezTo>
                <a:cubicBezTo>
                  <a:pt x="816" y="736"/>
                  <a:pt x="816" y="736"/>
                  <a:pt x="816" y="736"/>
                </a:cubicBezTo>
                <a:cubicBezTo>
                  <a:pt x="769" y="736"/>
                  <a:pt x="769" y="736"/>
                  <a:pt x="769" y="736"/>
                </a:cubicBezTo>
                <a:cubicBezTo>
                  <a:pt x="774" y="680"/>
                  <a:pt x="774" y="680"/>
                  <a:pt x="774" y="680"/>
                </a:cubicBezTo>
                <a:cubicBezTo>
                  <a:pt x="814" y="672"/>
                  <a:pt x="814" y="672"/>
                  <a:pt x="814" y="672"/>
                </a:cubicBezTo>
                <a:cubicBezTo>
                  <a:pt x="810" y="645"/>
                  <a:pt x="810" y="645"/>
                  <a:pt x="810" y="645"/>
                </a:cubicBezTo>
                <a:cubicBezTo>
                  <a:pt x="774" y="622"/>
                  <a:pt x="774" y="622"/>
                  <a:pt x="774" y="622"/>
                </a:cubicBezTo>
                <a:cubicBezTo>
                  <a:pt x="748" y="605"/>
                  <a:pt x="748" y="605"/>
                  <a:pt x="748" y="605"/>
                </a:cubicBezTo>
                <a:cubicBezTo>
                  <a:pt x="748" y="579"/>
                  <a:pt x="748" y="579"/>
                  <a:pt x="748" y="579"/>
                </a:cubicBezTo>
                <a:moveTo>
                  <a:pt x="660" y="681"/>
                </a:moveTo>
                <a:cubicBezTo>
                  <a:pt x="692" y="628"/>
                  <a:pt x="692" y="628"/>
                  <a:pt x="692" y="628"/>
                </a:cubicBezTo>
                <a:cubicBezTo>
                  <a:pt x="736" y="618"/>
                  <a:pt x="736" y="618"/>
                  <a:pt x="736" y="618"/>
                </a:cubicBezTo>
                <a:cubicBezTo>
                  <a:pt x="768" y="632"/>
                  <a:pt x="768" y="632"/>
                  <a:pt x="768" y="632"/>
                </a:cubicBezTo>
                <a:cubicBezTo>
                  <a:pt x="765" y="667"/>
                  <a:pt x="765" y="667"/>
                  <a:pt x="765" y="667"/>
                </a:cubicBezTo>
                <a:cubicBezTo>
                  <a:pt x="698" y="715"/>
                  <a:pt x="698" y="715"/>
                  <a:pt x="698" y="715"/>
                </a:cubicBezTo>
                <a:cubicBezTo>
                  <a:pt x="660" y="715"/>
                  <a:pt x="660" y="715"/>
                  <a:pt x="660" y="715"/>
                </a:cubicBezTo>
                <a:cubicBezTo>
                  <a:pt x="660" y="681"/>
                  <a:pt x="660" y="681"/>
                  <a:pt x="660" y="681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3983400" y="4797360"/>
            <a:ext cx="4176720" cy="4176720"/>
          </a:xfrm>
          <a:prstGeom prst="ellipse">
            <a:avLst/>
          </a:prstGeom>
          <a:solidFill>
            <a:schemeClr val="tx2">
              <a:lumMod val="50000"/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3981240" y="6079680"/>
            <a:ext cx="2095560" cy="2909160"/>
          </a:xfrm>
          <a:custGeom>
            <a:avLst/>
            <a:gdLst/>
            <a:ahLst/>
            <a:rect l="l" t="t" r="r" b="b"/>
            <a:pathLst>
              <a:path w="1638" h="2273">
                <a:moveTo>
                  <a:pt x="1559" y="1703"/>
                </a:moveTo>
                <a:cubicBezTo>
                  <a:pt x="1527" y="1763"/>
                  <a:pt x="1527" y="1763"/>
                  <a:pt x="1527" y="1763"/>
                </a:cubicBezTo>
                <a:cubicBezTo>
                  <a:pt x="1429" y="1810"/>
                  <a:pt x="1429" y="1810"/>
                  <a:pt x="1429" y="1810"/>
                </a:cubicBezTo>
                <a:cubicBezTo>
                  <a:pt x="1366" y="1820"/>
                  <a:pt x="1366" y="1820"/>
                  <a:pt x="1366" y="1820"/>
                </a:cubicBezTo>
                <a:cubicBezTo>
                  <a:pt x="1363" y="1847"/>
                  <a:pt x="1363" y="1847"/>
                  <a:pt x="1363" y="1847"/>
                </a:cubicBezTo>
                <a:cubicBezTo>
                  <a:pt x="1408" y="1860"/>
                  <a:pt x="1408" y="1860"/>
                  <a:pt x="1408" y="1860"/>
                </a:cubicBezTo>
                <a:cubicBezTo>
                  <a:pt x="1402" y="1889"/>
                  <a:pt x="1402" y="1889"/>
                  <a:pt x="1402" y="1889"/>
                </a:cubicBezTo>
                <a:cubicBezTo>
                  <a:pt x="1362" y="1927"/>
                  <a:pt x="1362" y="1927"/>
                  <a:pt x="1362" y="1927"/>
                </a:cubicBezTo>
                <a:cubicBezTo>
                  <a:pt x="1387" y="1958"/>
                  <a:pt x="1387" y="1958"/>
                  <a:pt x="1387" y="1958"/>
                </a:cubicBezTo>
                <a:cubicBezTo>
                  <a:pt x="1435" y="1959"/>
                  <a:pt x="1435" y="1959"/>
                  <a:pt x="1435" y="1959"/>
                </a:cubicBezTo>
                <a:cubicBezTo>
                  <a:pt x="1432" y="1997"/>
                  <a:pt x="1432" y="1997"/>
                  <a:pt x="1432" y="1997"/>
                </a:cubicBezTo>
                <a:cubicBezTo>
                  <a:pt x="1419" y="2033"/>
                  <a:pt x="1419" y="2033"/>
                  <a:pt x="1419" y="2033"/>
                </a:cubicBezTo>
                <a:cubicBezTo>
                  <a:pt x="1415" y="2063"/>
                  <a:pt x="1415" y="2063"/>
                  <a:pt x="1415" y="2063"/>
                </a:cubicBezTo>
                <a:cubicBezTo>
                  <a:pt x="1487" y="2123"/>
                  <a:pt x="1487" y="2123"/>
                  <a:pt x="1487" y="2123"/>
                </a:cubicBezTo>
                <a:cubicBezTo>
                  <a:pt x="1477" y="2155"/>
                  <a:pt x="1477" y="2155"/>
                  <a:pt x="1477" y="2155"/>
                </a:cubicBezTo>
                <a:cubicBezTo>
                  <a:pt x="1380" y="2153"/>
                  <a:pt x="1380" y="2153"/>
                  <a:pt x="1380" y="2153"/>
                </a:cubicBezTo>
                <a:cubicBezTo>
                  <a:pt x="1283" y="2068"/>
                  <a:pt x="1283" y="2068"/>
                  <a:pt x="1283" y="2068"/>
                </a:cubicBezTo>
                <a:cubicBezTo>
                  <a:pt x="1208" y="1936"/>
                  <a:pt x="1208" y="1936"/>
                  <a:pt x="1208" y="1936"/>
                </a:cubicBezTo>
                <a:cubicBezTo>
                  <a:pt x="1218" y="1808"/>
                  <a:pt x="1218" y="1808"/>
                  <a:pt x="1218" y="1808"/>
                </a:cubicBezTo>
                <a:cubicBezTo>
                  <a:pt x="1161" y="1732"/>
                  <a:pt x="1161" y="1732"/>
                  <a:pt x="1161" y="1732"/>
                </a:cubicBezTo>
                <a:cubicBezTo>
                  <a:pt x="1184" y="1603"/>
                  <a:pt x="1184" y="1603"/>
                  <a:pt x="1184" y="1603"/>
                </a:cubicBezTo>
                <a:cubicBezTo>
                  <a:pt x="1150" y="1593"/>
                  <a:pt x="1150" y="1593"/>
                  <a:pt x="1150" y="1593"/>
                </a:cubicBezTo>
                <a:cubicBezTo>
                  <a:pt x="1150" y="1314"/>
                  <a:pt x="1150" y="1314"/>
                  <a:pt x="1150" y="1314"/>
                </a:cubicBezTo>
                <a:cubicBezTo>
                  <a:pt x="1150" y="1314"/>
                  <a:pt x="1055" y="1242"/>
                  <a:pt x="1050" y="1242"/>
                </a:cubicBezTo>
                <a:cubicBezTo>
                  <a:pt x="1045" y="1242"/>
                  <a:pt x="1000" y="1230"/>
                  <a:pt x="1000" y="1230"/>
                </a:cubicBezTo>
                <a:cubicBezTo>
                  <a:pt x="990" y="1177"/>
                  <a:pt x="990" y="1177"/>
                  <a:pt x="990" y="1177"/>
                </a:cubicBezTo>
                <a:cubicBezTo>
                  <a:pt x="867" y="1022"/>
                  <a:pt x="867" y="1022"/>
                  <a:pt x="867" y="1022"/>
                </a:cubicBezTo>
                <a:cubicBezTo>
                  <a:pt x="879" y="966"/>
                  <a:pt x="879" y="966"/>
                  <a:pt x="879" y="966"/>
                </a:cubicBezTo>
                <a:cubicBezTo>
                  <a:pt x="883" y="875"/>
                  <a:pt x="883" y="875"/>
                  <a:pt x="883" y="875"/>
                </a:cubicBezTo>
                <a:cubicBezTo>
                  <a:pt x="968" y="816"/>
                  <a:pt x="968" y="816"/>
                  <a:pt x="968" y="816"/>
                </a:cubicBezTo>
                <a:cubicBezTo>
                  <a:pt x="956" y="714"/>
                  <a:pt x="956" y="714"/>
                  <a:pt x="956" y="714"/>
                </a:cubicBezTo>
                <a:cubicBezTo>
                  <a:pt x="831" y="704"/>
                  <a:pt x="831" y="704"/>
                  <a:pt x="831" y="704"/>
                </a:cubicBezTo>
                <a:cubicBezTo>
                  <a:pt x="734" y="593"/>
                  <a:pt x="734" y="593"/>
                  <a:pt x="734" y="593"/>
                </a:cubicBezTo>
                <a:cubicBezTo>
                  <a:pt x="664" y="574"/>
                  <a:pt x="664" y="574"/>
                  <a:pt x="664" y="574"/>
                </a:cubicBezTo>
                <a:cubicBezTo>
                  <a:pt x="620" y="566"/>
                  <a:pt x="620" y="566"/>
                  <a:pt x="620" y="566"/>
                </a:cubicBezTo>
                <a:cubicBezTo>
                  <a:pt x="625" y="525"/>
                  <a:pt x="625" y="525"/>
                  <a:pt x="625" y="525"/>
                </a:cubicBezTo>
                <a:cubicBezTo>
                  <a:pt x="568" y="517"/>
                  <a:pt x="568" y="517"/>
                  <a:pt x="568" y="517"/>
                </a:cubicBezTo>
                <a:cubicBezTo>
                  <a:pt x="568" y="540"/>
                  <a:pt x="568" y="540"/>
                  <a:pt x="568" y="540"/>
                </a:cubicBezTo>
                <a:cubicBezTo>
                  <a:pt x="425" y="505"/>
                  <a:pt x="425" y="505"/>
                  <a:pt x="425" y="505"/>
                </a:cubicBezTo>
                <a:cubicBezTo>
                  <a:pt x="368" y="417"/>
                  <a:pt x="368" y="417"/>
                  <a:pt x="368" y="417"/>
                </a:cubicBezTo>
                <a:cubicBezTo>
                  <a:pt x="391" y="374"/>
                  <a:pt x="391" y="374"/>
                  <a:pt x="391" y="374"/>
                </a:cubicBezTo>
                <a:cubicBezTo>
                  <a:pt x="301" y="243"/>
                  <a:pt x="301" y="243"/>
                  <a:pt x="301" y="243"/>
                </a:cubicBezTo>
                <a:cubicBezTo>
                  <a:pt x="286" y="146"/>
                  <a:pt x="286" y="146"/>
                  <a:pt x="286" y="146"/>
                </a:cubicBezTo>
                <a:cubicBezTo>
                  <a:pt x="249" y="146"/>
                  <a:pt x="249" y="146"/>
                  <a:pt x="249" y="146"/>
                </a:cubicBezTo>
                <a:cubicBezTo>
                  <a:pt x="261" y="240"/>
                  <a:pt x="261" y="240"/>
                  <a:pt x="261" y="240"/>
                </a:cubicBezTo>
                <a:cubicBezTo>
                  <a:pt x="324" y="336"/>
                  <a:pt x="324" y="336"/>
                  <a:pt x="324" y="336"/>
                </a:cubicBezTo>
                <a:cubicBezTo>
                  <a:pt x="317" y="374"/>
                  <a:pt x="317" y="374"/>
                  <a:pt x="317" y="374"/>
                </a:cubicBezTo>
                <a:cubicBezTo>
                  <a:pt x="264" y="366"/>
                  <a:pt x="264" y="366"/>
                  <a:pt x="264" y="366"/>
                </a:cubicBezTo>
                <a:cubicBezTo>
                  <a:pt x="199" y="255"/>
                  <a:pt x="199" y="255"/>
                  <a:pt x="199" y="255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0"/>
                  <a:pt x="131" y="0"/>
                  <a:pt x="131" y="0"/>
                </a:cubicBezTo>
                <a:cubicBezTo>
                  <a:pt x="47" y="197"/>
                  <a:pt x="0" y="413"/>
                  <a:pt x="0" y="640"/>
                </a:cubicBezTo>
                <a:cubicBezTo>
                  <a:pt x="0" y="1541"/>
                  <a:pt x="733" y="2273"/>
                  <a:pt x="1634" y="2273"/>
                </a:cubicBezTo>
                <a:cubicBezTo>
                  <a:pt x="1635" y="2273"/>
                  <a:pt x="1637" y="2273"/>
                  <a:pt x="1638" y="2273"/>
                </a:cubicBezTo>
                <a:cubicBezTo>
                  <a:pt x="1638" y="1603"/>
                  <a:pt x="1638" y="1603"/>
                  <a:pt x="1638" y="1603"/>
                </a:cubicBezTo>
                <a:cubicBezTo>
                  <a:pt x="1559" y="1703"/>
                  <a:pt x="1559" y="1703"/>
                  <a:pt x="1559" y="170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4681800" y="5726160"/>
            <a:ext cx="1395000" cy="1532160"/>
          </a:xfrm>
          <a:custGeom>
            <a:avLst/>
            <a:gdLst/>
            <a:ahLst/>
            <a:rect l="l" t="t" r="r" b="b"/>
            <a:pathLst>
              <a:path w="1090" h="1197">
                <a:moveTo>
                  <a:pt x="1024" y="81"/>
                </a:moveTo>
                <a:cubicBezTo>
                  <a:pt x="1020" y="52"/>
                  <a:pt x="1020" y="52"/>
                  <a:pt x="1020" y="52"/>
                </a:cubicBezTo>
                <a:cubicBezTo>
                  <a:pt x="1020" y="52"/>
                  <a:pt x="1020" y="52"/>
                  <a:pt x="1020" y="52"/>
                </a:cubicBezTo>
                <a:cubicBezTo>
                  <a:pt x="1047" y="34"/>
                  <a:pt x="1047" y="34"/>
                  <a:pt x="1047" y="34"/>
                </a:cubicBezTo>
                <a:cubicBezTo>
                  <a:pt x="1047" y="7"/>
                  <a:pt x="1047" y="7"/>
                  <a:pt x="1047" y="7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11" y="25"/>
                  <a:pt x="1011" y="25"/>
                  <a:pt x="1011" y="25"/>
                </a:cubicBezTo>
                <a:cubicBezTo>
                  <a:pt x="961" y="33"/>
                  <a:pt x="961" y="33"/>
                  <a:pt x="961" y="33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56" y="33"/>
                  <a:pt x="956" y="33"/>
                  <a:pt x="956" y="33"/>
                </a:cubicBezTo>
                <a:cubicBezTo>
                  <a:pt x="939" y="36"/>
                  <a:pt x="939" y="36"/>
                  <a:pt x="939" y="36"/>
                </a:cubicBezTo>
                <a:cubicBezTo>
                  <a:pt x="925" y="7"/>
                  <a:pt x="925" y="7"/>
                  <a:pt x="925" y="7"/>
                </a:cubicBezTo>
                <a:cubicBezTo>
                  <a:pt x="908" y="0"/>
                  <a:pt x="908" y="0"/>
                  <a:pt x="908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56" y="14"/>
                  <a:pt x="856" y="14"/>
                  <a:pt x="856" y="14"/>
                </a:cubicBezTo>
                <a:cubicBezTo>
                  <a:pt x="856" y="43"/>
                  <a:pt x="856" y="43"/>
                  <a:pt x="856" y="43"/>
                </a:cubicBezTo>
                <a:cubicBezTo>
                  <a:pt x="887" y="53"/>
                  <a:pt x="887" y="53"/>
                  <a:pt x="887" y="53"/>
                </a:cubicBezTo>
                <a:cubicBezTo>
                  <a:pt x="917" y="57"/>
                  <a:pt x="917" y="57"/>
                  <a:pt x="917" y="57"/>
                </a:cubicBezTo>
                <a:cubicBezTo>
                  <a:pt x="910" y="60"/>
                  <a:pt x="910" y="60"/>
                  <a:pt x="910" y="60"/>
                </a:cubicBezTo>
                <a:cubicBezTo>
                  <a:pt x="883" y="91"/>
                  <a:pt x="883" y="91"/>
                  <a:pt x="883" y="91"/>
                </a:cubicBezTo>
                <a:cubicBezTo>
                  <a:pt x="871" y="76"/>
                  <a:pt x="871" y="76"/>
                  <a:pt x="871" y="76"/>
                </a:cubicBezTo>
                <a:cubicBezTo>
                  <a:pt x="844" y="69"/>
                  <a:pt x="844" y="69"/>
                  <a:pt x="844" y="69"/>
                </a:cubicBezTo>
                <a:cubicBezTo>
                  <a:pt x="772" y="137"/>
                  <a:pt x="772" y="137"/>
                  <a:pt x="772" y="137"/>
                </a:cubicBezTo>
                <a:cubicBezTo>
                  <a:pt x="781" y="144"/>
                  <a:pt x="781" y="144"/>
                  <a:pt x="781" y="144"/>
                </a:cubicBezTo>
                <a:cubicBezTo>
                  <a:pt x="674" y="204"/>
                  <a:pt x="674" y="204"/>
                  <a:pt x="674" y="204"/>
                </a:cubicBezTo>
                <a:cubicBezTo>
                  <a:pt x="574" y="308"/>
                  <a:pt x="574" y="308"/>
                  <a:pt x="574" y="308"/>
                </a:cubicBezTo>
                <a:cubicBezTo>
                  <a:pt x="567" y="355"/>
                  <a:pt x="567" y="355"/>
                  <a:pt x="567" y="355"/>
                </a:cubicBezTo>
                <a:cubicBezTo>
                  <a:pt x="466" y="421"/>
                  <a:pt x="466" y="421"/>
                  <a:pt x="466" y="421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422" y="572"/>
                  <a:pt x="422" y="572"/>
                  <a:pt x="422" y="572"/>
                </a:cubicBezTo>
                <a:cubicBezTo>
                  <a:pt x="353" y="539"/>
                  <a:pt x="353" y="539"/>
                  <a:pt x="353" y="539"/>
                </a:cubicBezTo>
                <a:cubicBezTo>
                  <a:pt x="353" y="481"/>
                  <a:pt x="353" y="481"/>
                  <a:pt x="353" y="481"/>
                </a:cubicBezTo>
                <a:cubicBezTo>
                  <a:pt x="160" y="481"/>
                  <a:pt x="160" y="481"/>
                  <a:pt x="160" y="481"/>
                </a:cubicBezTo>
                <a:cubicBezTo>
                  <a:pt x="61" y="531"/>
                  <a:pt x="61" y="531"/>
                  <a:pt x="61" y="531"/>
                </a:cubicBezTo>
                <a:cubicBezTo>
                  <a:pt x="17" y="611"/>
                  <a:pt x="17" y="611"/>
                  <a:pt x="17" y="611"/>
                </a:cubicBezTo>
                <a:cubicBezTo>
                  <a:pt x="0" y="674"/>
                  <a:pt x="0" y="674"/>
                  <a:pt x="0" y="674"/>
                </a:cubicBezTo>
                <a:cubicBezTo>
                  <a:pt x="28" y="736"/>
                  <a:pt x="28" y="736"/>
                  <a:pt x="28" y="736"/>
                </a:cubicBezTo>
                <a:cubicBezTo>
                  <a:pt x="107" y="745"/>
                  <a:pt x="107" y="745"/>
                  <a:pt x="107" y="745"/>
                </a:cubicBezTo>
                <a:cubicBezTo>
                  <a:pt x="232" y="662"/>
                  <a:pt x="232" y="662"/>
                  <a:pt x="232" y="662"/>
                </a:cubicBezTo>
                <a:cubicBezTo>
                  <a:pt x="243" y="703"/>
                  <a:pt x="243" y="703"/>
                  <a:pt x="243" y="703"/>
                </a:cubicBezTo>
                <a:cubicBezTo>
                  <a:pt x="205" y="775"/>
                  <a:pt x="205" y="775"/>
                  <a:pt x="205" y="775"/>
                </a:cubicBezTo>
                <a:cubicBezTo>
                  <a:pt x="300" y="791"/>
                  <a:pt x="300" y="791"/>
                  <a:pt x="300" y="791"/>
                </a:cubicBezTo>
                <a:cubicBezTo>
                  <a:pt x="309" y="938"/>
                  <a:pt x="309" y="938"/>
                  <a:pt x="309" y="938"/>
                </a:cubicBezTo>
                <a:cubicBezTo>
                  <a:pt x="440" y="960"/>
                  <a:pt x="440" y="960"/>
                  <a:pt x="440" y="960"/>
                </a:cubicBezTo>
                <a:cubicBezTo>
                  <a:pt x="522" y="865"/>
                  <a:pt x="522" y="865"/>
                  <a:pt x="522" y="865"/>
                </a:cubicBezTo>
                <a:cubicBezTo>
                  <a:pt x="623" y="885"/>
                  <a:pt x="623" y="885"/>
                  <a:pt x="623" y="885"/>
                </a:cubicBezTo>
                <a:cubicBezTo>
                  <a:pt x="658" y="934"/>
                  <a:pt x="658" y="934"/>
                  <a:pt x="658" y="934"/>
                </a:cubicBezTo>
                <a:cubicBezTo>
                  <a:pt x="755" y="929"/>
                  <a:pt x="755" y="929"/>
                  <a:pt x="755" y="929"/>
                </a:cubicBezTo>
                <a:cubicBezTo>
                  <a:pt x="757" y="900"/>
                  <a:pt x="757" y="900"/>
                  <a:pt x="757" y="900"/>
                </a:cubicBezTo>
                <a:cubicBezTo>
                  <a:pt x="810" y="926"/>
                  <a:pt x="810" y="926"/>
                  <a:pt x="810" y="926"/>
                </a:cubicBezTo>
                <a:cubicBezTo>
                  <a:pt x="870" y="1020"/>
                  <a:pt x="870" y="1020"/>
                  <a:pt x="870" y="1020"/>
                </a:cubicBezTo>
                <a:cubicBezTo>
                  <a:pt x="973" y="1021"/>
                  <a:pt x="973" y="1021"/>
                  <a:pt x="973" y="1021"/>
                </a:cubicBezTo>
                <a:cubicBezTo>
                  <a:pt x="1011" y="1087"/>
                  <a:pt x="1011" y="1087"/>
                  <a:pt x="1011" y="1087"/>
                </a:cubicBezTo>
                <a:cubicBezTo>
                  <a:pt x="1017" y="1169"/>
                  <a:pt x="1017" y="1169"/>
                  <a:pt x="1017" y="1169"/>
                </a:cubicBezTo>
                <a:cubicBezTo>
                  <a:pt x="1090" y="1197"/>
                  <a:pt x="1090" y="1197"/>
                  <a:pt x="1090" y="1197"/>
                </a:cubicBezTo>
                <a:cubicBezTo>
                  <a:pt x="1090" y="102"/>
                  <a:pt x="1090" y="102"/>
                  <a:pt x="1090" y="102"/>
                </a:cubicBezTo>
                <a:cubicBezTo>
                  <a:pt x="1024" y="81"/>
                  <a:pt x="1024" y="81"/>
                  <a:pt x="1024" y="81"/>
                </a:cubicBezTo>
                <a:moveTo>
                  <a:pt x="862" y="164"/>
                </a:moveTo>
                <a:cubicBezTo>
                  <a:pt x="828" y="166"/>
                  <a:pt x="828" y="166"/>
                  <a:pt x="828" y="166"/>
                </a:cubicBezTo>
                <a:cubicBezTo>
                  <a:pt x="830" y="143"/>
                  <a:pt x="830" y="143"/>
                  <a:pt x="830" y="143"/>
                </a:cubicBezTo>
                <a:cubicBezTo>
                  <a:pt x="845" y="124"/>
                  <a:pt x="845" y="124"/>
                  <a:pt x="845" y="124"/>
                </a:cubicBezTo>
                <a:cubicBezTo>
                  <a:pt x="866" y="140"/>
                  <a:pt x="866" y="140"/>
                  <a:pt x="866" y="140"/>
                </a:cubicBezTo>
                <a:cubicBezTo>
                  <a:pt x="862" y="164"/>
                  <a:pt x="862" y="164"/>
                  <a:pt x="862" y="164"/>
                </a:cubicBezTo>
                <a:moveTo>
                  <a:pt x="981" y="122"/>
                </a:moveTo>
                <a:cubicBezTo>
                  <a:pt x="958" y="124"/>
                  <a:pt x="958" y="124"/>
                  <a:pt x="958" y="124"/>
                </a:cubicBezTo>
                <a:cubicBezTo>
                  <a:pt x="953" y="146"/>
                  <a:pt x="953" y="146"/>
                  <a:pt x="953" y="146"/>
                </a:cubicBezTo>
                <a:cubicBezTo>
                  <a:pt x="936" y="157"/>
                  <a:pt x="936" y="157"/>
                  <a:pt x="936" y="157"/>
                </a:cubicBezTo>
                <a:cubicBezTo>
                  <a:pt x="907" y="160"/>
                  <a:pt x="907" y="160"/>
                  <a:pt x="907" y="160"/>
                </a:cubicBezTo>
                <a:cubicBezTo>
                  <a:pt x="906" y="153"/>
                  <a:pt x="905" y="148"/>
                  <a:pt x="905" y="148"/>
                </a:cubicBezTo>
                <a:cubicBezTo>
                  <a:pt x="894" y="148"/>
                  <a:pt x="894" y="148"/>
                  <a:pt x="894" y="148"/>
                </a:cubicBezTo>
                <a:cubicBezTo>
                  <a:pt x="894" y="124"/>
                  <a:pt x="894" y="124"/>
                  <a:pt x="894" y="124"/>
                </a:cubicBezTo>
                <a:cubicBezTo>
                  <a:pt x="941" y="124"/>
                  <a:pt x="941" y="124"/>
                  <a:pt x="941" y="124"/>
                </a:cubicBezTo>
                <a:cubicBezTo>
                  <a:pt x="951" y="99"/>
                  <a:pt x="951" y="99"/>
                  <a:pt x="951" y="99"/>
                </a:cubicBezTo>
                <a:cubicBezTo>
                  <a:pt x="969" y="99"/>
                  <a:pt x="969" y="99"/>
                  <a:pt x="969" y="99"/>
                </a:cubicBezTo>
                <a:cubicBezTo>
                  <a:pt x="990" y="103"/>
                  <a:pt x="990" y="103"/>
                  <a:pt x="990" y="103"/>
                </a:cubicBezTo>
                <a:cubicBezTo>
                  <a:pt x="981" y="122"/>
                  <a:pt x="981" y="122"/>
                  <a:pt x="981" y="12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8356680" y="3331800"/>
            <a:ext cx="2591640" cy="2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2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oboto Light"/>
              </a:rPr>
              <a:t>MySQL</a:t>
            </a:r>
            <a:endParaRPr b="0" lang="fr-FR" sz="1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1137600" y="3331800"/>
            <a:ext cx="2591640" cy="2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fr-FR" sz="12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oboto Light"/>
              </a:rPr>
              <a:t>PHP</a:t>
            </a:r>
            <a:endParaRPr b="0" lang="fr-FR" sz="1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2"/>
          <p:cNvSpPr/>
          <p:nvPr/>
        </p:nvSpPr>
        <p:spPr>
          <a:xfrm>
            <a:off x="8835840" y="4613400"/>
            <a:ext cx="2591640" cy="2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2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oboto Light"/>
              </a:rPr>
              <a:t>JAVASCRIPT</a:t>
            </a:r>
            <a:endParaRPr b="0" lang="fr-FR" sz="1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656640" y="4612320"/>
            <a:ext cx="2591640" cy="2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fr-FR" sz="12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oboto Light"/>
              </a:rPr>
              <a:t>JSON</a:t>
            </a:r>
            <a:endParaRPr b="0" lang="fr-FR" sz="1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4229280" y="794520"/>
            <a:ext cx="37332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ctr">
              <a:lnSpc>
                <a:spcPct val="100000"/>
              </a:lnSpc>
            </a:pPr>
            <a:r>
              <a:rPr b="1" lang="fr-FR" sz="1260" spc="-1" strike="noStrike">
                <a:solidFill>
                  <a:srgbClr val="97be4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Pizza WORLD</a:t>
            </a:r>
            <a:endParaRPr b="0" lang="fr-FR" sz="1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2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87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GO TO BRACKETS</a:t>
            </a:r>
            <a:endParaRPr b="0" lang="fr-FR" sz="287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5"/>
          <p:cNvSpPr/>
          <p:nvPr/>
        </p:nvSpPr>
        <p:spPr>
          <a:xfrm rot="18900000">
            <a:off x="5752080" y="3864960"/>
            <a:ext cx="642240" cy="643680"/>
          </a:xfrm>
          <a:custGeom>
            <a:avLst/>
            <a:gdLst/>
            <a:ahLst/>
            <a:rect l="l" t="t" r="r" b="b"/>
            <a:pathLst>
              <a:path w="200" h="200">
                <a:moveTo>
                  <a:pt x="200" y="88"/>
                </a:moveTo>
                <a:cubicBezTo>
                  <a:pt x="177" y="24"/>
                  <a:pt x="177" y="24"/>
                  <a:pt x="17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0"/>
                  <a:pt x="38" y="4"/>
                  <a:pt x="8" y="103"/>
                </a:cubicBezTo>
                <a:cubicBezTo>
                  <a:pt x="8" y="103"/>
                  <a:pt x="27" y="87"/>
                  <a:pt x="41" y="81"/>
                </a:cubicBezTo>
                <a:cubicBezTo>
                  <a:pt x="41" y="81"/>
                  <a:pt x="0" y="146"/>
                  <a:pt x="8" y="193"/>
                </a:cubicBezTo>
                <a:cubicBezTo>
                  <a:pt x="54" y="200"/>
                  <a:pt x="119" y="159"/>
                  <a:pt x="119" y="159"/>
                </a:cubicBezTo>
                <a:cubicBezTo>
                  <a:pt x="113" y="173"/>
                  <a:pt x="96" y="192"/>
                  <a:pt x="96" y="192"/>
                </a:cubicBezTo>
                <a:cubicBezTo>
                  <a:pt x="195" y="162"/>
                  <a:pt x="200" y="88"/>
                  <a:pt x="200" y="88"/>
                </a:cubicBezTo>
                <a:moveTo>
                  <a:pt x="122" y="135"/>
                </a:moveTo>
                <a:cubicBezTo>
                  <a:pt x="122" y="135"/>
                  <a:pt x="132" y="123"/>
                  <a:pt x="137" y="114"/>
                </a:cubicBezTo>
                <a:cubicBezTo>
                  <a:pt x="137" y="114"/>
                  <a:pt x="94" y="140"/>
                  <a:pt x="65" y="136"/>
                </a:cubicBezTo>
                <a:cubicBezTo>
                  <a:pt x="59" y="105"/>
                  <a:pt x="86" y="64"/>
                  <a:pt x="86" y="64"/>
                </a:cubicBezTo>
                <a:cubicBezTo>
                  <a:pt x="77" y="68"/>
                  <a:pt x="65" y="78"/>
                  <a:pt x="65" y="78"/>
                </a:cubicBezTo>
                <a:cubicBezTo>
                  <a:pt x="84" y="14"/>
                  <a:pt x="132" y="11"/>
                  <a:pt x="132" y="11"/>
                </a:cubicBezTo>
                <a:cubicBezTo>
                  <a:pt x="174" y="27"/>
                  <a:pt x="174" y="27"/>
                  <a:pt x="174" y="27"/>
                </a:cubicBezTo>
                <a:cubicBezTo>
                  <a:pt x="189" y="68"/>
                  <a:pt x="189" y="68"/>
                  <a:pt x="189" y="68"/>
                </a:cubicBezTo>
                <a:cubicBezTo>
                  <a:pt x="189" y="68"/>
                  <a:pt x="186" y="116"/>
                  <a:pt x="122" y="135"/>
                </a:cubicBezTo>
              </a:path>
            </a:pathLst>
          </a:custGeom>
          <a:solidFill>
            <a:srgbClr val="ffd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6"/>
          <p:cNvSpPr/>
          <p:nvPr/>
        </p:nvSpPr>
        <p:spPr>
          <a:xfrm rot="18900000">
            <a:off x="5863680" y="3868560"/>
            <a:ext cx="417240" cy="415800"/>
          </a:xfrm>
          <a:custGeom>
            <a:avLst/>
            <a:gdLst/>
            <a:ahLst/>
            <a:rect l="l" t="t" r="r" b="b"/>
            <a:pathLst>
              <a:path w="130" h="129">
                <a:moveTo>
                  <a:pt x="115" y="16"/>
                </a:move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25" y="3"/>
                  <a:pt x="6" y="67"/>
                </a:cubicBezTo>
                <a:cubicBezTo>
                  <a:pt x="6" y="67"/>
                  <a:pt x="18" y="57"/>
                  <a:pt x="27" y="53"/>
                </a:cubicBezTo>
                <a:cubicBezTo>
                  <a:pt x="27" y="53"/>
                  <a:pt x="0" y="94"/>
                  <a:pt x="6" y="125"/>
                </a:cubicBezTo>
                <a:cubicBezTo>
                  <a:pt x="35" y="129"/>
                  <a:pt x="78" y="103"/>
                  <a:pt x="78" y="103"/>
                </a:cubicBezTo>
                <a:cubicBezTo>
                  <a:pt x="73" y="112"/>
                  <a:pt x="63" y="124"/>
                  <a:pt x="63" y="124"/>
                </a:cubicBezTo>
                <a:cubicBezTo>
                  <a:pt x="127" y="105"/>
                  <a:pt x="130" y="57"/>
                  <a:pt x="130" y="57"/>
                </a:cubicBezTo>
                <a:cubicBezTo>
                  <a:pt x="115" y="16"/>
                  <a:pt x="115" y="16"/>
                  <a:pt x="115" y="16"/>
                </a:cubicBezTo>
              </a:path>
            </a:pathLst>
          </a:custGeom>
          <a:solidFill>
            <a:srgbClr val="ff5b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7"/>
          <p:cNvSpPr/>
          <p:nvPr/>
        </p:nvSpPr>
        <p:spPr>
          <a:xfrm rot="18900000">
            <a:off x="6074640" y="3299040"/>
            <a:ext cx="527400" cy="704520"/>
          </a:xfrm>
          <a:custGeom>
            <a:avLst/>
            <a:gdLst/>
            <a:ahLst/>
            <a:rect l="l" t="t" r="r" b="b"/>
            <a:pathLst>
              <a:path w="164" h="219">
                <a:moveTo>
                  <a:pt x="164" y="55"/>
                </a:moveTo>
                <a:cubicBezTo>
                  <a:pt x="133" y="180"/>
                  <a:pt x="133" y="180"/>
                  <a:pt x="133" y="18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19"/>
                  <a:pt x="93" y="147"/>
                  <a:pt x="27" y="82"/>
                </a:cubicBezTo>
                <a:cubicBezTo>
                  <a:pt x="109" y="0"/>
                  <a:pt x="109" y="0"/>
                  <a:pt x="109" y="0"/>
                </a:cubicBezTo>
                <a:cubicBezTo>
                  <a:pt x="164" y="55"/>
                  <a:pt x="164" y="55"/>
                  <a:pt x="164" y="5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8"/>
          <p:cNvSpPr/>
          <p:nvPr/>
        </p:nvSpPr>
        <p:spPr>
          <a:xfrm rot="18900000">
            <a:off x="5441760" y="3384360"/>
            <a:ext cx="702720" cy="530640"/>
          </a:xfrm>
          <a:custGeom>
            <a:avLst/>
            <a:gdLst/>
            <a:ahLst/>
            <a:rect l="l" t="t" r="r" b="b"/>
            <a:pathLst>
              <a:path w="219" h="165">
                <a:moveTo>
                  <a:pt x="164" y="0"/>
                </a:moveTo>
                <a:cubicBezTo>
                  <a:pt x="38" y="32"/>
                  <a:pt x="38" y="32"/>
                  <a:pt x="38" y="32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71" y="72"/>
                  <a:pt x="137" y="137"/>
                </a:cubicBezTo>
                <a:cubicBezTo>
                  <a:pt x="219" y="55"/>
                  <a:pt x="219" y="55"/>
                  <a:pt x="219" y="55"/>
                </a:cubicBezTo>
                <a:lnTo>
                  <a:pt x="16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9"/>
          <p:cNvSpPr/>
          <p:nvPr/>
        </p:nvSpPr>
        <p:spPr>
          <a:xfrm rot="18900000">
            <a:off x="5619600" y="2385000"/>
            <a:ext cx="897120" cy="897120"/>
          </a:xfrm>
          <a:custGeom>
            <a:avLst/>
            <a:gdLst/>
            <a:ahLst/>
            <a:rect l="l" t="t" r="r" b="b"/>
            <a:pathLst>
              <a:path w="279" h="279">
                <a:moveTo>
                  <a:pt x="61" y="221"/>
                </a:moveTo>
                <a:cubicBezTo>
                  <a:pt x="83" y="243"/>
                  <a:pt x="111" y="264"/>
                  <a:pt x="148" y="279"/>
                </a:cubicBezTo>
                <a:cubicBezTo>
                  <a:pt x="207" y="212"/>
                  <a:pt x="249" y="138"/>
                  <a:pt x="279" y="78"/>
                </a:cubicBezTo>
                <a:cubicBezTo>
                  <a:pt x="259" y="70"/>
                  <a:pt x="244" y="60"/>
                  <a:pt x="233" y="48"/>
                </a:cubicBezTo>
                <a:cubicBezTo>
                  <a:pt x="218" y="34"/>
                  <a:pt x="210" y="19"/>
                  <a:pt x="204" y="7"/>
                </a:cubicBezTo>
                <a:cubicBezTo>
                  <a:pt x="203" y="4"/>
                  <a:pt x="202" y="2"/>
                  <a:pt x="202" y="0"/>
                </a:cubicBezTo>
                <a:cubicBezTo>
                  <a:pt x="141" y="29"/>
                  <a:pt x="67" y="72"/>
                  <a:pt x="0" y="131"/>
                </a:cubicBezTo>
                <a:cubicBezTo>
                  <a:pt x="2" y="136"/>
                  <a:pt x="5" y="141"/>
                  <a:pt x="8" y="147"/>
                </a:cubicBezTo>
                <a:cubicBezTo>
                  <a:pt x="18" y="168"/>
                  <a:pt x="35" y="196"/>
                  <a:pt x="61" y="22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0"/>
          <p:cNvSpPr/>
          <p:nvPr/>
        </p:nvSpPr>
        <p:spPr>
          <a:xfrm rot="18900000">
            <a:off x="5878800" y="2045160"/>
            <a:ext cx="379080" cy="379080"/>
          </a:xfrm>
          <a:custGeom>
            <a:avLst/>
            <a:gdLst/>
            <a:ahLst/>
            <a:rect l="l" t="t" r="r" b="b"/>
            <a:pathLst>
              <a:path w="118" h="118">
                <a:moveTo>
                  <a:pt x="29" y="91"/>
                </a:moveTo>
                <a:cubicBezTo>
                  <a:pt x="40" y="102"/>
                  <a:pt x="54" y="111"/>
                  <a:pt x="72" y="118"/>
                </a:cubicBezTo>
                <a:cubicBezTo>
                  <a:pt x="104" y="50"/>
                  <a:pt x="118" y="0"/>
                  <a:pt x="118" y="0"/>
                </a:cubicBezTo>
                <a:cubicBezTo>
                  <a:pt x="118" y="0"/>
                  <a:pt x="69" y="14"/>
                  <a:pt x="0" y="46"/>
                </a:cubicBezTo>
                <a:cubicBezTo>
                  <a:pt x="1" y="48"/>
                  <a:pt x="2" y="50"/>
                  <a:pt x="3" y="53"/>
                </a:cubicBezTo>
                <a:cubicBezTo>
                  <a:pt x="8" y="64"/>
                  <a:pt x="16" y="78"/>
                  <a:pt x="29" y="9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1"/>
          <p:cNvSpPr/>
          <p:nvPr/>
        </p:nvSpPr>
        <p:spPr>
          <a:xfrm rot="18900000">
            <a:off x="5598720" y="3026520"/>
            <a:ext cx="937080" cy="943560"/>
          </a:xfrm>
          <a:custGeom>
            <a:avLst/>
            <a:gdLst/>
            <a:ahLst/>
            <a:rect l="l" t="t" r="r" b="b"/>
            <a:pathLst>
              <a:path w="292" h="293">
                <a:moveTo>
                  <a:pt x="206" y="91"/>
                </a:moveTo>
                <a:cubicBezTo>
                  <a:pt x="179" y="64"/>
                  <a:pt x="161" y="35"/>
                  <a:pt x="150" y="14"/>
                </a:cubicBezTo>
                <a:cubicBezTo>
                  <a:pt x="148" y="9"/>
                  <a:pt x="146" y="4"/>
                  <a:pt x="144" y="0"/>
                </a:cubicBezTo>
                <a:cubicBezTo>
                  <a:pt x="86" y="53"/>
                  <a:pt x="34" y="118"/>
                  <a:pt x="0" y="197"/>
                </a:cubicBezTo>
                <a:cubicBezTo>
                  <a:pt x="0" y="197"/>
                  <a:pt x="11" y="228"/>
                  <a:pt x="37" y="253"/>
                </a:cubicBezTo>
                <a:cubicBezTo>
                  <a:pt x="63" y="279"/>
                  <a:pt x="96" y="293"/>
                  <a:pt x="96" y="293"/>
                </a:cubicBezTo>
                <a:cubicBezTo>
                  <a:pt x="175" y="260"/>
                  <a:pt x="240" y="207"/>
                  <a:pt x="292" y="149"/>
                </a:cubicBezTo>
                <a:cubicBezTo>
                  <a:pt x="256" y="134"/>
                  <a:pt x="228" y="113"/>
                  <a:pt x="206" y="91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2"/>
          <p:cNvSpPr/>
          <p:nvPr/>
        </p:nvSpPr>
        <p:spPr>
          <a:xfrm rot="18900000">
            <a:off x="5938200" y="2230200"/>
            <a:ext cx="262800" cy="266040"/>
          </a:xfrm>
          <a:custGeom>
            <a:avLst/>
            <a:gdLst/>
            <a:ahLst/>
            <a:rect l="l" t="t" r="r" b="b"/>
            <a:pathLst>
              <a:path w="82" h="83">
                <a:moveTo>
                  <a:pt x="31" y="53"/>
                </a:moveTo>
                <a:cubicBezTo>
                  <a:pt x="42" y="65"/>
                  <a:pt x="57" y="75"/>
                  <a:pt x="77" y="83"/>
                </a:cubicBezTo>
                <a:cubicBezTo>
                  <a:pt x="78" y="79"/>
                  <a:pt x="80" y="76"/>
                  <a:pt x="82" y="72"/>
                </a:cubicBezTo>
                <a:cubicBezTo>
                  <a:pt x="64" y="65"/>
                  <a:pt x="50" y="56"/>
                  <a:pt x="39" y="45"/>
                </a:cubicBezTo>
                <a:cubicBezTo>
                  <a:pt x="26" y="32"/>
                  <a:pt x="18" y="18"/>
                  <a:pt x="13" y="7"/>
                </a:cubicBezTo>
                <a:cubicBezTo>
                  <a:pt x="12" y="4"/>
                  <a:pt x="11" y="2"/>
                  <a:pt x="10" y="0"/>
                </a:cubicBezTo>
                <a:cubicBezTo>
                  <a:pt x="7" y="2"/>
                  <a:pt x="3" y="3"/>
                  <a:pt x="0" y="5"/>
                </a:cubicBezTo>
                <a:cubicBezTo>
                  <a:pt x="0" y="7"/>
                  <a:pt x="1" y="9"/>
                  <a:pt x="2" y="12"/>
                </a:cubicBezTo>
                <a:cubicBezTo>
                  <a:pt x="8" y="24"/>
                  <a:pt x="16" y="39"/>
                  <a:pt x="31" y="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3"/>
          <p:cNvSpPr/>
          <p:nvPr/>
        </p:nvSpPr>
        <p:spPr>
          <a:xfrm rot="18900000">
            <a:off x="5815800" y="2898720"/>
            <a:ext cx="505080" cy="505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62" y="99"/>
                </a:moveTo>
                <a:cubicBezTo>
                  <a:pt x="84" y="121"/>
                  <a:pt x="112" y="142"/>
                  <a:pt x="148" y="157"/>
                </a:cubicBezTo>
                <a:cubicBezTo>
                  <a:pt x="151" y="154"/>
                  <a:pt x="154" y="151"/>
                  <a:pt x="157" y="148"/>
                </a:cubicBezTo>
                <a:cubicBezTo>
                  <a:pt x="120" y="133"/>
                  <a:pt x="92" y="112"/>
                  <a:pt x="70" y="90"/>
                </a:cubicBezTo>
                <a:cubicBezTo>
                  <a:pt x="44" y="65"/>
                  <a:pt x="27" y="37"/>
                  <a:pt x="17" y="16"/>
                </a:cubicBezTo>
                <a:cubicBezTo>
                  <a:pt x="14" y="10"/>
                  <a:pt x="11" y="5"/>
                  <a:pt x="9" y="0"/>
                </a:cubicBezTo>
                <a:cubicBezTo>
                  <a:pt x="6" y="3"/>
                  <a:pt x="3" y="6"/>
                  <a:pt x="0" y="8"/>
                </a:cubicBezTo>
                <a:cubicBezTo>
                  <a:pt x="2" y="12"/>
                  <a:pt x="4" y="17"/>
                  <a:pt x="6" y="22"/>
                </a:cubicBezTo>
                <a:cubicBezTo>
                  <a:pt x="17" y="43"/>
                  <a:pt x="35" y="72"/>
                  <a:pt x="62" y="9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4"/>
          <p:cNvSpPr/>
          <p:nvPr/>
        </p:nvSpPr>
        <p:spPr>
          <a:xfrm rot="18900000">
            <a:off x="5776560" y="3390840"/>
            <a:ext cx="575280" cy="576720"/>
          </a:xfrm>
          <a:custGeom>
            <a:avLst/>
            <a:gdLst/>
            <a:ahLst/>
            <a:rect l="l" t="t" r="r" b="b"/>
            <a:pathLst>
              <a:path w="361" h="362">
                <a:moveTo>
                  <a:pt x="302" y="0"/>
                </a:moveTo>
                <a:lnTo>
                  <a:pt x="361" y="61"/>
                </a:lnTo>
                <a:lnTo>
                  <a:pt x="0" y="362"/>
                </a:lnTo>
                <a:lnTo>
                  <a:pt x="30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5"/>
          <p:cNvSpPr/>
          <p:nvPr/>
        </p:nvSpPr>
        <p:spPr>
          <a:xfrm rot="18900000">
            <a:off x="5945400" y="1803960"/>
            <a:ext cx="243720" cy="243720"/>
          </a:xfrm>
          <a:custGeom>
            <a:avLst/>
            <a:gdLst/>
            <a:ahLst/>
            <a:rect l="l" t="t" r="r" b="b"/>
            <a:pathLst>
              <a:path w="153" h="153">
                <a:moveTo>
                  <a:pt x="153" y="0"/>
                </a:moveTo>
                <a:lnTo>
                  <a:pt x="10" y="111"/>
                </a:lnTo>
                <a:lnTo>
                  <a:pt x="0" y="153"/>
                </a:lnTo>
                <a:lnTo>
                  <a:pt x="43" y="145"/>
                </a:lnTo>
                <a:lnTo>
                  <a:pt x="15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6"/>
          <p:cNvSpPr/>
          <p:nvPr/>
        </p:nvSpPr>
        <p:spPr>
          <a:xfrm rot="18900000">
            <a:off x="5945400" y="1803960"/>
            <a:ext cx="243720" cy="243720"/>
          </a:xfrm>
          <a:custGeom>
            <a:avLst/>
            <a:gdLst/>
            <a:ahLst/>
            <a:rect l="l" t="t" r="r" b="b"/>
            <a:pathLst>
              <a:path w="153" h="153">
                <a:moveTo>
                  <a:pt x="153" y="0"/>
                </a:moveTo>
                <a:lnTo>
                  <a:pt x="10" y="111"/>
                </a:lnTo>
                <a:lnTo>
                  <a:pt x="0" y="153"/>
                </a:lnTo>
                <a:lnTo>
                  <a:pt x="43" y="145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7"/>
          <p:cNvSpPr/>
          <p:nvPr/>
        </p:nvSpPr>
        <p:spPr>
          <a:xfrm rot="18900000">
            <a:off x="5913720" y="2576520"/>
            <a:ext cx="308880" cy="308880"/>
          </a:xfrm>
          <a:custGeom>
            <a:avLst/>
            <a:gdLst/>
            <a:ahLst/>
            <a:rect l="l" t="t" r="r" b="b"/>
            <a:pathLst>
              <a:path w="96" h="96">
                <a:moveTo>
                  <a:pt x="79" y="79"/>
                </a:moveTo>
                <a:cubicBezTo>
                  <a:pt x="62" y="96"/>
                  <a:pt x="34" y="96"/>
                  <a:pt x="17" y="79"/>
                </a:cubicBezTo>
                <a:cubicBezTo>
                  <a:pt x="0" y="62"/>
                  <a:pt x="0" y="34"/>
                  <a:pt x="17" y="17"/>
                </a:cubicBezTo>
                <a:cubicBezTo>
                  <a:pt x="34" y="0"/>
                  <a:pt x="62" y="0"/>
                  <a:pt x="79" y="17"/>
                </a:cubicBezTo>
                <a:cubicBezTo>
                  <a:pt x="96" y="34"/>
                  <a:pt x="96" y="62"/>
                  <a:pt x="79" y="79"/>
                </a:cubicBezTo>
              </a:path>
            </a:pathLst>
          </a:custGeom>
          <a:solidFill>
            <a:schemeClr val="bg2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8"/>
          <p:cNvSpPr/>
          <p:nvPr/>
        </p:nvSpPr>
        <p:spPr>
          <a:xfrm rot="18900000">
            <a:off x="5913720" y="2576520"/>
            <a:ext cx="308880" cy="308880"/>
          </a:xfrm>
          <a:custGeom>
            <a:avLst/>
            <a:gdLst/>
            <a:ahLst/>
            <a:rect l="l" t="t" r="r" b="b"/>
            <a:pathLst>
              <a:path w="96" h="96">
                <a:moveTo>
                  <a:pt x="48" y="96"/>
                </a:moveTo>
                <a:cubicBezTo>
                  <a:pt x="35" y="96"/>
                  <a:pt x="23" y="91"/>
                  <a:pt x="14" y="82"/>
                </a:cubicBezTo>
                <a:cubicBezTo>
                  <a:pt x="5" y="73"/>
                  <a:pt x="0" y="61"/>
                  <a:pt x="0" y="48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8" y="0"/>
                </a:cubicBezTo>
                <a:cubicBezTo>
                  <a:pt x="61" y="0"/>
                  <a:pt x="73" y="5"/>
                  <a:pt x="82" y="14"/>
                </a:cubicBezTo>
                <a:cubicBezTo>
                  <a:pt x="91" y="23"/>
                  <a:pt x="96" y="35"/>
                  <a:pt x="96" y="48"/>
                </a:cubicBezTo>
                <a:cubicBezTo>
                  <a:pt x="96" y="61"/>
                  <a:pt x="91" y="73"/>
                  <a:pt x="82" y="82"/>
                </a:cubicBezTo>
                <a:cubicBezTo>
                  <a:pt x="73" y="91"/>
                  <a:pt x="61" y="96"/>
                  <a:pt x="48" y="96"/>
                </a:cubicBezTo>
                <a:moveTo>
                  <a:pt x="48" y="10"/>
                </a:moveTo>
                <a:cubicBezTo>
                  <a:pt x="38" y="10"/>
                  <a:pt x="28" y="14"/>
                  <a:pt x="21" y="21"/>
                </a:cubicBezTo>
                <a:cubicBezTo>
                  <a:pt x="14" y="28"/>
                  <a:pt x="10" y="38"/>
                  <a:pt x="10" y="48"/>
                </a:cubicBezTo>
                <a:cubicBezTo>
                  <a:pt x="10" y="58"/>
                  <a:pt x="14" y="68"/>
                  <a:pt x="21" y="75"/>
                </a:cubicBezTo>
                <a:cubicBezTo>
                  <a:pt x="28" y="82"/>
                  <a:pt x="38" y="86"/>
                  <a:pt x="48" y="86"/>
                </a:cubicBezTo>
                <a:cubicBezTo>
                  <a:pt x="58" y="86"/>
                  <a:pt x="68" y="82"/>
                  <a:pt x="75" y="75"/>
                </a:cubicBezTo>
                <a:cubicBezTo>
                  <a:pt x="82" y="68"/>
                  <a:pt x="86" y="58"/>
                  <a:pt x="86" y="48"/>
                </a:cubicBezTo>
                <a:cubicBezTo>
                  <a:pt x="86" y="38"/>
                  <a:pt x="82" y="28"/>
                  <a:pt x="75" y="21"/>
                </a:cubicBezTo>
                <a:cubicBezTo>
                  <a:pt x="68" y="14"/>
                  <a:pt x="58" y="10"/>
                  <a:pt x="48" y="10"/>
                </a:cubicBezTo>
              </a:path>
            </a:pathLst>
          </a:custGeom>
          <a:solidFill>
            <a:srgbClr val="16394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9"/>
          <p:cNvSpPr/>
          <p:nvPr/>
        </p:nvSpPr>
        <p:spPr>
          <a:xfrm rot="18900000">
            <a:off x="6069240" y="1965600"/>
            <a:ext cx="360" cy="2880"/>
          </a:xfrm>
          <a:custGeom>
            <a:avLst/>
            <a:gdLst/>
            <a:ahLst/>
            <a:rect l="l" t="t" r="r" b="b"/>
            <a:pathLst>
              <a:path w="0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264d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0"/>
          <p:cNvSpPr/>
          <p:nvPr/>
        </p:nvSpPr>
        <p:spPr>
          <a:xfrm rot="18900000">
            <a:off x="6062400" y="3408120"/>
            <a:ext cx="572040" cy="398160"/>
          </a:xfrm>
          <a:custGeom>
            <a:avLst/>
            <a:gdLst/>
            <a:ahLst/>
            <a:rect l="l" t="t" r="r" b="b"/>
            <a:pathLst>
              <a:path w="178" h="124">
                <a:moveTo>
                  <a:pt x="45" y="102"/>
                </a:moveTo>
                <a:cubicBezTo>
                  <a:pt x="31" y="110"/>
                  <a:pt x="16" y="117"/>
                  <a:pt x="1" y="123"/>
                </a:cubicBezTo>
                <a:cubicBezTo>
                  <a:pt x="1" y="123"/>
                  <a:pt x="1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1" y="124"/>
                  <a:pt x="1" y="124"/>
                  <a:pt x="1" y="124"/>
                </a:cubicBezTo>
                <a:cubicBezTo>
                  <a:pt x="16" y="117"/>
                  <a:pt x="31" y="110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moveTo>
                  <a:pt x="178" y="0"/>
                </a:moveTo>
                <a:cubicBezTo>
                  <a:pt x="172" y="6"/>
                  <a:pt x="165" y="13"/>
                  <a:pt x="158" y="19"/>
                </a:cubicBezTo>
                <a:cubicBezTo>
                  <a:pt x="158" y="19"/>
                  <a:pt x="158" y="19"/>
                  <a:pt x="158" y="19"/>
                </a:cubicBezTo>
                <a:cubicBezTo>
                  <a:pt x="165" y="13"/>
                  <a:pt x="172" y="6"/>
                  <a:pt x="178" y="0"/>
                </a:cubicBezTo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"/>
          <p:cNvSpPr/>
          <p:nvPr/>
        </p:nvSpPr>
        <p:spPr>
          <a:xfrm rot="18900000">
            <a:off x="6269040" y="3948840"/>
            <a:ext cx="15480" cy="6120"/>
          </a:xfrm>
          <a:custGeom>
            <a:avLst/>
            <a:gdLst/>
            <a:ahLst/>
            <a:rect l="l" t="t" r="r" b="b"/>
            <a:pathLst>
              <a:path w="5" h="2">
                <a:moveTo>
                  <a:pt x="0" y="0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4" y="1"/>
                  <a:pt x="3" y="1"/>
                  <a:pt x="0" y="0"/>
                </a:cubicBezTo>
              </a:path>
            </a:pathLst>
          </a:custGeom>
          <a:solidFill>
            <a:srgbClr val="e5c0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2"/>
          <p:cNvSpPr/>
          <p:nvPr/>
        </p:nvSpPr>
        <p:spPr>
          <a:xfrm rot="18900000">
            <a:off x="6191640" y="3441600"/>
            <a:ext cx="363240" cy="266040"/>
          </a:xfrm>
          <a:custGeom>
            <a:avLst/>
            <a:gdLst/>
            <a:ahLst/>
            <a:rect l="l" t="t" r="r" b="b"/>
            <a:pathLst>
              <a:path w="113" h="83">
                <a:moveTo>
                  <a:pt x="113" y="0"/>
                </a:moveTo>
                <a:cubicBezTo>
                  <a:pt x="80" y="31"/>
                  <a:pt x="42" y="60"/>
                  <a:pt x="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42" y="60"/>
                  <a:pt x="80" y="31"/>
                  <a:pt x="113" y="0"/>
                </a:cubicBezTo>
                <a:cubicBezTo>
                  <a:pt x="113" y="0"/>
                  <a:pt x="113" y="0"/>
                  <a:pt x="113" y="0"/>
                </a:cubicBezTo>
              </a:path>
            </a:pathLst>
          </a:custGeom>
          <a:solidFill>
            <a:srgbClr val="264d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3"/>
          <p:cNvSpPr/>
          <p:nvPr/>
        </p:nvSpPr>
        <p:spPr>
          <a:xfrm rot="18900000">
            <a:off x="5982120" y="2451240"/>
            <a:ext cx="559080" cy="682200"/>
          </a:xfrm>
          <a:custGeom>
            <a:avLst/>
            <a:gdLst/>
            <a:ahLst/>
            <a:rect l="l" t="t" r="r" b="b"/>
            <a:pathLst>
              <a:path w="174" h="212">
                <a:moveTo>
                  <a:pt x="153" y="0"/>
                </a:moveTo>
                <a:cubicBezTo>
                  <a:pt x="138" y="22"/>
                  <a:pt x="121" y="46"/>
                  <a:pt x="101" y="71"/>
                </a:cubicBezTo>
                <a:cubicBezTo>
                  <a:pt x="99" y="76"/>
                  <a:pt x="96" y="80"/>
                  <a:pt x="92" y="84"/>
                </a:cubicBezTo>
                <a:cubicBezTo>
                  <a:pt x="91" y="85"/>
                  <a:pt x="90" y="86"/>
                  <a:pt x="89" y="87"/>
                </a:cubicBezTo>
                <a:cubicBezTo>
                  <a:pt x="63" y="120"/>
                  <a:pt x="33" y="155"/>
                  <a:pt x="0" y="189"/>
                </a:cubicBezTo>
                <a:cubicBezTo>
                  <a:pt x="13" y="198"/>
                  <a:pt x="28" y="206"/>
                  <a:pt x="44" y="212"/>
                </a:cubicBezTo>
                <a:cubicBezTo>
                  <a:pt x="103" y="145"/>
                  <a:pt x="145" y="71"/>
                  <a:pt x="174" y="11"/>
                </a:cubicBezTo>
                <a:cubicBezTo>
                  <a:pt x="166" y="8"/>
                  <a:pt x="159" y="4"/>
                  <a:pt x="153" y="0"/>
                </a:cubicBezTo>
              </a:path>
            </a:pathLst>
          </a:custGeom>
          <a:solidFill>
            <a:schemeClr val="bg2">
              <a:lumMod val="25000"/>
              <a:alpha val="3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4"/>
          <p:cNvSpPr/>
          <p:nvPr/>
        </p:nvSpPr>
        <p:spPr>
          <a:xfrm rot="18900000">
            <a:off x="6051240" y="2065320"/>
            <a:ext cx="186120" cy="299520"/>
          </a:xfrm>
          <a:custGeom>
            <a:avLst/>
            <a:gdLst/>
            <a:ahLst/>
            <a:rect l="l" t="t" r="r" b="b"/>
            <a:pathLst>
              <a:path w="58" h="93">
                <a:moveTo>
                  <a:pt x="58" y="0"/>
                </a:moveTo>
                <a:cubicBezTo>
                  <a:pt x="52" y="1"/>
                  <a:pt x="52" y="1"/>
                  <a:pt x="52" y="1"/>
                </a:cubicBezTo>
                <a:cubicBezTo>
                  <a:pt x="41" y="20"/>
                  <a:pt x="24" y="49"/>
                  <a:pt x="0" y="83"/>
                </a:cubicBezTo>
                <a:cubicBezTo>
                  <a:pt x="6" y="87"/>
                  <a:pt x="13" y="90"/>
                  <a:pt x="20" y="93"/>
                </a:cubicBezTo>
                <a:cubicBezTo>
                  <a:pt x="39" y="53"/>
                  <a:pt x="51" y="20"/>
                  <a:pt x="58" y="0"/>
                </a:cubicBezTo>
              </a:path>
            </a:pathLst>
          </a:custGeom>
          <a:solidFill>
            <a:schemeClr val="bg2">
              <a:lumMod val="25000"/>
              <a:alpha val="3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5"/>
          <p:cNvSpPr/>
          <p:nvPr/>
        </p:nvSpPr>
        <p:spPr>
          <a:xfrm rot="18900000">
            <a:off x="5909400" y="3304440"/>
            <a:ext cx="740880" cy="536760"/>
          </a:xfrm>
          <a:custGeom>
            <a:avLst/>
            <a:gdLst/>
            <a:ahLst/>
            <a:rect l="l" t="t" r="r" b="b"/>
            <a:pathLst>
              <a:path w="231" h="167">
                <a:moveTo>
                  <a:pt x="188" y="0"/>
                </a:moveTo>
                <a:cubicBezTo>
                  <a:pt x="133" y="55"/>
                  <a:pt x="70" y="108"/>
                  <a:pt x="0" y="147"/>
                </a:cubicBezTo>
                <a:cubicBezTo>
                  <a:pt x="29" y="165"/>
                  <a:pt x="29" y="165"/>
                  <a:pt x="29" y="165"/>
                </a:cubicBezTo>
                <a:cubicBezTo>
                  <a:pt x="32" y="166"/>
                  <a:pt x="33" y="166"/>
                  <a:pt x="34" y="167"/>
                </a:cubicBezTo>
                <a:cubicBezTo>
                  <a:pt x="35" y="167"/>
                  <a:pt x="35" y="167"/>
                  <a:pt x="35" y="167"/>
                </a:cubicBezTo>
                <a:cubicBezTo>
                  <a:pt x="50" y="161"/>
                  <a:pt x="65" y="154"/>
                  <a:pt x="79" y="146"/>
                </a:cubicBezTo>
                <a:cubicBezTo>
                  <a:pt x="121" y="123"/>
                  <a:pt x="159" y="94"/>
                  <a:pt x="192" y="63"/>
                </a:cubicBezTo>
                <a:cubicBezTo>
                  <a:pt x="199" y="57"/>
                  <a:pt x="206" y="50"/>
                  <a:pt x="212" y="44"/>
                </a:cubicBezTo>
                <a:cubicBezTo>
                  <a:pt x="219" y="37"/>
                  <a:pt x="225" y="30"/>
                  <a:pt x="231" y="23"/>
                </a:cubicBezTo>
                <a:cubicBezTo>
                  <a:pt x="215" y="17"/>
                  <a:pt x="201" y="9"/>
                  <a:pt x="188" y="0"/>
                </a:cubicBezTo>
              </a:path>
            </a:pathLst>
          </a:custGeom>
          <a:solidFill>
            <a:schemeClr val="bg2">
              <a:lumMod val="25000"/>
              <a:alpha val="32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6"/>
          <p:cNvSpPr/>
          <p:nvPr/>
        </p:nvSpPr>
        <p:spPr>
          <a:xfrm rot="18900000">
            <a:off x="6158880" y="2339640"/>
            <a:ext cx="84240" cy="66600"/>
          </a:xfrm>
          <a:custGeom>
            <a:avLst/>
            <a:gdLst/>
            <a:ahLst/>
            <a:rect l="l" t="t" r="r" b="b"/>
            <a:pathLst>
              <a:path w="26" h="21">
                <a:moveTo>
                  <a:pt x="6" y="0"/>
                </a:moveTo>
                <a:cubicBezTo>
                  <a:pt x="4" y="4"/>
                  <a:pt x="2" y="7"/>
                  <a:pt x="0" y="10"/>
                </a:cubicBezTo>
                <a:cubicBezTo>
                  <a:pt x="6" y="14"/>
                  <a:pt x="13" y="18"/>
                  <a:pt x="21" y="21"/>
                </a:cubicBezTo>
                <a:cubicBezTo>
                  <a:pt x="23" y="17"/>
                  <a:pt x="25" y="13"/>
                  <a:pt x="26" y="10"/>
                </a:cubicBezTo>
                <a:cubicBezTo>
                  <a:pt x="19" y="7"/>
                  <a:pt x="12" y="4"/>
                  <a:pt x="6" y="0"/>
                </a:cubicBezTo>
              </a:path>
            </a:pathLst>
          </a:custGeom>
          <a:solidFill>
            <a:srgbClr val="bcdb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7"/>
          <p:cNvSpPr/>
          <p:nvPr/>
        </p:nvSpPr>
        <p:spPr>
          <a:xfrm rot="18900000">
            <a:off x="6246720" y="3123360"/>
            <a:ext cx="167040" cy="101520"/>
          </a:xfrm>
          <a:custGeom>
            <a:avLst/>
            <a:gdLst/>
            <a:ahLst/>
            <a:rect l="l" t="t" r="r" b="b"/>
            <a:pathLst>
              <a:path w="52" h="32">
                <a:moveTo>
                  <a:pt x="8" y="0"/>
                </a:moveTo>
                <a:cubicBezTo>
                  <a:pt x="5" y="3"/>
                  <a:pt x="2" y="6"/>
                  <a:pt x="0" y="9"/>
                </a:cubicBezTo>
                <a:cubicBezTo>
                  <a:pt x="13" y="18"/>
                  <a:pt x="27" y="26"/>
                  <a:pt x="43" y="32"/>
                </a:cubicBezTo>
                <a:cubicBezTo>
                  <a:pt x="46" y="29"/>
                  <a:pt x="49" y="26"/>
                  <a:pt x="52" y="23"/>
                </a:cubicBezTo>
                <a:cubicBezTo>
                  <a:pt x="36" y="17"/>
                  <a:pt x="21" y="9"/>
                  <a:pt x="8" y="0"/>
                </a:cubicBezTo>
              </a:path>
            </a:pathLst>
          </a:custGeom>
          <a:solidFill>
            <a:srgbClr val="bcdb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8"/>
          <p:cNvSpPr/>
          <p:nvPr/>
        </p:nvSpPr>
        <p:spPr>
          <a:xfrm rot="18900000">
            <a:off x="6058440" y="1978560"/>
            <a:ext cx="45720" cy="76320"/>
          </a:xfrm>
          <a:custGeom>
            <a:avLst/>
            <a:gdLst/>
            <a:ahLst/>
            <a:rect l="l" t="t" r="r" b="b"/>
            <a:pathLst>
              <a:path w="14" h="24">
                <a:moveTo>
                  <a:pt x="14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9" y="9"/>
                  <a:pt x="0" y="24"/>
                </a:cubicBezTo>
                <a:cubicBezTo>
                  <a:pt x="6" y="23"/>
                  <a:pt x="6" y="23"/>
                  <a:pt x="6" y="23"/>
                </a:cubicBezTo>
                <a:cubicBezTo>
                  <a:pt x="10" y="10"/>
                  <a:pt x="13" y="2"/>
                  <a:pt x="14" y="0"/>
                </a:cubicBezTo>
              </a:path>
            </a:pathLst>
          </a:custGeom>
          <a:solidFill>
            <a:srgbClr val="264d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9"/>
          <p:cNvSpPr/>
          <p:nvPr/>
        </p:nvSpPr>
        <p:spPr>
          <a:xfrm rot="18900000">
            <a:off x="6198480" y="2686320"/>
            <a:ext cx="39600" cy="52200"/>
          </a:xfrm>
          <a:custGeom>
            <a:avLst/>
            <a:gdLst/>
            <a:ahLst/>
            <a:rect l="l" t="t" r="r" b="b"/>
            <a:pathLst>
              <a:path w="12" h="16">
                <a:moveTo>
                  <a:pt x="12" y="0"/>
                </a:moveTo>
                <a:cubicBezTo>
                  <a:pt x="8" y="5"/>
                  <a:pt x="5" y="11"/>
                  <a:pt x="0" y="16"/>
                </a:cubicBezTo>
                <a:cubicBezTo>
                  <a:pt x="1" y="15"/>
                  <a:pt x="2" y="14"/>
                  <a:pt x="3" y="13"/>
                </a:cubicBezTo>
                <a:cubicBezTo>
                  <a:pt x="7" y="9"/>
                  <a:pt x="10" y="5"/>
                  <a:pt x="12" y="0"/>
                </a:cubicBezTo>
              </a:path>
            </a:pathLst>
          </a:custGeom>
          <a:solidFill>
            <a:srgbClr val="143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0"/>
          <p:cNvSpPr/>
          <p:nvPr/>
        </p:nvSpPr>
        <p:spPr>
          <a:xfrm>
            <a:off x="4060080" y="3211200"/>
            <a:ext cx="399240" cy="39924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1"/>
          <p:cNvSpPr/>
          <p:nvPr/>
        </p:nvSpPr>
        <p:spPr>
          <a:xfrm>
            <a:off x="3500280" y="4476240"/>
            <a:ext cx="399240" cy="39924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2"/>
          <p:cNvSpPr/>
          <p:nvPr/>
        </p:nvSpPr>
        <p:spPr>
          <a:xfrm>
            <a:off x="7535880" y="3229200"/>
            <a:ext cx="399240" cy="39924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3"/>
          <p:cNvSpPr/>
          <p:nvPr/>
        </p:nvSpPr>
        <p:spPr>
          <a:xfrm>
            <a:off x="8178840" y="4476240"/>
            <a:ext cx="399240" cy="39924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4BD57D-236F-4C35-AED7-ED2C7E3AE2B9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2335320" y="2799720"/>
            <a:ext cx="7424280" cy="3129480"/>
          </a:xfrm>
          <a:prstGeom prst="chevron">
            <a:avLst>
              <a:gd name="adj" fmla="val 31257"/>
            </a:avLst>
          </a:prstGeom>
          <a:solidFill>
            <a:srgbClr val="ff00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2176200" y="3579840"/>
            <a:ext cx="77432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9600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PUBLISH</a:t>
            </a:r>
            <a:endParaRPr b="0" lang="fr-FR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4951800" y="126000"/>
            <a:ext cx="2191680" cy="2562120"/>
          </a:xfrm>
          <a:custGeom>
            <a:avLst/>
            <a:gdLst/>
            <a:ahLst/>
            <a:rect l="l" t="t" r="r" b="b"/>
            <a:pathLst>
              <a:path w="169" h="186">
                <a:moveTo>
                  <a:pt x="46" y="76"/>
                </a:moveTo>
                <a:cubicBezTo>
                  <a:pt x="49" y="76"/>
                  <a:pt x="50" y="75"/>
                  <a:pt x="50" y="72"/>
                </a:cubicBezTo>
                <a:cubicBezTo>
                  <a:pt x="50" y="55"/>
                  <a:pt x="50" y="55"/>
                  <a:pt x="50" y="55"/>
                </a:cubicBezTo>
                <a:cubicBezTo>
                  <a:pt x="50" y="53"/>
                  <a:pt x="49" y="51"/>
                  <a:pt x="46" y="51"/>
                </a:cubicBezTo>
                <a:cubicBezTo>
                  <a:pt x="44" y="51"/>
                  <a:pt x="42" y="53"/>
                  <a:pt x="42" y="55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5"/>
                  <a:pt x="44" y="76"/>
                  <a:pt x="46" y="76"/>
                </a:cubicBezTo>
                <a:close/>
                <a:moveTo>
                  <a:pt x="122" y="76"/>
                </a:moveTo>
                <a:cubicBezTo>
                  <a:pt x="125" y="76"/>
                  <a:pt x="126" y="75"/>
                  <a:pt x="126" y="72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3"/>
                  <a:pt x="125" y="51"/>
                  <a:pt x="122" y="51"/>
                </a:cubicBezTo>
                <a:cubicBezTo>
                  <a:pt x="120" y="51"/>
                  <a:pt x="118" y="53"/>
                  <a:pt x="118" y="55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5"/>
                  <a:pt x="120" y="76"/>
                  <a:pt x="122" y="76"/>
                </a:cubicBezTo>
                <a:close/>
                <a:moveTo>
                  <a:pt x="160" y="26"/>
                </a:moveTo>
                <a:cubicBezTo>
                  <a:pt x="98" y="26"/>
                  <a:pt x="98" y="26"/>
                  <a:pt x="98" y="26"/>
                </a:cubicBezTo>
                <a:cubicBezTo>
                  <a:pt x="105" y="13"/>
                  <a:pt x="111" y="6"/>
                  <a:pt x="111" y="6"/>
                </a:cubicBezTo>
                <a:cubicBezTo>
                  <a:pt x="105" y="0"/>
                  <a:pt x="105" y="0"/>
                  <a:pt x="105" y="0"/>
                </a:cubicBezTo>
                <a:cubicBezTo>
                  <a:pt x="104" y="1"/>
                  <a:pt x="96" y="10"/>
                  <a:pt x="8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4" y="26"/>
                  <a:pt x="0" y="30"/>
                  <a:pt x="0" y="3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7"/>
                  <a:pt x="4" y="161"/>
                  <a:pt x="8" y="161"/>
                </a:cubicBezTo>
                <a:cubicBezTo>
                  <a:pt x="95" y="161"/>
                  <a:pt x="95" y="161"/>
                  <a:pt x="95" y="161"/>
                </a:cubicBezTo>
                <a:cubicBezTo>
                  <a:pt x="97" y="169"/>
                  <a:pt x="100" y="178"/>
                  <a:pt x="105" y="186"/>
                </a:cubicBezTo>
                <a:cubicBezTo>
                  <a:pt x="112" y="182"/>
                  <a:pt x="112" y="182"/>
                  <a:pt x="112" y="182"/>
                </a:cubicBezTo>
                <a:cubicBezTo>
                  <a:pt x="108" y="175"/>
                  <a:pt x="105" y="168"/>
                  <a:pt x="104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5" y="161"/>
                  <a:pt x="169" y="157"/>
                  <a:pt x="169" y="152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30"/>
                  <a:pt x="165" y="26"/>
                  <a:pt x="160" y="26"/>
                </a:cubicBezTo>
                <a:close/>
                <a:moveTo>
                  <a:pt x="84" y="135"/>
                </a:moveTo>
                <a:cubicBezTo>
                  <a:pt x="87" y="135"/>
                  <a:pt x="89" y="135"/>
                  <a:pt x="92" y="135"/>
                </a:cubicBezTo>
                <a:cubicBezTo>
                  <a:pt x="92" y="141"/>
                  <a:pt x="92" y="146"/>
                  <a:pt x="93" y="152"/>
                </a:cubicBezTo>
                <a:cubicBezTo>
                  <a:pt x="8" y="152"/>
                  <a:pt x="8" y="152"/>
                  <a:pt x="8" y="152"/>
                </a:cubicBezTo>
                <a:cubicBezTo>
                  <a:pt x="8" y="34"/>
                  <a:pt x="8" y="34"/>
                  <a:pt x="8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75" y="51"/>
                  <a:pt x="66" y="74"/>
                  <a:pt x="64" y="101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3" y="111"/>
                  <a:pt x="92" y="118"/>
                  <a:pt x="92" y="127"/>
                </a:cubicBezTo>
                <a:cubicBezTo>
                  <a:pt x="89" y="127"/>
                  <a:pt x="87" y="127"/>
                  <a:pt x="84" y="127"/>
                </a:cubicBezTo>
                <a:cubicBezTo>
                  <a:pt x="52" y="127"/>
                  <a:pt x="27" y="115"/>
                  <a:pt x="27" y="115"/>
                </a:cubicBezTo>
                <a:cubicBezTo>
                  <a:pt x="23" y="122"/>
                  <a:pt x="23" y="122"/>
                  <a:pt x="23" y="122"/>
                </a:cubicBezTo>
                <a:cubicBezTo>
                  <a:pt x="24" y="123"/>
                  <a:pt x="50" y="135"/>
                  <a:pt x="84" y="135"/>
                </a:cubicBezTo>
                <a:close/>
                <a:moveTo>
                  <a:pt x="160" y="152"/>
                </a:moveTo>
                <a:cubicBezTo>
                  <a:pt x="102" y="152"/>
                  <a:pt x="102" y="152"/>
                  <a:pt x="102" y="152"/>
                </a:cubicBezTo>
                <a:cubicBezTo>
                  <a:pt x="101" y="146"/>
                  <a:pt x="100" y="140"/>
                  <a:pt x="100" y="134"/>
                </a:cubicBezTo>
                <a:cubicBezTo>
                  <a:pt x="126" y="131"/>
                  <a:pt x="144" y="123"/>
                  <a:pt x="145" y="122"/>
                </a:cubicBezTo>
                <a:cubicBezTo>
                  <a:pt x="141" y="115"/>
                  <a:pt x="141" y="115"/>
                  <a:pt x="141" y="115"/>
                </a:cubicBezTo>
                <a:cubicBezTo>
                  <a:pt x="141" y="115"/>
                  <a:pt x="124" y="123"/>
                  <a:pt x="100" y="126"/>
                </a:cubicBezTo>
                <a:cubicBezTo>
                  <a:pt x="101" y="112"/>
                  <a:pt x="103" y="103"/>
                  <a:pt x="103" y="103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73" y="98"/>
                  <a:pt x="73" y="98"/>
                  <a:pt x="73" y="98"/>
                </a:cubicBezTo>
                <a:cubicBezTo>
                  <a:pt x="76" y="72"/>
                  <a:pt x="85" y="50"/>
                  <a:pt x="93" y="34"/>
                </a:cubicBezTo>
                <a:cubicBezTo>
                  <a:pt x="160" y="34"/>
                  <a:pt x="160" y="34"/>
                  <a:pt x="160" y="34"/>
                </a:cubicBezTo>
                <a:lnTo>
                  <a:pt x="160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0"/>
            <a:ext cx="10972440" cy="6857640"/>
          </a:xfrm>
          <a:prstGeom prst="rect">
            <a:avLst/>
          </a:prstGeom>
          <a:solidFill>
            <a:schemeClr val="tx1">
              <a:lumMod val="8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609480" y="0"/>
            <a:ext cx="10972440" cy="6857640"/>
          </a:xfrm>
          <a:prstGeom prst="rect">
            <a:avLst/>
          </a:prstGeom>
          <a:solidFill>
            <a:schemeClr val="bg2">
              <a:lumMod val="50000"/>
              <a:alpha val="66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1762920" y="2590200"/>
            <a:ext cx="8665920" cy="1923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40000"/>
              </a:lnSpc>
            </a:pPr>
            <a:r>
              <a:rPr b="1" lang="fr-FR" sz="432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GO TO OUR WEBSITE</a:t>
            </a:r>
            <a:endParaRPr b="0" lang="fr-FR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5535360" y="1498320"/>
            <a:ext cx="1120680" cy="1091520"/>
          </a:xfrm>
          <a:custGeom>
            <a:avLst/>
            <a:gdLst/>
            <a:ahLst/>
            <a:rect l="l" t="t" r="r" b="b"/>
            <a:pathLst>
              <a:path w="190" h="185">
                <a:moveTo>
                  <a:pt x="32" y="104"/>
                </a:moveTo>
                <a:cubicBezTo>
                  <a:pt x="0" y="185"/>
                  <a:pt x="0" y="185"/>
                  <a:pt x="0" y="185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0" y="153"/>
                  <a:pt x="79" y="153"/>
                  <a:pt x="77" y="153"/>
                </a:cubicBezTo>
                <a:cubicBezTo>
                  <a:pt x="52" y="153"/>
                  <a:pt x="29" y="129"/>
                  <a:pt x="32" y="104"/>
                </a:cubicBezTo>
                <a:close/>
                <a:moveTo>
                  <a:pt x="15" y="170"/>
                </a:moveTo>
                <a:cubicBezTo>
                  <a:pt x="30" y="132"/>
                  <a:pt x="30" y="132"/>
                  <a:pt x="30" y="132"/>
                </a:cubicBezTo>
                <a:cubicBezTo>
                  <a:pt x="32" y="136"/>
                  <a:pt x="35" y="140"/>
                  <a:pt x="38" y="143"/>
                </a:cubicBezTo>
                <a:cubicBezTo>
                  <a:pt x="42" y="148"/>
                  <a:pt x="47" y="152"/>
                  <a:pt x="53" y="155"/>
                </a:cubicBezTo>
                <a:lnTo>
                  <a:pt x="15" y="170"/>
                </a:lnTo>
                <a:close/>
                <a:moveTo>
                  <a:pt x="113" y="101"/>
                </a:moveTo>
                <a:cubicBezTo>
                  <a:pt x="116" y="101"/>
                  <a:pt x="118" y="99"/>
                  <a:pt x="118" y="97"/>
                </a:cubicBezTo>
                <a:cubicBezTo>
                  <a:pt x="118" y="95"/>
                  <a:pt x="116" y="93"/>
                  <a:pt x="113" y="93"/>
                </a:cubicBezTo>
                <a:cubicBezTo>
                  <a:pt x="111" y="93"/>
                  <a:pt x="109" y="95"/>
                  <a:pt x="109" y="97"/>
                </a:cubicBezTo>
                <a:cubicBezTo>
                  <a:pt x="109" y="99"/>
                  <a:pt x="111" y="101"/>
                  <a:pt x="113" y="101"/>
                </a:cubicBezTo>
                <a:close/>
                <a:moveTo>
                  <a:pt x="184" y="1"/>
                </a:moveTo>
                <a:cubicBezTo>
                  <a:pt x="183" y="0"/>
                  <a:pt x="180" y="0"/>
                  <a:pt x="177" y="0"/>
                </a:cubicBezTo>
                <a:cubicBezTo>
                  <a:pt x="159" y="0"/>
                  <a:pt x="113" y="13"/>
                  <a:pt x="88" y="38"/>
                </a:cubicBezTo>
                <a:cubicBezTo>
                  <a:pt x="82" y="44"/>
                  <a:pt x="62" y="62"/>
                  <a:pt x="58" y="68"/>
                </a:cubicBezTo>
                <a:cubicBezTo>
                  <a:pt x="43" y="72"/>
                  <a:pt x="22" y="80"/>
                  <a:pt x="10" y="91"/>
                </a:cubicBezTo>
                <a:cubicBezTo>
                  <a:pt x="10" y="91"/>
                  <a:pt x="25" y="91"/>
                  <a:pt x="42" y="103"/>
                </a:cubicBezTo>
                <a:cubicBezTo>
                  <a:pt x="40" y="113"/>
                  <a:pt x="43" y="124"/>
                  <a:pt x="52" y="133"/>
                </a:cubicBezTo>
                <a:cubicBezTo>
                  <a:pt x="59" y="140"/>
                  <a:pt x="67" y="144"/>
                  <a:pt x="75" y="144"/>
                </a:cubicBezTo>
                <a:cubicBezTo>
                  <a:pt x="78" y="144"/>
                  <a:pt x="80" y="143"/>
                  <a:pt x="82" y="143"/>
                </a:cubicBezTo>
                <a:cubicBezTo>
                  <a:pt x="94" y="160"/>
                  <a:pt x="94" y="175"/>
                  <a:pt x="94" y="175"/>
                </a:cubicBezTo>
                <a:cubicBezTo>
                  <a:pt x="105" y="163"/>
                  <a:pt x="113" y="142"/>
                  <a:pt x="117" y="127"/>
                </a:cubicBezTo>
                <a:cubicBezTo>
                  <a:pt x="124" y="123"/>
                  <a:pt x="141" y="103"/>
                  <a:pt x="147" y="97"/>
                </a:cubicBezTo>
                <a:cubicBezTo>
                  <a:pt x="177" y="68"/>
                  <a:pt x="190" y="7"/>
                  <a:pt x="184" y="1"/>
                </a:cubicBezTo>
                <a:close/>
                <a:moveTo>
                  <a:pt x="109" y="125"/>
                </a:moveTo>
                <a:cubicBezTo>
                  <a:pt x="106" y="136"/>
                  <a:pt x="102" y="147"/>
                  <a:pt x="98" y="155"/>
                </a:cubicBezTo>
                <a:cubicBezTo>
                  <a:pt x="96" y="150"/>
                  <a:pt x="93" y="144"/>
                  <a:pt x="89" y="138"/>
                </a:cubicBezTo>
                <a:cubicBezTo>
                  <a:pt x="88" y="136"/>
                  <a:pt x="85" y="134"/>
                  <a:pt x="82" y="134"/>
                </a:cubicBezTo>
                <a:cubicBezTo>
                  <a:pt x="82" y="134"/>
                  <a:pt x="81" y="134"/>
                  <a:pt x="80" y="135"/>
                </a:cubicBezTo>
                <a:cubicBezTo>
                  <a:pt x="79" y="135"/>
                  <a:pt x="77" y="135"/>
                  <a:pt x="75" y="135"/>
                </a:cubicBezTo>
                <a:cubicBezTo>
                  <a:pt x="69" y="135"/>
                  <a:pt x="63" y="132"/>
                  <a:pt x="58" y="127"/>
                </a:cubicBezTo>
                <a:cubicBezTo>
                  <a:pt x="51" y="121"/>
                  <a:pt x="48" y="113"/>
                  <a:pt x="50" y="105"/>
                </a:cubicBezTo>
                <a:cubicBezTo>
                  <a:pt x="51" y="101"/>
                  <a:pt x="50" y="98"/>
                  <a:pt x="47" y="96"/>
                </a:cubicBezTo>
                <a:cubicBezTo>
                  <a:pt x="41" y="92"/>
                  <a:pt x="35" y="89"/>
                  <a:pt x="30" y="87"/>
                </a:cubicBezTo>
                <a:cubicBezTo>
                  <a:pt x="38" y="83"/>
                  <a:pt x="49" y="79"/>
                  <a:pt x="60" y="76"/>
                </a:cubicBezTo>
                <a:cubicBezTo>
                  <a:pt x="60" y="76"/>
                  <a:pt x="60" y="76"/>
                  <a:pt x="61" y="75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0" y="125"/>
                  <a:pt x="109" y="125"/>
                  <a:pt x="109" y="125"/>
                </a:cubicBezTo>
                <a:close/>
                <a:moveTo>
                  <a:pt x="141" y="91"/>
                </a:moveTo>
                <a:cubicBezTo>
                  <a:pt x="140" y="93"/>
                  <a:pt x="137" y="96"/>
                  <a:pt x="134" y="99"/>
                </a:cubicBezTo>
                <a:cubicBezTo>
                  <a:pt x="129" y="105"/>
                  <a:pt x="120" y="113"/>
                  <a:pt x="115" y="118"/>
                </a:cubicBezTo>
                <a:cubicBezTo>
                  <a:pt x="67" y="70"/>
                  <a:pt x="67" y="70"/>
                  <a:pt x="67" y="70"/>
                </a:cubicBezTo>
                <a:cubicBezTo>
                  <a:pt x="72" y="65"/>
                  <a:pt x="80" y="56"/>
                  <a:pt x="86" y="51"/>
                </a:cubicBezTo>
                <a:cubicBezTo>
                  <a:pt x="89" y="48"/>
                  <a:pt x="92" y="45"/>
                  <a:pt x="94" y="44"/>
                </a:cubicBezTo>
                <a:cubicBezTo>
                  <a:pt x="116" y="21"/>
                  <a:pt x="160" y="8"/>
                  <a:pt x="177" y="8"/>
                </a:cubicBezTo>
                <a:cubicBezTo>
                  <a:pt x="177" y="22"/>
                  <a:pt x="165" y="68"/>
                  <a:pt x="141" y="91"/>
                </a:cubicBezTo>
                <a:close/>
                <a:moveTo>
                  <a:pt x="88" y="67"/>
                </a:moveTo>
                <a:cubicBezTo>
                  <a:pt x="86" y="67"/>
                  <a:pt x="84" y="69"/>
                  <a:pt x="84" y="72"/>
                </a:cubicBezTo>
                <a:cubicBezTo>
                  <a:pt x="84" y="74"/>
                  <a:pt x="86" y="76"/>
                  <a:pt x="88" y="76"/>
                </a:cubicBezTo>
                <a:cubicBezTo>
                  <a:pt x="90" y="76"/>
                  <a:pt x="92" y="74"/>
                  <a:pt x="92" y="72"/>
                </a:cubicBezTo>
                <a:cubicBezTo>
                  <a:pt x="92" y="69"/>
                  <a:pt x="90" y="67"/>
                  <a:pt x="88" y="67"/>
                </a:cubicBezTo>
                <a:close/>
                <a:moveTo>
                  <a:pt x="139" y="59"/>
                </a:moveTo>
                <a:cubicBezTo>
                  <a:pt x="146" y="59"/>
                  <a:pt x="151" y="53"/>
                  <a:pt x="151" y="46"/>
                </a:cubicBezTo>
                <a:cubicBezTo>
                  <a:pt x="151" y="39"/>
                  <a:pt x="146" y="34"/>
                  <a:pt x="139" y="34"/>
                </a:cubicBezTo>
                <a:cubicBezTo>
                  <a:pt x="132" y="34"/>
                  <a:pt x="126" y="39"/>
                  <a:pt x="126" y="46"/>
                </a:cubicBezTo>
                <a:cubicBezTo>
                  <a:pt x="126" y="53"/>
                  <a:pt x="132" y="59"/>
                  <a:pt x="139" y="59"/>
                </a:cubicBezTo>
                <a:close/>
                <a:moveTo>
                  <a:pt x="139" y="42"/>
                </a:moveTo>
                <a:cubicBezTo>
                  <a:pt x="141" y="42"/>
                  <a:pt x="143" y="44"/>
                  <a:pt x="143" y="46"/>
                </a:cubicBezTo>
                <a:cubicBezTo>
                  <a:pt x="143" y="49"/>
                  <a:pt x="141" y="50"/>
                  <a:pt x="139" y="50"/>
                </a:cubicBezTo>
                <a:cubicBezTo>
                  <a:pt x="136" y="50"/>
                  <a:pt x="135" y="49"/>
                  <a:pt x="135" y="46"/>
                </a:cubicBezTo>
                <a:cubicBezTo>
                  <a:pt x="135" y="44"/>
                  <a:pt x="136" y="42"/>
                  <a:pt x="139" y="42"/>
                </a:cubicBezTo>
                <a:close/>
                <a:moveTo>
                  <a:pt x="101" y="88"/>
                </a:moveTo>
                <a:cubicBezTo>
                  <a:pt x="103" y="88"/>
                  <a:pt x="105" y="87"/>
                  <a:pt x="105" y="84"/>
                </a:cubicBezTo>
                <a:cubicBezTo>
                  <a:pt x="105" y="82"/>
                  <a:pt x="103" y="80"/>
                  <a:pt x="101" y="80"/>
                </a:cubicBezTo>
                <a:cubicBezTo>
                  <a:pt x="98" y="80"/>
                  <a:pt x="97" y="82"/>
                  <a:pt x="97" y="84"/>
                </a:cubicBezTo>
                <a:cubicBezTo>
                  <a:pt x="97" y="87"/>
                  <a:pt x="98" y="88"/>
                  <a:pt x="101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432440" y="2643840"/>
            <a:ext cx="9326520" cy="1322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INTRODUCTION/ABOUT</a:t>
            </a:r>
            <a:br/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PIZZA PRESENTATION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7F4FB3D-2E43-435F-9C4B-880E00D6A13A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09480" y="0"/>
            <a:ext cx="10972440" cy="469656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EC102BD-B1F1-4311-A344-982D34C413CD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Line 3"/>
          <p:cNvSpPr/>
          <p:nvPr/>
        </p:nvSpPr>
        <p:spPr>
          <a:xfrm>
            <a:off x="1281960" y="-786600"/>
            <a:ext cx="36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4"/>
          <p:cNvSpPr/>
          <p:nvPr/>
        </p:nvSpPr>
        <p:spPr>
          <a:xfrm>
            <a:off x="1281960" y="-786600"/>
            <a:ext cx="36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609480" y="0"/>
            <a:ext cx="10972440" cy="4695840"/>
          </a:xfrm>
          <a:prstGeom prst="rect">
            <a:avLst/>
          </a:prstGeom>
          <a:solidFill>
            <a:schemeClr val="bg2">
              <a:lumMod val="75000"/>
              <a:alpha val="7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1530360" y="4984920"/>
            <a:ext cx="8904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BASED IN ANGERS, PIZZA WORLD MAKES THE BEST PIZZAS IN THE WORLD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4776480" y="738720"/>
            <a:ext cx="2638440" cy="263844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5321520" y="3764880"/>
            <a:ext cx="15487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algn="ctr">
              <a:lnSpc>
                <a:spcPct val="100000"/>
              </a:lnSpc>
            </a:pPr>
            <a:r>
              <a:rPr b="1" lang="fr-FR" sz="131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PIZZA </a:t>
            </a:r>
            <a:endParaRPr b="0" lang="fr-FR" sz="131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139000" y="1686960"/>
            <a:ext cx="1866240" cy="185976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8187120" y="1733040"/>
            <a:ext cx="1851840" cy="18518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2434320" y="1677960"/>
            <a:ext cx="1523160" cy="1859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TextShape 4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TEAM MEMBERS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AF7568-A271-4A42-A9AD-668BE7D68A91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2266560" y="3812040"/>
            <a:ext cx="182664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920" spc="-1" strike="noStrike">
                <a:solidFill>
                  <a:srgbClr val="29af8c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DOMINIQUE DELAROCHE</a:t>
            </a: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Back office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SQL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5388480" y="3803040"/>
            <a:ext cx="1217520" cy="14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920" spc="-1" strike="noStrike">
                <a:solidFill>
                  <a:srgbClr val="97be4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JEROME </a:t>
            </a: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920" spc="-1" strike="noStrike">
                <a:solidFill>
                  <a:srgbClr val="97be49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VINET</a:t>
            </a: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Back office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Javascript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He’s strong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8623800" y="3812040"/>
            <a:ext cx="876960" cy="14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920" spc="-1" strike="noStrike">
                <a:solidFill>
                  <a:srgbClr val="3d9ccc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TOM</a:t>
            </a: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920" spc="-1" strike="noStrike">
                <a:solidFill>
                  <a:srgbClr val="3d9ccc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BRUN</a:t>
            </a: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9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Front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Javascript</a:t>
            </a: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Process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016000" y="6298560"/>
            <a:ext cx="56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A0570C-6962-449C-8370-DEFAE2E5FCB3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645200" y="2492280"/>
            <a:ext cx="1779840" cy="581040"/>
          </a:xfrm>
          <a:prstGeom prst="chevron">
            <a:avLst>
              <a:gd name="adj" fmla="val 312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3425400" y="2492280"/>
            <a:ext cx="1779840" cy="581040"/>
          </a:xfrm>
          <a:prstGeom prst="chevron">
            <a:avLst>
              <a:gd name="adj" fmla="val 3125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5205960" y="2492280"/>
            <a:ext cx="1779840" cy="581040"/>
          </a:xfrm>
          <a:prstGeom prst="chevron">
            <a:avLst>
              <a:gd name="adj" fmla="val 31257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2" name="CustomShape 6"/>
          <p:cNvSpPr/>
          <p:nvPr/>
        </p:nvSpPr>
        <p:spPr>
          <a:xfrm>
            <a:off x="6986160" y="2492280"/>
            <a:ext cx="1779840" cy="581040"/>
          </a:xfrm>
          <a:prstGeom prst="chevron">
            <a:avLst>
              <a:gd name="adj" fmla="val 31257"/>
            </a:avLst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8766360" y="2492280"/>
            <a:ext cx="1779840" cy="581040"/>
          </a:xfrm>
          <a:prstGeom prst="chevron">
            <a:avLst>
              <a:gd name="adj" fmla="val 31257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1957320" y="2598480"/>
            <a:ext cx="11556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79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CONCEPT</a:t>
            </a:r>
            <a:endParaRPr b="0" lang="fr-FR" sz="167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3526560" y="2604240"/>
            <a:ext cx="1577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400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Modeling of DATA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5628240" y="2604240"/>
            <a:ext cx="935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79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DESIGN</a:t>
            </a:r>
            <a:endParaRPr b="0" lang="fr-FR" sz="167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7492320" y="2604240"/>
            <a:ext cx="7538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79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CODE</a:t>
            </a:r>
            <a:endParaRPr b="0" lang="fr-FR" sz="167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2"/>
          <p:cNvSpPr/>
          <p:nvPr/>
        </p:nvSpPr>
        <p:spPr>
          <a:xfrm>
            <a:off x="9124560" y="2598480"/>
            <a:ext cx="10504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79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PUBLISH</a:t>
            </a:r>
            <a:endParaRPr b="0" lang="fr-FR" sz="167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3"/>
          <p:cNvSpPr/>
          <p:nvPr/>
        </p:nvSpPr>
        <p:spPr>
          <a:xfrm>
            <a:off x="2335320" y="1747080"/>
            <a:ext cx="399240" cy="400320"/>
          </a:xfrm>
          <a:custGeom>
            <a:avLst/>
            <a:gdLst/>
            <a:ahLst/>
            <a:rect l="l" t="t" r="r" b="b"/>
            <a:pathLst>
              <a:path w="185" h="186">
                <a:moveTo>
                  <a:pt x="36" y="144"/>
                </a:moveTo>
                <a:cubicBezTo>
                  <a:pt x="107" y="144"/>
                  <a:pt x="107" y="144"/>
                  <a:pt x="107" y="144"/>
                </a:cubicBezTo>
                <a:cubicBezTo>
                  <a:pt x="109" y="141"/>
                  <a:pt x="111" y="138"/>
                  <a:pt x="113" y="13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2" y="138"/>
                  <a:pt x="34" y="141"/>
                  <a:pt x="36" y="144"/>
                </a:cubicBezTo>
                <a:close/>
                <a:moveTo>
                  <a:pt x="116" y="101"/>
                </a:moveTo>
                <a:cubicBezTo>
                  <a:pt x="27" y="101"/>
                  <a:pt x="27" y="101"/>
                  <a:pt x="27" y="101"/>
                </a:cubicBezTo>
                <a:cubicBezTo>
                  <a:pt x="26" y="104"/>
                  <a:pt x="26" y="107"/>
                  <a:pt x="25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7" y="107"/>
                  <a:pt x="117" y="104"/>
                  <a:pt x="116" y="101"/>
                </a:cubicBezTo>
                <a:close/>
                <a:moveTo>
                  <a:pt x="107" y="85"/>
                </a:moveTo>
                <a:cubicBezTo>
                  <a:pt x="36" y="85"/>
                  <a:pt x="36" y="85"/>
                  <a:pt x="36" y="85"/>
                </a:cubicBezTo>
                <a:cubicBezTo>
                  <a:pt x="34" y="87"/>
                  <a:pt x="32" y="90"/>
                  <a:pt x="30" y="93"/>
                </a:cubicBezTo>
                <a:cubicBezTo>
                  <a:pt x="113" y="93"/>
                  <a:pt x="113" y="93"/>
                  <a:pt x="113" y="93"/>
                </a:cubicBezTo>
                <a:cubicBezTo>
                  <a:pt x="111" y="90"/>
                  <a:pt x="109" y="87"/>
                  <a:pt x="107" y="85"/>
                </a:cubicBezTo>
                <a:close/>
                <a:moveTo>
                  <a:pt x="71" y="68"/>
                </a:moveTo>
                <a:cubicBezTo>
                  <a:pt x="62" y="68"/>
                  <a:pt x="53" y="71"/>
                  <a:pt x="45" y="76"/>
                </a:cubicBezTo>
                <a:cubicBezTo>
                  <a:pt x="98" y="76"/>
                  <a:pt x="98" y="76"/>
                  <a:pt x="98" y="76"/>
                </a:cubicBezTo>
                <a:cubicBezTo>
                  <a:pt x="90" y="71"/>
                  <a:pt x="81" y="68"/>
                  <a:pt x="71" y="68"/>
                </a:cubicBezTo>
                <a:close/>
                <a:moveTo>
                  <a:pt x="71" y="160"/>
                </a:moveTo>
                <a:cubicBezTo>
                  <a:pt x="81" y="160"/>
                  <a:pt x="90" y="157"/>
                  <a:pt x="98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53" y="157"/>
                  <a:pt x="62" y="160"/>
                  <a:pt x="71" y="160"/>
                </a:cubicBezTo>
                <a:close/>
                <a:moveTo>
                  <a:pt x="169" y="42"/>
                </a:moveTo>
                <a:cubicBezTo>
                  <a:pt x="42" y="42"/>
                  <a:pt x="42" y="42"/>
                  <a:pt x="42" y="42"/>
                </a:cubicBezTo>
                <a:cubicBezTo>
                  <a:pt x="42" y="25"/>
                  <a:pt x="42" y="25"/>
                  <a:pt x="42" y="25"/>
                </a:cubicBezTo>
                <a:cubicBezTo>
                  <a:pt x="47" y="23"/>
                  <a:pt x="50" y="18"/>
                  <a:pt x="50" y="13"/>
                </a:cubicBezTo>
                <a:cubicBezTo>
                  <a:pt x="50" y="6"/>
                  <a:pt x="45" y="0"/>
                  <a:pt x="38" y="0"/>
                </a:cubicBezTo>
                <a:cubicBezTo>
                  <a:pt x="31" y="0"/>
                  <a:pt x="25" y="6"/>
                  <a:pt x="25" y="13"/>
                </a:cubicBezTo>
                <a:cubicBezTo>
                  <a:pt x="25" y="18"/>
                  <a:pt x="29" y="23"/>
                  <a:pt x="34" y="25"/>
                </a:cubicBezTo>
                <a:cubicBezTo>
                  <a:pt x="34" y="42"/>
                  <a:pt x="34" y="42"/>
                  <a:pt x="3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7" y="42"/>
                  <a:pt x="0" y="50"/>
                  <a:pt x="0" y="5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6"/>
                  <a:pt x="17" y="186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78" y="186"/>
                  <a:pt x="185" y="178"/>
                  <a:pt x="185" y="169"/>
                </a:cubicBezTo>
                <a:cubicBezTo>
                  <a:pt x="185" y="59"/>
                  <a:pt x="185" y="59"/>
                  <a:pt x="185" y="59"/>
                </a:cubicBezTo>
                <a:cubicBezTo>
                  <a:pt x="185" y="50"/>
                  <a:pt x="178" y="42"/>
                  <a:pt x="169" y="42"/>
                </a:cubicBezTo>
                <a:close/>
                <a:moveTo>
                  <a:pt x="135" y="177"/>
                </a:move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4"/>
                  <a:pt x="8" y="16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5"/>
                  <a:pt x="12" y="51"/>
                  <a:pt x="17" y="51"/>
                </a:cubicBezTo>
                <a:cubicBezTo>
                  <a:pt x="135" y="51"/>
                  <a:pt x="135" y="51"/>
                  <a:pt x="135" y="51"/>
                </a:cubicBezTo>
                <a:lnTo>
                  <a:pt x="135" y="177"/>
                </a:lnTo>
                <a:close/>
                <a:moveTo>
                  <a:pt x="177" y="169"/>
                </a:moveTo>
                <a:cubicBezTo>
                  <a:pt x="177" y="174"/>
                  <a:pt x="173" y="177"/>
                  <a:pt x="169" y="177"/>
                </a:cubicBezTo>
                <a:cubicBezTo>
                  <a:pt x="143" y="177"/>
                  <a:pt x="143" y="177"/>
                  <a:pt x="143" y="177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3" y="51"/>
                  <a:pt x="177" y="55"/>
                  <a:pt x="177" y="59"/>
                </a:cubicBezTo>
                <a:lnTo>
                  <a:pt x="177" y="169"/>
                </a:lnTo>
                <a:close/>
                <a:moveTo>
                  <a:pt x="116" y="127"/>
                </a:moveTo>
                <a:cubicBezTo>
                  <a:pt x="117" y="124"/>
                  <a:pt x="117" y="121"/>
                  <a:pt x="118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6" y="121"/>
                  <a:pt x="26" y="124"/>
                  <a:pt x="27" y="127"/>
                </a:cubicBezTo>
                <a:lnTo>
                  <a:pt x="116" y="127"/>
                </a:lnTo>
                <a:close/>
                <a:moveTo>
                  <a:pt x="160" y="76"/>
                </a:moveTo>
                <a:cubicBezTo>
                  <a:pt x="155" y="76"/>
                  <a:pt x="152" y="80"/>
                  <a:pt x="152" y="85"/>
                </a:cubicBezTo>
                <a:cubicBezTo>
                  <a:pt x="152" y="89"/>
                  <a:pt x="155" y="93"/>
                  <a:pt x="160" y="93"/>
                </a:cubicBezTo>
                <a:cubicBezTo>
                  <a:pt x="165" y="93"/>
                  <a:pt x="169" y="89"/>
                  <a:pt x="169" y="85"/>
                </a:cubicBezTo>
                <a:cubicBezTo>
                  <a:pt x="169" y="80"/>
                  <a:pt x="165" y="76"/>
                  <a:pt x="160" y="76"/>
                </a:cubicBezTo>
                <a:close/>
                <a:moveTo>
                  <a:pt x="160" y="135"/>
                </a:moveTo>
                <a:cubicBezTo>
                  <a:pt x="158" y="135"/>
                  <a:pt x="156" y="137"/>
                  <a:pt x="156" y="139"/>
                </a:cubicBezTo>
                <a:cubicBezTo>
                  <a:pt x="156" y="142"/>
                  <a:pt x="158" y="144"/>
                  <a:pt x="160" y="144"/>
                </a:cubicBezTo>
                <a:cubicBezTo>
                  <a:pt x="162" y="144"/>
                  <a:pt x="164" y="142"/>
                  <a:pt x="164" y="139"/>
                </a:cubicBezTo>
                <a:cubicBezTo>
                  <a:pt x="164" y="137"/>
                  <a:pt x="162" y="135"/>
                  <a:pt x="160" y="135"/>
                </a:cubicBezTo>
                <a:close/>
                <a:moveTo>
                  <a:pt x="160" y="110"/>
                </a:moveTo>
                <a:cubicBezTo>
                  <a:pt x="158" y="110"/>
                  <a:pt x="156" y="112"/>
                  <a:pt x="156" y="114"/>
                </a:cubicBezTo>
                <a:cubicBezTo>
                  <a:pt x="156" y="116"/>
                  <a:pt x="158" y="118"/>
                  <a:pt x="160" y="118"/>
                </a:cubicBezTo>
                <a:cubicBezTo>
                  <a:pt x="162" y="118"/>
                  <a:pt x="164" y="116"/>
                  <a:pt x="164" y="114"/>
                </a:cubicBezTo>
                <a:cubicBezTo>
                  <a:pt x="164" y="112"/>
                  <a:pt x="162" y="110"/>
                  <a:pt x="160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4"/>
          <p:cNvSpPr/>
          <p:nvPr/>
        </p:nvSpPr>
        <p:spPr>
          <a:xfrm>
            <a:off x="4112280" y="1748160"/>
            <a:ext cx="400320" cy="39924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63" y="160"/>
                </a:moveTo>
                <a:cubicBezTo>
                  <a:pt x="122" y="160"/>
                  <a:pt x="122" y="160"/>
                  <a:pt x="122" y="160"/>
                </a:cubicBezTo>
                <a:cubicBezTo>
                  <a:pt x="125" y="160"/>
                  <a:pt x="127" y="158"/>
                  <a:pt x="127" y="156"/>
                </a:cubicBezTo>
                <a:cubicBezTo>
                  <a:pt x="127" y="154"/>
                  <a:pt x="125" y="152"/>
                  <a:pt x="122" y="152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2"/>
                  <a:pt x="59" y="154"/>
                  <a:pt x="59" y="156"/>
                </a:cubicBezTo>
                <a:cubicBezTo>
                  <a:pt x="59" y="158"/>
                  <a:pt x="61" y="160"/>
                  <a:pt x="63" y="160"/>
                </a:cubicBezTo>
                <a:close/>
                <a:moveTo>
                  <a:pt x="63" y="143"/>
                </a:moveTo>
                <a:cubicBezTo>
                  <a:pt x="106" y="143"/>
                  <a:pt x="106" y="143"/>
                  <a:pt x="106" y="143"/>
                </a:cubicBezTo>
                <a:cubicBezTo>
                  <a:pt x="108" y="143"/>
                  <a:pt x="110" y="141"/>
                  <a:pt x="110" y="139"/>
                </a:cubicBezTo>
                <a:cubicBezTo>
                  <a:pt x="110" y="137"/>
                  <a:pt x="108" y="135"/>
                  <a:pt x="106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1" y="135"/>
                  <a:pt x="59" y="137"/>
                  <a:pt x="59" y="139"/>
                </a:cubicBezTo>
                <a:cubicBezTo>
                  <a:pt x="59" y="141"/>
                  <a:pt x="61" y="143"/>
                  <a:pt x="63" y="143"/>
                </a:cubicBezTo>
                <a:close/>
                <a:moveTo>
                  <a:pt x="160" y="50"/>
                </a:moveTo>
                <a:cubicBezTo>
                  <a:pt x="152" y="50"/>
                  <a:pt x="152" y="50"/>
                  <a:pt x="152" y="50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4"/>
                  <a:pt x="148" y="0"/>
                  <a:pt x="14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8" y="0"/>
                  <a:pt x="34" y="4"/>
                  <a:pt x="34" y="8"/>
                </a:cubicBezTo>
                <a:cubicBezTo>
                  <a:pt x="34" y="50"/>
                  <a:pt x="34" y="50"/>
                  <a:pt x="34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1" y="50"/>
                  <a:pt x="0" y="62"/>
                  <a:pt x="0" y="7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57"/>
                  <a:pt x="11" y="169"/>
                  <a:pt x="25" y="169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4" y="177"/>
                  <a:pt x="34" y="177"/>
                  <a:pt x="34" y="177"/>
                </a:cubicBezTo>
                <a:cubicBezTo>
                  <a:pt x="34" y="182"/>
                  <a:pt x="38" y="185"/>
                  <a:pt x="42" y="185"/>
                </a:cubicBezTo>
                <a:cubicBezTo>
                  <a:pt x="143" y="185"/>
                  <a:pt x="143" y="185"/>
                  <a:pt x="143" y="185"/>
                </a:cubicBezTo>
                <a:cubicBezTo>
                  <a:pt x="148" y="185"/>
                  <a:pt x="152" y="182"/>
                  <a:pt x="152" y="177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0" y="169"/>
                  <a:pt x="160" y="169"/>
                  <a:pt x="160" y="169"/>
                </a:cubicBezTo>
                <a:cubicBezTo>
                  <a:pt x="174" y="169"/>
                  <a:pt x="186" y="157"/>
                  <a:pt x="186" y="143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186" y="62"/>
                  <a:pt x="174" y="50"/>
                  <a:pt x="160" y="50"/>
                </a:cubicBezTo>
                <a:close/>
                <a:moveTo>
                  <a:pt x="42" y="8"/>
                </a:moveTo>
                <a:cubicBezTo>
                  <a:pt x="143" y="8"/>
                  <a:pt x="143" y="8"/>
                  <a:pt x="143" y="8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8"/>
                </a:lnTo>
                <a:close/>
                <a:moveTo>
                  <a:pt x="143" y="177"/>
                </a:moveTo>
                <a:cubicBezTo>
                  <a:pt x="42" y="177"/>
                  <a:pt x="42" y="177"/>
                  <a:pt x="42" y="177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143" y="126"/>
                  <a:pt x="143" y="126"/>
                  <a:pt x="143" y="126"/>
                </a:cubicBezTo>
                <a:lnTo>
                  <a:pt x="143" y="177"/>
                </a:lnTo>
                <a:close/>
                <a:moveTo>
                  <a:pt x="177" y="143"/>
                </a:moveTo>
                <a:cubicBezTo>
                  <a:pt x="177" y="153"/>
                  <a:pt x="170" y="160"/>
                  <a:pt x="160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2" y="122"/>
                  <a:pt x="148" y="118"/>
                  <a:pt x="143" y="118"/>
                </a:cubicBezTo>
                <a:cubicBezTo>
                  <a:pt x="42" y="118"/>
                  <a:pt x="42" y="118"/>
                  <a:pt x="42" y="118"/>
                </a:cubicBezTo>
                <a:cubicBezTo>
                  <a:pt x="38" y="118"/>
                  <a:pt x="34" y="122"/>
                  <a:pt x="34" y="126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16" y="160"/>
                  <a:pt x="8" y="153"/>
                  <a:pt x="8" y="143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66"/>
                  <a:pt x="16" y="59"/>
                  <a:pt x="25" y="59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70" y="59"/>
                  <a:pt x="177" y="66"/>
                  <a:pt x="177" y="76"/>
                </a:cubicBezTo>
                <a:lnTo>
                  <a:pt x="177" y="143"/>
                </a:lnTo>
                <a:close/>
                <a:moveTo>
                  <a:pt x="152" y="76"/>
                </a:moveTo>
                <a:cubicBezTo>
                  <a:pt x="147" y="76"/>
                  <a:pt x="143" y="79"/>
                  <a:pt x="143" y="84"/>
                </a:cubicBezTo>
                <a:cubicBezTo>
                  <a:pt x="143" y="89"/>
                  <a:pt x="147" y="93"/>
                  <a:pt x="152" y="93"/>
                </a:cubicBezTo>
                <a:cubicBezTo>
                  <a:pt x="157" y="93"/>
                  <a:pt x="160" y="89"/>
                  <a:pt x="160" y="84"/>
                </a:cubicBezTo>
                <a:cubicBezTo>
                  <a:pt x="160" y="79"/>
                  <a:pt x="157" y="76"/>
                  <a:pt x="152" y="76"/>
                </a:cubicBezTo>
                <a:close/>
                <a:moveTo>
                  <a:pt x="127" y="76"/>
                </a:moveTo>
                <a:cubicBezTo>
                  <a:pt x="122" y="76"/>
                  <a:pt x="118" y="79"/>
                  <a:pt x="118" y="84"/>
                </a:cubicBezTo>
                <a:cubicBezTo>
                  <a:pt x="118" y="89"/>
                  <a:pt x="122" y="93"/>
                  <a:pt x="127" y="93"/>
                </a:cubicBezTo>
                <a:cubicBezTo>
                  <a:pt x="131" y="93"/>
                  <a:pt x="135" y="89"/>
                  <a:pt x="135" y="84"/>
                </a:cubicBezTo>
                <a:cubicBezTo>
                  <a:pt x="135" y="79"/>
                  <a:pt x="131" y="76"/>
                  <a:pt x="127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5"/>
          <p:cNvSpPr/>
          <p:nvPr/>
        </p:nvSpPr>
        <p:spPr>
          <a:xfrm>
            <a:off x="5888880" y="1748160"/>
            <a:ext cx="399240" cy="39924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88" y="38"/>
                </a:moveTo>
                <a:cubicBezTo>
                  <a:pt x="88" y="40"/>
                  <a:pt x="90" y="42"/>
                  <a:pt x="92" y="42"/>
                </a:cubicBezTo>
                <a:cubicBezTo>
                  <a:pt x="95" y="42"/>
                  <a:pt x="97" y="40"/>
                  <a:pt x="97" y="38"/>
                </a:cubicBezTo>
                <a:cubicBezTo>
                  <a:pt x="97" y="35"/>
                  <a:pt x="95" y="34"/>
                  <a:pt x="92" y="34"/>
                </a:cubicBezTo>
                <a:cubicBezTo>
                  <a:pt x="90" y="34"/>
                  <a:pt x="88" y="35"/>
                  <a:pt x="88" y="38"/>
                </a:cubicBezTo>
                <a:close/>
                <a:moveTo>
                  <a:pt x="92" y="8"/>
                </a:moveTo>
                <a:cubicBezTo>
                  <a:pt x="101" y="8"/>
                  <a:pt x="109" y="12"/>
                  <a:pt x="114" y="18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3" y="4"/>
                  <a:pt x="103" y="0"/>
                  <a:pt x="92" y="0"/>
                </a:cubicBezTo>
                <a:cubicBezTo>
                  <a:pt x="81" y="0"/>
                  <a:pt x="71" y="5"/>
                  <a:pt x="64" y="13"/>
                </a:cubicBezTo>
                <a:cubicBezTo>
                  <a:pt x="70" y="19"/>
                  <a:pt x="70" y="19"/>
                  <a:pt x="70" y="19"/>
                </a:cubicBezTo>
                <a:cubicBezTo>
                  <a:pt x="75" y="12"/>
                  <a:pt x="83" y="8"/>
                  <a:pt x="92" y="8"/>
                </a:cubicBezTo>
                <a:close/>
                <a:moveTo>
                  <a:pt x="103" y="30"/>
                </a:moveTo>
                <a:cubicBezTo>
                  <a:pt x="109" y="24"/>
                  <a:pt x="109" y="24"/>
                  <a:pt x="109" y="24"/>
                </a:cubicBezTo>
                <a:cubicBezTo>
                  <a:pt x="105" y="20"/>
                  <a:pt x="99" y="17"/>
                  <a:pt x="92" y="17"/>
                </a:cubicBezTo>
                <a:cubicBezTo>
                  <a:pt x="86" y="17"/>
                  <a:pt x="80" y="20"/>
                  <a:pt x="76" y="25"/>
                </a:cubicBezTo>
                <a:cubicBezTo>
                  <a:pt x="82" y="31"/>
                  <a:pt x="82" y="31"/>
                  <a:pt x="82" y="31"/>
                </a:cubicBezTo>
                <a:cubicBezTo>
                  <a:pt x="84" y="28"/>
                  <a:pt x="88" y="25"/>
                  <a:pt x="92" y="25"/>
                </a:cubicBezTo>
                <a:cubicBezTo>
                  <a:pt x="97" y="25"/>
                  <a:pt x="101" y="27"/>
                  <a:pt x="103" y="30"/>
                </a:cubicBezTo>
                <a:close/>
                <a:moveTo>
                  <a:pt x="55" y="169"/>
                </a:moveTo>
                <a:cubicBezTo>
                  <a:pt x="97" y="169"/>
                  <a:pt x="97" y="169"/>
                  <a:pt x="97" y="169"/>
                </a:cubicBezTo>
                <a:cubicBezTo>
                  <a:pt x="99" y="169"/>
                  <a:pt x="101" y="167"/>
                  <a:pt x="101" y="164"/>
                </a:cubicBezTo>
                <a:cubicBezTo>
                  <a:pt x="101" y="162"/>
                  <a:pt x="99" y="160"/>
                  <a:pt x="97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0"/>
                  <a:pt x="50" y="162"/>
                  <a:pt x="50" y="164"/>
                </a:cubicBezTo>
                <a:cubicBezTo>
                  <a:pt x="50" y="167"/>
                  <a:pt x="52" y="169"/>
                  <a:pt x="55" y="169"/>
                </a:cubicBezTo>
                <a:close/>
                <a:moveTo>
                  <a:pt x="185" y="147"/>
                </a:moveTo>
                <a:cubicBezTo>
                  <a:pt x="185" y="147"/>
                  <a:pt x="185" y="146"/>
                  <a:pt x="185" y="146"/>
                </a:cubicBezTo>
                <a:cubicBezTo>
                  <a:pt x="185" y="146"/>
                  <a:pt x="185" y="146"/>
                  <a:pt x="185" y="146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7" y="85"/>
                  <a:pt x="166" y="84"/>
                  <a:pt x="164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1"/>
                  <a:pt x="154" y="29"/>
                  <a:pt x="152" y="29"/>
                </a:cubicBezTo>
                <a:cubicBezTo>
                  <a:pt x="149" y="29"/>
                  <a:pt x="147" y="31"/>
                  <a:pt x="147" y="34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1"/>
                  <a:pt x="36" y="29"/>
                  <a:pt x="33" y="29"/>
                </a:cubicBezTo>
                <a:cubicBezTo>
                  <a:pt x="31" y="29"/>
                  <a:pt x="29" y="31"/>
                  <a:pt x="29" y="34"/>
                </a:cubicBezTo>
                <a:cubicBezTo>
                  <a:pt x="29" y="84"/>
                  <a:pt x="29" y="84"/>
                  <a:pt x="29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19" y="84"/>
                  <a:pt x="17" y="85"/>
                  <a:pt x="17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7"/>
                  <a:pt x="0" y="147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78" y="185"/>
                  <a:pt x="185" y="178"/>
                  <a:pt x="185" y="169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59"/>
                  <a:pt x="185" y="157"/>
                  <a:pt x="185" y="156"/>
                </a:cubicBezTo>
                <a:cubicBezTo>
                  <a:pt x="185" y="156"/>
                  <a:pt x="185" y="156"/>
                  <a:pt x="185" y="156"/>
                </a:cubicBezTo>
                <a:lnTo>
                  <a:pt x="185" y="147"/>
                </a:lnTo>
                <a:close/>
                <a:moveTo>
                  <a:pt x="24" y="93"/>
                </a:moveTo>
                <a:cubicBezTo>
                  <a:pt x="161" y="93"/>
                  <a:pt x="161" y="93"/>
                  <a:pt x="161" y="9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9" y="143"/>
                  <a:pt x="9" y="143"/>
                  <a:pt x="9" y="143"/>
                </a:cubicBezTo>
                <a:lnTo>
                  <a:pt x="24" y="93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8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9"/>
                </a:cubicBezTo>
                <a:cubicBezTo>
                  <a:pt x="8" y="152"/>
                  <a:pt x="8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lnTo>
                  <a:pt x="177" y="169"/>
                </a:lnTo>
                <a:close/>
                <a:moveTo>
                  <a:pt x="21" y="169"/>
                </a:moveTo>
                <a:cubicBezTo>
                  <a:pt x="23" y="169"/>
                  <a:pt x="25" y="167"/>
                  <a:pt x="25" y="164"/>
                </a:cubicBezTo>
                <a:cubicBezTo>
                  <a:pt x="25" y="162"/>
                  <a:pt x="23" y="160"/>
                  <a:pt x="21" y="160"/>
                </a:cubicBezTo>
                <a:cubicBezTo>
                  <a:pt x="18" y="160"/>
                  <a:pt x="17" y="162"/>
                  <a:pt x="17" y="164"/>
                </a:cubicBezTo>
                <a:cubicBezTo>
                  <a:pt x="17" y="167"/>
                  <a:pt x="18" y="169"/>
                  <a:pt x="21" y="169"/>
                </a:cubicBezTo>
                <a:close/>
                <a:moveTo>
                  <a:pt x="38" y="169"/>
                </a:moveTo>
                <a:cubicBezTo>
                  <a:pt x="40" y="169"/>
                  <a:pt x="42" y="167"/>
                  <a:pt x="42" y="164"/>
                </a:cubicBezTo>
                <a:cubicBezTo>
                  <a:pt x="42" y="162"/>
                  <a:pt x="40" y="160"/>
                  <a:pt x="38" y="160"/>
                </a:cubicBezTo>
                <a:cubicBezTo>
                  <a:pt x="35" y="160"/>
                  <a:pt x="33" y="162"/>
                  <a:pt x="33" y="164"/>
                </a:cubicBezTo>
                <a:cubicBezTo>
                  <a:pt x="33" y="167"/>
                  <a:pt x="35" y="169"/>
                  <a:pt x="38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6"/>
          <p:cNvSpPr/>
          <p:nvPr/>
        </p:nvSpPr>
        <p:spPr>
          <a:xfrm>
            <a:off x="7669080" y="1771560"/>
            <a:ext cx="400320" cy="400320"/>
          </a:xfrm>
          <a:custGeom>
            <a:avLst/>
            <a:gdLst/>
            <a:ahLst/>
            <a:rect l="l" t="t" r="r" b="b"/>
            <a:pathLst>
              <a:path w="186" h="186">
                <a:moveTo>
                  <a:pt x="160" y="55"/>
                </a:moveTo>
                <a:cubicBezTo>
                  <a:pt x="160" y="13"/>
                  <a:pt x="160" y="13"/>
                  <a:pt x="160" y="13"/>
                </a:cubicBezTo>
                <a:cubicBezTo>
                  <a:pt x="160" y="6"/>
                  <a:pt x="155" y="0"/>
                  <a:pt x="148" y="0"/>
                </a:cubicBezTo>
                <a:cubicBezTo>
                  <a:pt x="141" y="0"/>
                  <a:pt x="135" y="6"/>
                  <a:pt x="135" y="13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70" y="35"/>
                  <a:pt x="70" y="35"/>
                  <a:pt x="70" y="35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46"/>
                  <a:pt x="0" y="51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4"/>
                  <a:pt x="4" y="118"/>
                  <a:pt x="8" y="118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184"/>
                  <a:pt x="53" y="186"/>
                  <a:pt x="55" y="186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91" y="186"/>
                  <a:pt x="93" y="184"/>
                  <a:pt x="93" y="182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135" y="145"/>
                  <a:pt x="135" y="145"/>
                  <a:pt x="135" y="145"/>
                </a:cubicBezTo>
                <a:cubicBezTo>
                  <a:pt x="135" y="148"/>
                  <a:pt x="135" y="148"/>
                  <a:pt x="135" y="148"/>
                </a:cubicBezTo>
                <a:cubicBezTo>
                  <a:pt x="135" y="155"/>
                  <a:pt x="141" y="160"/>
                  <a:pt x="148" y="160"/>
                </a:cubicBezTo>
                <a:cubicBezTo>
                  <a:pt x="155" y="160"/>
                  <a:pt x="160" y="155"/>
                  <a:pt x="160" y="148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74" y="106"/>
                  <a:pt x="186" y="94"/>
                  <a:pt x="186" y="80"/>
                </a:cubicBezTo>
                <a:cubicBezTo>
                  <a:pt x="186" y="66"/>
                  <a:pt x="174" y="55"/>
                  <a:pt x="160" y="55"/>
                </a:cubicBezTo>
                <a:close/>
                <a:moveTo>
                  <a:pt x="8" y="110"/>
                </a:moveTo>
                <a:cubicBezTo>
                  <a:pt x="8" y="93"/>
                  <a:pt x="8" y="93"/>
                  <a:pt x="8" y="93"/>
                </a:cubicBezTo>
                <a:cubicBezTo>
                  <a:pt x="29" y="93"/>
                  <a:pt x="29" y="93"/>
                  <a:pt x="29" y="93"/>
                </a:cubicBezTo>
                <a:cubicBezTo>
                  <a:pt x="32" y="93"/>
                  <a:pt x="34" y="91"/>
                  <a:pt x="34" y="89"/>
                </a:cubicBezTo>
                <a:cubicBezTo>
                  <a:pt x="34" y="86"/>
                  <a:pt x="32" y="85"/>
                  <a:pt x="2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76"/>
                  <a:pt x="8" y="76"/>
                  <a:pt x="8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3" y="76"/>
                  <a:pt x="25" y="74"/>
                  <a:pt x="25" y="72"/>
                </a:cubicBezTo>
                <a:cubicBezTo>
                  <a:pt x="25" y="70"/>
                  <a:pt x="23" y="68"/>
                  <a:pt x="21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51"/>
                  <a:pt x="8" y="51"/>
                  <a:pt x="8" y="51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116"/>
                  <a:pt x="67" y="116"/>
                  <a:pt x="67" y="116"/>
                </a:cubicBezTo>
                <a:lnTo>
                  <a:pt x="8" y="110"/>
                </a:lnTo>
                <a:close/>
                <a:moveTo>
                  <a:pt x="54" y="160"/>
                </a:moveTo>
                <a:cubicBezTo>
                  <a:pt x="46" y="122"/>
                  <a:pt x="46" y="122"/>
                  <a:pt x="46" y="122"/>
                </a:cubicBezTo>
                <a:cubicBezTo>
                  <a:pt x="70" y="125"/>
                  <a:pt x="70" y="125"/>
                  <a:pt x="70" y="125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80" y="160"/>
                  <a:pt x="80" y="160"/>
                  <a:pt x="80" y="160"/>
                </a:cubicBezTo>
                <a:lnTo>
                  <a:pt x="54" y="160"/>
                </a:lnTo>
                <a:close/>
                <a:moveTo>
                  <a:pt x="81" y="169"/>
                </a:moveTo>
                <a:cubicBezTo>
                  <a:pt x="83" y="177"/>
                  <a:pt x="83" y="177"/>
                  <a:pt x="83" y="177"/>
                </a:cubicBezTo>
                <a:cubicBezTo>
                  <a:pt x="58" y="177"/>
                  <a:pt x="58" y="177"/>
                  <a:pt x="58" y="177"/>
                </a:cubicBezTo>
                <a:cubicBezTo>
                  <a:pt x="56" y="169"/>
                  <a:pt x="56" y="169"/>
                  <a:pt x="56" y="169"/>
                </a:cubicBezTo>
                <a:lnTo>
                  <a:pt x="81" y="169"/>
                </a:lnTo>
                <a:close/>
                <a:moveTo>
                  <a:pt x="135" y="136"/>
                </a:moveTo>
                <a:cubicBezTo>
                  <a:pt x="76" y="118"/>
                  <a:pt x="76" y="118"/>
                  <a:pt x="76" y="118"/>
                </a:cubicBezTo>
                <a:cubicBezTo>
                  <a:pt x="76" y="43"/>
                  <a:pt x="76" y="43"/>
                  <a:pt x="76" y="43"/>
                </a:cubicBezTo>
                <a:cubicBezTo>
                  <a:pt x="135" y="25"/>
                  <a:pt x="135" y="25"/>
                  <a:pt x="135" y="25"/>
                </a:cubicBezTo>
                <a:lnTo>
                  <a:pt x="135" y="136"/>
                </a:lnTo>
                <a:close/>
                <a:moveTo>
                  <a:pt x="152" y="148"/>
                </a:moveTo>
                <a:cubicBezTo>
                  <a:pt x="152" y="150"/>
                  <a:pt x="150" y="152"/>
                  <a:pt x="148" y="152"/>
                </a:cubicBezTo>
                <a:cubicBezTo>
                  <a:pt x="145" y="152"/>
                  <a:pt x="143" y="150"/>
                  <a:pt x="143" y="148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3" y="10"/>
                  <a:pt x="145" y="9"/>
                  <a:pt x="148" y="9"/>
                </a:cubicBezTo>
                <a:cubicBezTo>
                  <a:pt x="150" y="9"/>
                  <a:pt x="152" y="10"/>
                  <a:pt x="152" y="13"/>
                </a:cubicBezTo>
                <a:lnTo>
                  <a:pt x="152" y="148"/>
                </a:lnTo>
                <a:close/>
                <a:moveTo>
                  <a:pt x="160" y="97"/>
                </a:moveTo>
                <a:cubicBezTo>
                  <a:pt x="160" y="63"/>
                  <a:pt x="160" y="63"/>
                  <a:pt x="160" y="63"/>
                </a:cubicBezTo>
                <a:cubicBezTo>
                  <a:pt x="170" y="63"/>
                  <a:pt x="177" y="71"/>
                  <a:pt x="177" y="80"/>
                </a:cubicBezTo>
                <a:cubicBezTo>
                  <a:pt x="177" y="90"/>
                  <a:pt x="170" y="97"/>
                  <a:pt x="160" y="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7"/>
          <p:cNvSpPr/>
          <p:nvPr/>
        </p:nvSpPr>
        <p:spPr>
          <a:xfrm>
            <a:off x="9468000" y="1771560"/>
            <a:ext cx="363600" cy="400320"/>
          </a:xfrm>
          <a:custGeom>
            <a:avLst/>
            <a:gdLst/>
            <a:ahLst/>
            <a:rect l="l" t="t" r="r" b="b"/>
            <a:pathLst>
              <a:path w="169" h="186">
                <a:moveTo>
                  <a:pt x="46" y="76"/>
                </a:moveTo>
                <a:cubicBezTo>
                  <a:pt x="49" y="76"/>
                  <a:pt x="50" y="75"/>
                  <a:pt x="50" y="72"/>
                </a:cubicBezTo>
                <a:cubicBezTo>
                  <a:pt x="50" y="55"/>
                  <a:pt x="50" y="55"/>
                  <a:pt x="50" y="55"/>
                </a:cubicBezTo>
                <a:cubicBezTo>
                  <a:pt x="50" y="53"/>
                  <a:pt x="49" y="51"/>
                  <a:pt x="46" y="51"/>
                </a:cubicBezTo>
                <a:cubicBezTo>
                  <a:pt x="44" y="51"/>
                  <a:pt x="42" y="53"/>
                  <a:pt x="42" y="55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5"/>
                  <a:pt x="44" y="76"/>
                  <a:pt x="46" y="76"/>
                </a:cubicBezTo>
                <a:close/>
                <a:moveTo>
                  <a:pt x="122" y="76"/>
                </a:moveTo>
                <a:cubicBezTo>
                  <a:pt x="125" y="76"/>
                  <a:pt x="126" y="75"/>
                  <a:pt x="126" y="72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3"/>
                  <a:pt x="125" y="51"/>
                  <a:pt x="122" y="51"/>
                </a:cubicBezTo>
                <a:cubicBezTo>
                  <a:pt x="120" y="51"/>
                  <a:pt x="118" y="53"/>
                  <a:pt x="118" y="55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5"/>
                  <a:pt x="120" y="76"/>
                  <a:pt x="122" y="76"/>
                </a:cubicBezTo>
                <a:close/>
                <a:moveTo>
                  <a:pt x="160" y="26"/>
                </a:moveTo>
                <a:cubicBezTo>
                  <a:pt x="98" y="26"/>
                  <a:pt x="98" y="26"/>
                  <a:pt x="98" y="26"/>
                </a:cubicBezTo>
                <a:cubicBezTo>
                  <a:pt x="105" y="13"/>
                  <a:pt x="111" y="6"/>
                  <a:pt x="111" y="6"/>
                </a:cubicBezTo>
                <a:cubicBezTo>
                  <a:pt x="105" y="0"/>
                  <a:pt x="105" y="0"/>
                  <a:pt x="105" y="0"/>
                </a:cubicBezTo>
                <a:cubicBezTo>
                  <a:pt x="104" y="1"/>
                  <a:pt x="96" y="10"/>
                  <a:pt x="8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4" y="26"/>
                  <a:pt x="0" y="30"/>
                  <a:pt x="0" y="3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7"/>
                  <a:pt x="4" y="161"/>
                  <a:pt x="8" y="161"/>
                </a:cubicBezTo>
                <a:cubicBezTo>
                  <a:pt x="95" y="161"/>
                  <a:pt x="95" y="161"/>
                  <a:pt x="95" y="161"/>
                </a:cubicBezTo>
                <a:cubicBezTo>
                  <a:pt x="97" y="169"/>
                  <a:pt x="100" y="178"/>
                  <a:pt x="105" y="186"/>
                </a:cubicBezTo>
                <a:cubicBezTo>
                  <a:pt x="112" y="182"/>
                  <a:pt x="112" y="182"/>
                  <a:pt x="112" y="182"/>
                </a:cubicBezTo>
                <a:cubicBezTo>
                  <a:pt x="108" y="175"/>
                  <a:pt x="105" y="168"/>
                  <a:pt x="104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5" y="161"/>
                  <a:pt x="169" y="157"/>
                  <a:pt x="169" y="152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30"/>
                  <a:pt x="165" y="26"/>
                  <a:pt x="160" y="26"/>
                </a:cubicBezTo>
                <a:close/>
                <a:moveTo>
                  <a:pt x="84" y="135"/>
                </a:moveTo>
                <a:cubicBezTo>
                  <a:pt x="87" y="135"/>
                  <a:pt x="89" y="135"/>
                  <a:pt x="92" y="135"/>
                </a:cubicBezTo>
                <a:cubicBezTo>
                  <a:pt x="92" y="141"/>
                  <a:pt x="92" y="146"/>
                  <a:pt x="93" y="152"/>
                </a:cubicBezTo>
                <a:cubicBezTo>
                  <a:pt x="8" y="152"/>
                  <a:pt x="8" y="152"/>
                  <a:pt x="8" y="152"/>
                </a:cubicBezTo>
                <a:cubicBezTo>
                  <a:pt x="8" y="34"/>
                  <a:pt x="8" y="34"/>
                  <a:pt x="8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75" y="51"/>
                  <a:pt x="66" y="74"/>
                  <a:pt x="64" y="101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3" y="111"/>
                  <a:pt x="92" y="118"/>
                  <a:pt x="92" y="127"/>
                </a:cubicBezTo>
                <a:cubicBezTo>
                  <a:pt x="89" y="127"/>
                  <a:pt x="87" y="127"/>
                  <a:pt x="84" y="127"/>
                </a:cubicBezTo>
                <a:cubicBezTo>
                  <a:pt x="52" y="127"/>
                  <a:pt x="27" y="115"/>
                  <a:pt x="27" y="115"/>
                </a:cubicBezTo>
                <a:cubicBezTo>
                  <a:pt x="23" y="122"/>
                  <a:pt x="23" y="122"/>
                  <a:pt x="23" y="122"/>
                </a:cubicBezTo>
                <a:cubicBezTo>
                  <a:pt x="24" y="123"/>
                  <a:pt x="50" y="135"/>
                  <a:pt x="84" y="135"/>
                </a:cubicBezTo>
                <a:close/>
                <a:moveTo>
                  <a:pt x="160" y="152"/>
                </a:moveTo>
                <a:cubicBezTo>
                  <a:pt x="102" y="152"/>
                  <a:pt x="102" y="152"/>
                  <a:pt x="102" y="152"/>
                </a:cubicBezTo>
                <a:cubicBezTo>
                  <a:pt x="101" y="146"/>
                  <a:pt x="100" y="140"/>
                  <a:pt x="100" y="134"/>
                </a:cubicBezTo>
                <a:cubicBezTo>
                  <a:pt x="126" y="131"/>
                  <a:pt x="144" y="123"/>
                  <a:pt x="145" y="122"/>
                </a:cubicBezTo>
                <a:cubicBezTo>
                  <a:pt x="141" y="115"/>
                  <a:pt x="141" y="115"/>
                  <a:pt x="141" y="115"/>
                </a:cubicBezTo>
                <a:cubicBezTo>
                  <a:pt x="141" y="115"/>
                  <a:pt x="124" y="123"/>
                  <a:pt x="100" y="126"/>
                </a:cubicBezTo>
                <a:cubicBezTo>
                  <a:pt x="101" y="112"/>
                  <a:pt x="103" y="103"/>
                  <a:pt x="103" y="103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73" y="98"/>
                  <a:pt x="73" y="98"/>
                  <a:pt x="73" y="98"/>
                </a:cubicBezTo>
                <a:cubicBezTo>
                  <a:pt x="76" y="72"/>
                  <a:pt x="85" y="50"/>
                  <a:pt x="93" y="34"/>
                </a:cubicBezTo>
                <a:cubicBezTo>
                  <a:pt x="160" y="34"/>
                  <a:pt x="160" y="34"/>
                  <a:pt x="160" y="34"/>
                </a:cubicBezTo>
                <a:lnTo>
                  <a:pt x="160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8"/>
          <p:cNvSpPr/>
          <p:nvPr/>
        </p:nvSpPr>
        <p:spPr>
          <a:xfrm>
            <a:off x="1556280" y="3294720"/>
            <a:ext cx="89042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steps to succeed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19"/>
          <p:cNvSpPr/>
          <p:nvPr/>
        </p:nvSpPr>
        <p:spPr>
          <a:xfrm>
            <a:off x="1394280" y="4574880"/>
            <a:ext cx="9228600" cy="3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7507D1-53A7-4C08-AE82-22A07B9870F2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2335320" y="2799720"/>
            <a:ext cx="7424280" cy="3129480"/>
          </a:xfrm>
          <a:prstGeom prst="chevron">
            <a:avLst>
              <a:gd name="adj" fmla="val 312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2335320" y="3579840"/>
            <a:ext cx="77432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9600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CONCEPT</a:t>
            </a:r>
            <a:endParaRPr b="0" lang="fr-FR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874040" y="261720"/>
            <a:ext cx="2347560" cy="2147400"/>
          </a:xfrm>
          <a:custGeom>
            <a:avLst/>
            <a:gdLst/>
            <a:ahLst/>
            <a:rect l="l" t="t" r="r" b="b"/>
            <a:pathLst>
              <a:path w="185" h="186">
                <a:moveTo>
                  <a:pt x="36" y="144"/>
                </a:moveTo>
                <a:cubicBezTo>
                  <a:pt x="107" y="144"/>
                  <a:pt x="107" y="144"/>
                  <a:pt x="107" y="144"/>
                </a:cubicBezTo>
                <a:cubicBezTo>
                  <a:pt x="109" y="141"/>
                  <a:pt x="111" y="138"/>
                  <a:pt x="113" y="13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2" y="138"/>
                  <a:pt x="34" y="141"/>
                  <a:pt x="36" y="144"/>
                </a:cubicBezTo>
                <a:close/>
                <a:moveTo>
                  <a:pt x="116" y="101"/>
                </a:moveTo>
                <a:cubicBezTo>
                  <a:pt x="27" y="101"/>
                  <a:pt x="27" y="101"/>
                  <a:pt x="27" y="101"/>
                </a:cubicBezTo>
                <a:cubicBezTo>
                  <a:pt x="26" y="104"/>
                  <a:pt x="26" y="107"/>
                  <a:pt x="25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7" y="107"/>
                  <a:pt x="117" y="104"/>
                  <a:pt x="116" y="101"/>
                </a:cubicBezTo>
                <a:close/>
                <a:moveTo>
                  <a:pt x="107" y="85"/>
                </a:moveTo>
                <a:cubicBezTo>
                  <a:pt x="36" y="85"/>
                  <a:pt x="36" y="85"/>
                  <a:pt x="36" y="85"/>
                </a:cubicBezTo>
                <a:cubicBezTo>
                  <a:pt x="34" y="87"/>
                  <a:pt x="32" y="90"/>
                  <a:pt x="30" y="93"/>
                </a:cubicBezTo>
                <a:cubicBezTo>
                  <a:pt x="113" y="93"/>
                  <a:pt x="113" y="93"/>
                  <a:pt x="113" y="93"/>
                </a:cubicBezTo>
                <a:cubicBezTo>
                  <a:pt x="111" y="90"/>
                  <a:pt x="109" y="87"/>
                  <a:pt x="107" y="85"/>
                </a:cubicBezTo>
                <a:close/>
                <a:moveTo>
                  <a:pt x="71" y="68"/>
                </a:moveTo>
                <a:cubicBezTo>
                  <a:pt x="62" y="68"/>
                  <a:pt x="53" y="71"/>
                  <a:pt x="45" y="76"/>
                </a:cubicBezTo>
                <a:cubicBezTo>
                  <a:pt x="98" y="76"/>
                  <a:pt x="98" y="76"/>
                  <a:pt x="98" y="76"/>
                </a:cubicBezTo>
                <a:cubicBezTo>
                  <a:pt x="90" y="71"/>
                  <a:pt x="81" y="68"/>
                  <a:pt x="71" y="68"/>
                </a:cubicBezTo>
                <a:close/>
                <a:moveTo>
                  <a:pt x="71" y="160"/>
                </a:moveTo>
                <a:cubicBezTo>
                  <a:pt x="81" y="160"/>
                  <a:pt x="90" y="157"/>
                  <a:pt x="98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53" y="157"/>
                  <a:pt x="62" y="160"/>
                  <a:pt x="71" y="160"/>
                </a:cubicBezTo>
                <a:close/>
                <a:moveTo>
                  <a:pt x="169" y="42"/>
                </a:moveTo>
                <a:cubicBezTo>
                  <a:pt x="42" y="42"/>
                  <a:pt x="42" y="42"/>
                  <a:pt x="42" y="42"/>
                </a:cubicBezTo>
                <a:cubicBezTo>
                  <a:pt x="42" y="25"/>
                  <a:pt x="42" y="25"/>
                  <a:pt x="42" y="25"/>
                </a:cubicBezTo>
                <a:cubicBezTo>
                  <a:pt x="47" y="23"/>
                  <a:pt x="50" y="18"/>
                  <a:pt x="50" y="13"/>
                </a:cubicBezTo>
                <a:cubicBezTo>
                  <a:pt x="50" y="6"/>
                  <a:pt x="45" y="0"/>
                  <a:pt x="38" y="0"/>
                </a:cubicBezTo>
                <a:cubicBezTo>
                  <a:pt x="31" y="0"/>
                  <a:pt x="25" y="6"/>
                  <a:pt x="25" y="13"/>
                </a:cubicBezTo>
                <a:cubicBezTo>
                  <a:pt x="25" y="18"/>
                  <a:pt x="29" y="23"/>
                  <a:pt x="34" y="25"/>
                </a:cubicBezTo>
                <a:cubicBezTo>
                  <a:pt x="34" y="42"/>
                  <a:pt x="34" y="42"/>
                  <a:pt x="3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7" y="42"/>
                  <a:pt x="0" y="50"/>
                  <a:pt x="0" y="5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6"/>
                  <a:pt x="17" y="186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78" y="186"/>
                  <a:pt x="185" y="178"/>
                  <a:pt x="185" y="169"/>
                </a:cubicBezTo>
                <a:cubicBezTo>
                  <a:pt x="185" y="59"/>
                  <a:pt x="185" y="59"/>
                  <a:pt x="185" y="59"/>
                </a:cubicBezTo>
                <a:cubicBezTo>
                  <a:pt x="185" y="50"/>
                  <a:pt x="178" y="42"/>
                  <a:pt x="169" y="42"/>
                </a:cubicBezTo>
                <a:close/>
                <a:moveTo>
                  <a:pt x="135" y="177"/>
                </a:move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4"/>
                  <a:pt x="8" y="16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5"/>
                  <a:pt x="12" y="51"/>
                  <a:pt x="17" y="51"/>
                </a:cubicBezTo>
                <a:cubicBezTo>
                  <a:pt x="135" y="51"/>
                  <a:pt x="135" y="51"/>
                  <a:pt x="135" y="51"/>
                </a:cubicBezTo>
                <a:lnTo>
                  <a:pt x="135" y="177"/>
                </a:lnTo>
                <a:close/>
                <a:moveTo>
                  <a:pt x="177" y="169"/>
                </a:moveTo>
                <a:cubicBezTo>
                  <a:pt x="177" y="174"/>
                  <a:pt x="173" y="177"/>
                  <a:pt x="169" y="177"/>
                </a:cubicBezTo>
                <a:cubicBezTo>
                  <a:pt x="143" y="177"/>
                  <a:pt x="143" y="177"/>
                  <a:pt x="143" y="177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3" y="51"/>
                  <a:pt x="177" y="55"/>
                  <a:pt x="177" y="59"/>
                </a:cubicBezTo>
                <a:lnTo>
                  <a:pt x="177" y="169"/>
                </a:lnTo>
                <a:close/>
                <a:moveTo>
                  <a:pt x="116" y="127"/>
                </a:moveTo>
                <a:cubicBezTo>
                  <a:pt x="117" y="124"/>
                  <a:pt x="117" y="121"/>
                  <a:pt x="118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6" y="121"/>
                  <a:pt x="26" y="124"/>
                  <a:pt x="27" y="127"/>
                </a:cubicBezTo>
                <a:lnTo>
                  <a:pt x="116" y="127"/>
                </a:lnTo>
                <a:close/>
                <a:moveTo>
                  <a:pt x="160" y="76"/>
                </a:moveTo>
                <a:cubicBezTo>
                  <a:pt x="155" y="76"/>
                  <a:pt x="152" y="80"/>
                  <a:pt x="152" y="85"/>
                </a:cubicBezTo>
                <a:cubicBezTo>
                  <a:pt x="152" y="89"/>
                  <a:pt x="155" y="93"/>
                  <a:pt x="160" y="93"/>
                </a:cubicBezTo>
                <a:cubicBezTo>
                  <a:pt x="165" y="93"/>
                  <a:pt x="169" y="89"/>
                  <a:pt x="169" y="85"/>
                </a:cubicBezTo>
                <a:cubicBezTo>
                  <a:pt x="169" y="80"/>
                  <a:pt x="165" y="76"/>
                  <a:pt x="160" y="76"/>
                </a:cubicBezTo>
                <a:close/>
                <a:moveTo>
                  <a:pt x="160" y="135"/>
                </a:moveTo>
                <a:cubicBezTo>
                  <a:pt x="158" y="135"/>
                  <a:pt x="156" y="137"/>
                  <a:pt x="156" y="139"/>
                </a:cubicBezTo>
                <a:cubicBezTo>
                  <a:pt x="156" y="142"/>
                  <a:pt x="158" y="144"/>
                  <a:pt x="160" y="144"/>
                </a:cubicBezTo>
                <a:cubicBezTo>
                  <a:pt x="162" y="144"/>
                  <a:pt x="164" y="142"/>
                  <a:pt x="164" y="139"/>
                </a:cubicBezTo>
                <a:cubicBezTo>
                  <a:pt x="164" y="137"/>
                  <a:pt x="162" y="135"/>
                  <a:pt x="160" y="135"/>
                </a:cubicBezTo>
                <a:close/>
                <a:moveTo>
                  <a:pt x="160" y="110"/>
                </a:moveTo>
                <a:cubicBezTo>
                  <a:pt x="158" y="110"/>
                  <a:pt x="156" y="112"/>
                  <a:pt x="156" y="114"/>
                </a:cubicBezTo>
                <a:cubicBezTo>
                  <a:pt x="156" y="116"/>
                  <a:pt x="158" y="118"/>
                  <a:pt x="160" y="118"/>
                </a:cubicBezTo>
                <a:cubicBezTo>
                  <a:pt x="162" y="118"/>
                  <a:pt x="164" y="116"/>
                  <a:pt x="164" y="114"/>
                </a:cubicBezTo>
                <a:cubicBezTo>
                  <a:pt x="164" y="112"/>
                  <a:pt x="162" y="110"/>
                  <a:pt x="160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CONCEPT</a:t>
            </a:r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52848E6-8506-4EE7-A1DA-F1ADAB452F05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244480" y="2500200"/>
            <a:ext cx="1905480" cy="1865160"/>
          </a:xfrm>
          <a:custGeom>
            <a:avLst/>
            <a:gdLst/>
            <a:ahLst/>
            <a:rect l="l" t="t" r="r" b="b"/>
            <a:pathLst>
              <a:path w="294" h="288">
                <a:moveTo>
                  <a:pt x="124" y="288"/>
                </a:moveTo>
                <a:cubicBezTo>
                  <a:pt x="124" y="288"/>
                  <a:pt x="0" y="181"/>
                  <a:pt x="113" y="0"/>
                </a:cubicBezTo>
                <a:cubicBezTo>
                  <a:pt x="113" y="0"/>
                  <a:pt x="294" y="125"/>
                  <a:pt x="147" y="283"/>
                </a:cubicBezTo>
                <a:cubicBezTo>
                  <a:pt x="147" y="283"/>
                  <a:pt x="123" y="177"/>
                  <a:pt x="132" y="129"/>
                </a:cubicBezTo>
                <a:cubicBezTo>
                  <a:pt x="132" y="129"/>
                  <a:pt x="104" y="236"/>
                  <a:pt x="124" y="2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4331880" y="3138840"/>
            <a:ext cx="1496520" cy="1613520"/>
          </a:xfrm>
          <a:custGeom>
            <a:avLst/>
            <a:gdLst/>
            <a:ahLst/>
            <a:rect l="l" t="t" r="r" b="b"/>
            <a:pathLst>
              <a:path w="231" h="249">
                <a:moveTo>
                  <a:pt x="224" y="205"/>
                </a:moveTo>
                <a:cubicBezTo>
                  <a:pt x="224" y="205"/>
                  <a:pt x="85" y="249"/>
                  <a:pt x="0" y="79"/>
                </a:cubicBezTo>
                <a:cubicBezTo>
                  <a:pt x="0" y="79"/>
                  <a:pt x="180" y="0"/>
                  <a:pt x="231" y="185"/>
                </a:cubicBezTo>
                <a:cubicBezTo>
                  <a:pt x="231" y="185"/>
                  <a:pt x="140" y="154"/>
                  <a:pt x="107" y="125"/>
                </a:cubicBezTo>
                <a:cubicBezTo>
                  <a:pt x="107" y="125"/>
                  <a:pt x="175" y="196"/>
                  <a:pt x="224" y="2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4583520" y="4276080"/>
            <a:ext cx="1042560" cy="1019880"/>
          </a:xfrm>
          <a:custGeom>
            <a:avLst/>
            <a:gdLst/>
            <a:ahLst/>
            <a:rect l="l" t="t" r="r" b="b"/>
            <a:pathLst>
              <a:path w="161" h="158">
                <a:moveTo>
                  <a:pt x="161" y="75"/>
                </a:moveTo>
                <a:cubicBezTo>
                  <a:pt x="161" y="75"/>
                  <a:pt x="116" y="158"/>
                  <a:pt x="0" y="118"/>
                </a:cubicBezTo>
                <a:cubicBezTo>
                  <a:pt x="0" y="118"/>
                  <a:pt x="47" y="0"/>
                  <a:pt x="155" y="62"/>
                </a:cubicBezTo>
                <a:cubicBezTo>
                  <a:pt x="155" y="62"/>
                  <a:pt x="98" y="89"/>
                  <a:pt x="70" y="91"/>
                </a:cubicBezTo>
                <a:cubicBezTo>
                  <a:pt x="70" y="91"/>
                  <a:pt x="134" y="93"/>
                  <a:pt x="161" y="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6709680" y="4469400"/>
            <a:ext cx="741240" cy="790920"/>
          </a:xfrm>
          <a:custGeom>
            <a:avLst/>
            <a:gdLst/>
            <a:ahLst/>
            <a:rect l="l" t="t" r="r" b="b"/>
            <a:pathLst>
              <a:path w="115" h="122">
                <a:moveTo>
                  <a:pt x="0" y="39"/>
                </a:moveTo>
                <a:cubicBezTo>
                  <a:pt x="0" y="39"/>
                  <a:pt x="54" y="0"/>
                  <a:pt x="115" y="62"/>
                </a:cubicBezTo>
                <a:cubicBezTo>
                  <a:pt x="115" y="62"/>
                  <a:pt x="48" y="122"/>
                  <a:pt x="0" y="49"/>
                </a:cubicBezTo>
                <a:cubicBezTo>
                  <a:pt x="0" y="49"/>
                  <a:pt x="44" y="50"/>
                  <a:pt x="62" y="57"/>
                </a:cubicBezTo>
                <a:cubicBezTo>
                  <a:pt x="62" y="57"/>
                  <a:pt x="22" y="36"/>
                  <a:pt x="0" y="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7"/>
          <p:cNvSpPr/>
          <p:nvPr/>
        </p:nvSpPr>
        <p:spPr>
          <a:xfrm>
            <a:off x="6314040" y="3484800"/>
            <a:ext cx="1307880" cy="1253880"/>
          </a:xfrm>
          <a:custGeom>
            <a:avLst/>
            <a:gdLst/>
            <a:ahLst/>
            <a:rect l="l" t="t" r="r" b="b"/>
            <a:pathLst>
              <a:path w="202" h="194">
                <a:moveTo>
                  <a:pt x="0" y="152"/>
                </a:moveTo>
                <a:cubicBezTo>
                  <a:pt x="0" y="152"/>
                  <a:pt x="15" y="9"/>
                  <a:pt x="202" y="0"/>
                </a:cubicBezTo>
                <a:cubicBezTo>
                  <a:pt x="202" y="0"/>
                  <a:pt x="202" y="194"/>
                  <a:pt x="15" y="167"/>
                </a:cubicBezTo>
                <a:cubicBezTo>
                  <a:pt x="15" y="167"/>
                  <a:pt x="79" y="96"/>
                  <a:pt x="118" y="78"/>
                </a:cubicBezTo>
                <a:cubicBezTo>
                  <a:pt x="118" y="78"/>
                  <a:pt x="27" y="112"/>
                  <a:pt x="0" y="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8"/>
          <p:cNvSpPr/>
          <p:nvPr/>
        </p:nvSpPr>
        <p:spPr>
          <a:xfrm>
            <a:off x="5621760" y="4343400"/>
            <a:ext cx="1051560" cy="2514240"/>
          </a:xfrm>
          <a:custGeom>
            <a:avLst/>
            <a:gdLst/>
            <a:ahLst/>
            <a:rect l="l" t="t" r="r" b="b"/>
            <a:pathLst>
              <a:path w="163" h="265">
                <a:moveTo>
                  <a:pt x="129" y="265"/>
                </a:moveTo>
                <a:cubicBezTo>
                  <a:pt x="129" y="265"/>
                  <a:pt x="106" y="173"/>
                  <a:pt x="123" y="118"/>
                </a:cubicBezTo>
                <a:cubicBezTo>
                  <a:pt x="139" y="62"/>
                  <a:pt x="163" y="51"/>
                  <a:pt x="161" y="42"/>
                </a:cubicBezTo>
                <a:cubicBezTo>
                  <a:pt x="159" y="34"/>
                  <a:pt x="147" y="38"/>
                  <a:pt x="143" y="45"/>
                </a:cubicBezTo>
                <a:cubicBezTo>
                  <a:pt x="139" y="53"/>
                  <a:pt x="123" y="70"/>
                  <a:pt x="108" y="67"/>
                </a:cubicBezTo>
                <a:cubicBezTo>
                  <a:pt x="94" y="64"/>
                  <a:pt x="91" y="11"/>
                  <a:pt x="81" y="6"/>
                </a:cubicBezTo>
                <a:cubicBezTo>
                  <a:pt x="70" y="0"/>
                  <a:pt x="73" y="25"/>
                  <a:pt x="77" y="46"/>
                </a:cubicBezTo>
                <a:cubicBezTo>
                  <a:pt x="80" y="67"/>
                  <a:pt x="60" y="55"/>
                  <a:pt x="48" y="30"/>
                </a:cubicBezTo>
                <a:cubicBezTo>
                  <a:pt x="36" y="4"/>
                  <a:pt x="29" y="12"/>
                  <a:pt x="27" y="15"/>
                </a:cubicBezTo>
                <a:cubicBezTo>
                  <a:pt x="26" y="19"/>
                  <a:pt x="54" y="65"/>
                  <a:pt x="52" y="67"/>
                </a:cubicBezTo>
                <a:cubicBezTo>
                  <a:pt x="49" y="69"/>
                  <a:pt x="14" y="31"/>
                  <a:pt x="10" y="32"/>
                </a:cubicBezTo>
                <a:cubicBezTo>
                  <a:pt x="6" y="33"/>
                  <a:pt x="0" y="36"/>
                  <a:pt x="9" y="48"/>
                </a:cubicBezTo>
                <a:cubicBezTo>
                  <a:pt x="17" y="60"/>
                  <a:pt x="44" y="80"/>
                  <a:pt x="42" y="83"/>
                </a:cubicBezTo>
                <a:cubicBezTo>
                  <a:pt x="41" y="87"/>
                  <a:pt x="18" y="68"/>
                  <a:pt x="10" y="68"/>
                </a:cubicBezTo>
                <a:cubicBezTo>
                  <a:pt x="2" y="67"/>
                  <a:pt x="5" y="78"/>
                  <a:pt x="19" y="87"/>
                </a:cubicBezTo>
                <a:cubicBezTo>
                  <a:pt x="34" y="97"/>
                  <a:pt x="70" y="107"/>
                  <a:pt x="71" y="143"/>
                </a:cubicBezTo>
                <a:cubicBezTo>
                  <a:pt x="71" y="179"/>
                  <a:pt x="61" y="265"/>
                  <a:pt x="61" y="265"/>
                </a:cubicBezTo>
              </a:path>
            </a:pathLst>
          </a:custGeom>
          <a:solidFill>
            <a:srgbClr val="d9b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9"/>
          <p:cNvSpPr/>
          <p:nvPr/>
        </p:nvSpPr>
        <p:spPr>
          <a:xfrm rot="20457000">
            <a:off x="7274880" y="4235760"/>
            <a:ext cx="523440" cy="558360"/>
          </a:xfrm>
          <a:custGeom>
            <a:avLst/>
            <a:gdLst/>
            <a:ahLst/>
            <a:rect l="l" t="t" r="r" b="b"/>
            <a:pathLst>
              <a:path w="115" h="122">
                <a:moveTo>
                  <a:pt x="0" y="39"/>
                </a:moveTo>
                <a:cubicBezTo>
                  <a:pt x="0" y="39"/>
                  <a:pt x="54" y="0"/>
                  <a:pt x="115" y="62"/>
                </a:cubicBezTo>
                <a:cubicBezTo>
                  <a:pt x="115" y="62"/>
                  <a:pt x="48" y="122"/>
                  <a:pt x="0" y="49"/>
                </a:cubicBezTo>
                <a:cubicBezTo>
                  <a:pt x="0" y="49"/>
                  <a:pt x="44" y="50"/>
                  <a:pt x="62" y="57"/>
                </a:cubicBezTo>
                <a:cubicBezTo>
                  <a:pt x="62" y="57"/>
                  <a:pt x="22" y="36"/>
                  <a:pt x="0" y="3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0"/>
          <p:cNvSpPr/>
          <p:nvPr/>
        </p:nvSpPr>
        <p:spPr>
          <a:xfrm rot="17284800">
            <a:off x="6567480" y="2674800"/>
            <a:ext cx="880200" cy="938880"/>
          </a:xfrm>
          <a:custGeom>
            <a:avLst/>
            <a:gdLst/>
            <a:ahLst/>
            <a:rect l="l" t="t" r="r" b="b"/>
            <a:pathLst>
              <a:path w="115" h="122">
                <a:moveTo>
                  <a:pt x="0" y="39"/>
                </a:moveTo>
                <a:cubicBezTo>
                  <a:pt x="0" y="39"/>
                  <a:pt x="54" y="0"/>
                  <a:pt x="115" y="62"/>
                </a:cubicBezTo>
                <a:cubicBezTo>
                  <a:pt x="115" y="62"/>
                  <a:pt x="48" y="122"/>
                  <a:pt x="0" y="49"/>
                </a:cubicBezTo>
                <a:cubicBezTo>
                  <a:pt x="0" y="49"/>
                  <a:pt x="44" y="50"/>
                  <a:pt x="62" y="57"/>
                </a:cubicBezTo>
                <a:cubicBezTo>
                  <a:pt x="62" y="57"/>
                  <a:pt x="22" y="36"/>
                  <a:pt x="0" y="3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1"/>
          <p:cNvSpPr/>
          <p:nvPr/>
        </p:nvSpPr>
        <p:spPr>
          <a:xfrm rot="13164000">
            <a:off x="4837680" y="2667240"/>
            <a:ext cx="843120" cy="899280"/>
          </a:xfrm>
          <a:custGeom>
            <a:avLst/>
            <a:gdLst/>
            <a:ahLst/>
            <a:rect l="l" t="t" r="r" b="b"/>
            <a:pathLst>
              <a:path w="115" h="122">
                <a:moveTo>
                  <a:pt x="0" y="39"/>
                </a:moveTo>
                <a:cubicBezTo>
                  <a:pt x="0" y="39"/>
                  <a:pt x="54" y="0"/>
                  <a:pt x="115" y="62"/>
                </a:cubicBezTo>
                <a:cubicBezTo>
                  <a:pt x="115" y="62"/>
                  <a:pt x="48" y="122"/>
                  <a:pt x="0" y="49"/>
                </a:cubicBezTo>
                <a:cubicBezTo>
                  <a:pt x="0" y="49"/>
                  <a:pt x="44" y="50"/>
                  <a:pt x="62" y="57"/>
                </a:cubicBezTo>
                <a:cubicBezTo>
                  <a:pt x="62" y="57"/>
                  <a:pt x="22" y="36"/>
                  <a:pt x="0" y="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2"/>
          <p:cNvSpPr/>
          <p:nvPr/>
        </p:nvSpPr>
        <p:spPr>
          <a:xfrm rot="10152600">
            <a:off x="4293360" y="4163040"/>
            <a:ext cx="523440" cy="558360"/>
          </a:xfrm>
          <a:custGeom>
            <a:avLst/>
            <a:gdLst/>
            <a:ahLst/>
            <a:rect l="l" t="t" r="r" b="b"/>
            <a:pathLst>
              <a:path w="115" h="122">
                <a:moveTo>
                  <a:pt x="0" y="39"/>
                </a:moveTo>
                <a:cubicBezTo>
                  <a:pt x="0" y="39"/>
                  <a:pt x="54" y="0"/>
                  <a:pt x="115" y="62"/>
                </a:cubicBezTo>
                <a:cubicBezTo>
                  <a:pt x="115" y="62"/>
                  <a:pt x="48" y="122"/>
                  <a:pt x="0" y="49"/>
                </a:cubicBezTo>
                <a:cubicBezTo>
                  <a:pt x="0" y="49"/>
                  <a:pt x="44" y="50"/>
                  <a:pt x="62" y="57"/>
                </a:cubicBezTo>
                <a:cubicBezTo>
                  <a:pt x="62" y="57"/>
                  <a:pt x="22" y="36"/>
                  <a:pt x="0" y="3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3"/>
          <p:cNvSpPr/>
          <p:nvPr/>
        </p:nvSpPr>
        <p:spPr>
          <a:xfrm>
            <a:off x="4014360" y="2416320"/>
            <a:ext cx="340200" cy="33948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93" y="101"/>
                </a:moveTo>
                <a:cubicBezTo>
                  <a:pt x="98" y="101"/>
                  <a:pt x="101" y="97"/>
                  <a:pt x="101" y="92"/>
                </a:cubicBezTo>
                <a:cubicBezTo>
                  <a:pt x="101" y="88"/>
                  <a:pt x="98" y="84"/>
                  <a:pt x="93" y="84"/>
                </a:cubicBezTo>
                <a:cubicBezTo>
                  <a:pt x="88" y="84"/>
                  <a:pt x="84" y="88"/>
                  <a:pt x="84" y="92"/>
                </a:cubicBezTo>
                <a:cubicBezTo>
                  <a:pt x="84" y="97"/>
                  <a:pt x="88" y="101"/>
                  <a:pt x="93" y="101"/>
                </a:cubicBezTo>
                <a:close/>
                <a:moveTo>
                  <a:pt x="169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7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8"/>
                  <a:pt x="8" y="185"/>
                  <a:pt x="17" y="185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78" y="185"/>
                  <a:pt x="186" y="178"/>
                  <a:pt x="186" y="168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7"/>
                  <a:pt x="178" y="0"/>
                  <a:pt x="169" y="0"/>
                </a:cubicBezTo>
                <a:close/>
                <a:moveTo>
                  <a:pt x="177" y="168"/>
                </a:moveTo>
                <a:cubicBezTo>
                  <a:pt x="177" y="173"/>
                  <a:pt x="173" y="177"/>
                  <a:pt x="169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8"/>
                  <a:pt x="17" y="8"/>
                </a:cubicBezTo>
                <a:cubicBezTo>
                  <a:pt x="169" y="8"/>
                  <a:pt x="169" y="8"/>
                  <a:pt x="169" y="8"/>
                </a:cubicBezTo>
                <a:cubicBezTo>
                  <a:pt x="173" y="8"/>
                  <a:pt x="177" y="12"/>
                  <a:pt x="177" y="17"/>
                </a:cubicBezTo>
                <a:lnTo>
                  <a:pt x="177" y="168"/>
                </a:lnTo>
                <a:close/>
                <a:moveTo>
                  <a:pt x="69" y="116"/>
                </a:moveTo>
                <a:cubicBezTo>
                  <a:pt x="69" y="116"/>
                  <a:pt x="69" y="116"/>
                  <a:pt x="69" y="116"/>
                </a:cubicBezTo>
                <a:cubicBezTo>
                  <a:pt x="75" y="122"/>
                  <a:pt x="84" y="126"/>
                  <a:pt x="93" y="126"/>
                </a:cubicBezTo>
                <a:cubicBezTo>
                  <a:pt x="102" y="126"/>
                  <a:pt x="111" y="122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3" y="110"/>
                  <a:pt x="127" y="102"/>
                  <a:pt x="127" y="92"/>
                </a:cubicBezTo>
                <a:cubicBezTo>
                  <a:pt x="127" y="74"/>
                  <a:pt x="111" y="59"/>
                  <a:pt x="93" y="59"/>
                </a:cubicBezTo>
                <a:cubicBezTo>
                  <a:pt x="74" y="59"/>
                  <a:pt x="59" y="74"/>
                  <a:pt x="59" y="92"/>
                </a:cubicBezTo>
                <a:cubicBezTo>
                  <a:pt x="59" y="102"/>
                  <a:pt x="63" y="110"/>
                  <a:pt x="69" y="116"/>
                </a:cubicBezTo>
                <a:cubicBezTo>
                  <a:pt x="69" y="116"/>
                  <a:pt x="69" y="116"/>
                  <a:pt x="69" y="116"/>
                </a:cubicBezTo>
                <a:close/>
                <a:moveTo>
                  <a:pt x="72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9" y="84"/>
                  <a:pt x="70" y="81"/>
                  <a:pt x="72" y="78"/>
                </a:cubicBezTo>
                <a:cubicBezTo>
                  <a:pt x="75" y="81"/>
                  <a:pt x="75" y="81"/>
                  <a:pt x="75" y="81"/>
                </a:cubicBezTo>
                <a:cubicBezTo>
                  <a:pt x="77" y="82"/>
                  <a:pt x="79" y="82"/>
                  <a:pt x="81" y="81"/>
                </a:cubicBezTo>
                <a:cubicBezTo>
                  <a:pt x="83" y="79"/>
                  <a:pt x="83" y="76"/>
                  <a:pt x="81" y="75"/>
                </a:cubicBezTo>
                <a:cubicBezTo>
                  <a:pt x="78" y="72"/>
                  <a:pt x="78" y="72"/>
                  <a:pt x="78" y="72"/>
                </a:cubicBezTo>
                <a:cubicBezTo>
                  <a:pt x="81" y="70"/>
                  <a:pt x="85" y="68"/>
                  <a:pt x="89" y="68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91" y="76"/>
                  <a:pt x="93" y="76"/>
                </a:cubicBezTo>
                <a:cubicBezTo>
                  <a:pt x="95" y="76"/>
                  <a:pt x="97" y="74"/>
                  <a:pt x="97" y="71"/>
                </a:cubicBezTo>
                <a:cubicBezTo>
                  <a:pt x="97" y="68"/>
                  <a:pt x="97" y="68"/>
                  <a:pt x="97" y="68"/>
                </a:cubicBezTo>
                <a:cubicBezTo>
                  <a:pt x="101" y="68"/>
                  <a:pt x="104" y="70"/>
                  <a:pt x="107" y="7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3" y="76"/>
                  <a:pt x="103" y="79"/>
                  <a:pt x="105" y="81"/>
                </a:cubicBezTo>
                <a:cubicBezTo>
                  <a:pt x="106" y="82"/>
                  <a:pt x="109" y="82"/>
                  <a:pt x="111" y="81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16" y="81"/>
                  <a:pt x="117" y="84"/>
                  <a:pt x="118" y="88"/>
                </a:cubicBezTo>
                <a:cubicBezTo>
                  <a:pt x="114" y="88"/>
                  <a:pt x="114" y="88"/>
                  <a:pt x="114" y="88"/>
                </a:cubicBezTo>
                <a:cubicBezTo>
                  <a:pt x="112" y="88"/>
                  <a:pt x="110" y="90"/>
                  <a:pt x="110" y="92"/>
                </a:cubicBezTo>
                <a:cubicBezTo>
                  <a:pt x="110" y="95"/>
                  <a:pt x="112" y="97"/>
                  <a:pt x="114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7" y="101"/>
                  <a:pt x="116" y="104"/>
                  <a:pt x="113" y="107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109" y="103"/>
                  <a:pt x="106" y="103"/>
                  <a:pt x="105" y="104"/>
                </a:cubicBezTo>
                <a:cubicBezTo>
                  <a:pt x="103" y="106"/>
                  <a:pt x="103" y="109"/>
                  <a:pt x="105" y="110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04" y="115"/>
                  <a:pt x="101" y="117"/>
                  <a:pt x="97" y="117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7" y="111"/>
                  <a:pt x="95" y="109"/>
                  <a:pt x="93" y="109"/>
                </a:cubicBezTo>
                <a:cubicBezTo>
                  <a:pt x="91" y="109"/>
                  <a:pt x="89" y="111"/>
                  <a:pt x="89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5" y="117"/>
                  <a:pt x="81" y="115"/>
                  <a:pt x="78" y="113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3" y="106"/>
                  <a:pt x="81" y="104"/>
                </a:cubicBezTo>
                <a:cubicBezTo>
                  <a:pt x="79" y="103"/>
                  <a:pt x="77" y="103"/>
                  <a:pt x="75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0" y="104"/>
                  <a:pt x="69" y="101"/>
                  <a:pt x="68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4" y="97"/>
                  <a:pt x="76" y="95"/>
                  <a:pt x="76" y="92"/>
                </a:cubicBezTo>
                <a:cubicBezTo>
                  <a:pt x="76" y="90"/>
                  <a:pt x="74" y="88"/>
                  <a:pt x="72" y="88"/>
                </a:cubicBezTo>
                <a:close/>
                <a:moveTo>
                  <a:pt x="160" y="50"/>
                </a:moveTo>
                <a:cubicBezTo>
                  <a:pt x="160" y="25"/>
                  <a:pt x="160" y="25"/>
                  <a:pt x="160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35"/>
                  <a:pt x="160" y="135"/>
                  <a:pt x="160" y="135"/>
                </a:cubicBezTo>
                <a:cubicBezTo>
                  <a:pt x="165" y="135"/>
                  <a:pt x="169" y="131"/>
                  <a:pt x="169" y="126"/>
                </a:cubicBezTo>
                <a:cubicBezTo>
                  <a:pt x="169" y="118"/>
                  <a:pt x="169" y="118"/>
                  <a:pt x="169" y="118"/>
                </a:cubicBezTo>
                <a:cubicBezTo>
                  <a:pt x="169" y="113"/>
                  <a:pt x="165" y="109"/>
                  <a:pt x="160" y="109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65" y="76"/>
                  <a:pt x="169" y="72"/>
                  <a:pt x="169" y="67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9" y="54"/>
                  <a:pt x="165" y="50"/>
                  <a:pt x="160" y="50"/>
                </a:cubicBezTo>
                <a:close/>
                <a:moveTo>
                  <a:pt x="152" y="50"/>
                </a:moveTo>
                <a:cubicBezTo>
                  <a:pt x="147" y="50"/>
                  <a:pt x="143" y="54"/>
                  <a:pt x="143" y="59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43" y="72"/>
                  <a:pt x="147" y="76"/>
                  <a:pt x="152" y="76"/>
                </a:cubicBezTo>
                <a:cubicBezTo>
                  <a:pt x="152" y="109"/>
                  <a:pt x="152" y="109"/>
                  <a:pt x="152" y="109"/>
                </a:cubicBezTo>
                <a:cubicBezTo>
                  <a:pt x="147" y="109"/>
                  <a:pt x="143" y="113"/>
                  <a:pt x="143" y="118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43" y="131"/>
                  <a:pt x="147" y="135"/>
                  <a:pt x="152" y="135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4" y="33"/>
                  <a:pt x="34" y="33"/>
                  <a:pt x="34" y="33"/>
                </a:cubicBezTo>
                <a:cubicBezTo>
                  <a:pt x="152" y="33"/>
                  <a:pt x="152" y="33"/>
                  <a:pt x="152" y="33"/>
                </a:cubicBezTo>
                <a:lnTo>
                  <a:pt x="152" y="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>
            <a:off x="3252240" y="3663000"/>
            <a:ext cx="341280" cy="33948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144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43"/>
                  <a:pt x="43" y="143"/>
                  <a:pt x="43" y="143"/>
                </a:cubicBezTo>
                <a:cubicBezTo>
                  <a:pt x="144" y="143"/>
                  <a:pt x="144" y="143"/>
                  <a:pt x="144" y="143"/>
                </a:cubicBezTo>
                <a:lnTo>
                  <a:pt x="144" y="92"/>
                </a:lnTo>
                <a:close/>
                <a:moveTo>
                  <a:pt x="135" y="135"/>
                </a:moveTo>
                <a:cubicBezTo>
                  <a:pt x="51" y="135"/>
                  <a:pt x="51" y="135"/>
                  <a:pt x="51" y="135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35" y="101"/>
                  <a:pt x="135" y="101"/>
                  <a:pt x="135" y="101"/>
                </a:cubicBezTo>
                <a:lnTo>
                  <a:pt x="135" y="135"/>
                </a:lnTo>
                <a:close/>
                <a:moveTo>
                  <a:pt x="144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3" y="76"/>
                  <a:pt x="43" y="76"/>
                  <a:pt x="43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25"/>
                </a:lnTo>
                <a:close/>
                <a:moveTo>
                  <a:pt x="135" y="67"/>
                </a:moveTo>
                <a:cubicBezTo>
                  <a:pt x="51" y="67"/>
                  <a:pt x="51" y="67"/>
                  <a:pt x="51" y="67"/>
                </a:cubicBezTo>
                <a:cubicBezTo>
                  <a:pt x="51" y="33"/>
                  <a:pt x="51" y="33"/>
                  <a:pt x="51" y="33"/>
                </a:cubicBezTo>
                <a:cubicBezTo>
                  <a:pt x="135" y="33"/>
                  <a:pt x="135" y="33"/>
                  <a:pt x="135" y="33"/>
                </a:cubicBezTo>
                <a:lnTo>
                  <a:pt x="135" y="67"/>
                </a:lnTo>
                <a:close/>
                <a:moveTo>
                  <a:pt x="102" y="50"/>
                </a:moveTo>
                <a:cubicBezTo>
                  <a:pt x="85" y="50"/>
                  <a:pt x="85" y="50"/>
                  <a:pt x="85" y="50"/>
                </a:cubicBezTo>
                <a:cubicBezTo>
                  <a:pt x="85" y="59"/>
                  <a:pt x="85" y="59"/>
                  <a:pt x="85" y="59"/>
                </a:cubicBezTo>
                <a:cubicBezTo>
                  <a:pt x="102" y="59"/>
                  <a:pt x="102" y="59"/>
                  <a:pt x="102" y="59"/>
                </a:cubicBezTo>
                <a:lnTo>
                  <a:pt x="102" y="50"/>
                </a:lnTo>
                <a:close/>
                <a:moveTo>
                  <a:pt x="18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5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7" y="161"/>
                  <a:pt x="25" y="168"/>
                  <a:pt x="34" y="168"/>
                </a:cubicBezTo>
                <a:cubicBezTo>
                  <a:pt x="43" y="168"/>
                  <a:pt x="43" y="168"/>
                  <a:pt x="43" y="16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3" y="183"/>
                  <a:pt x="44" y="185"/>
                  <a:pt x="47" y="185"/>
                </a:cubicBezTo>
                <a:cubicBezTo>
                  <a:pt x="49" y="185"/>
                  <a:pt x="51" y="183"/>
                  <a:pt x="51" y="181"/>
                </a:cubicBezTo>
                <a:cubicBezTo>
                  <a:pt x="51" y="168"/>
                  <a:pt x="51" y="168"/>
                  <a:pt x="51" y="168"/>
                </a:cubicBezTo>
                <a:cubicBezTo>
                  <a:pt x="135" y="168"/>
                  <a:pt x="135" y="168"/>
                  <a:pt x="135" y="168"/>
                </a:cubicBezTo>
                <a:cubicBezTo>
                  <a:pt x="135" y="181"/>
                  <a:pt x="135" y="181"/>
                  <a:pt x="135" y="181"/>
                </a:cubicBezTo>
                <a:cubicBezTo>
                  <a:pt x="135" y="183"/>
                  <a:pt x="137" y="185"/>
                  <a:pt x="140" y="185"/>
                </a:cubicBezTo>
                <a:cubicBezTo>
                  <a:pt x="142" y="185"/>
                  <a:pt x="144" y="183"/>
                  <a:pt x="144" y="181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62" y="168"/>
                  <a:pt x="169" y="161"/>
                  <a:pt x="169" y="152"/>
                </a:cubicBezTo>
                <a:cubicBezTo>
                  <a:pt x="169" y="8"/>
                  <a:pt x="169" y="8"/>
                  <a:pt x="169" y="8"/>
                </a:cubicBezTo>
                <a:cubicBezTo>
                  <a:pt x="182" y="8"/>
                  <a:pt x="182" y="8"/>
                  <a:pt x="182" y="8"/>
                </a:cubicBezTo>
                <a:cubicBezTo>
                  <a:pt x="184" y="8"/>
                  <a:pt x="186" y="6"/>
                  <a:pt x="186" y="4"/>
                </a:cubicBezTo>
                <a:cubicBezTo>
                  <a:pt x="186" y="2"/>
                  <a:pt x="184" y="0"/>
                  <a:pt x="182" y="0"/>
                </a:cubicBezTo>
                <a:close/>
                <a:moveTo>
                  <a:pt x="161" y="152"/>
                </a:moveTo>
                <a:cubicBezTo>
                  <a:pt x="161" y="156"/>
                  <a:pt x="157" y="160"/>
                  <a:pt x="152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29" y="160"/>
                  <a:pt x="26" y="156"/>
                  <a:pt x="26" y="152"/>
                </a:cubicBezTo>
                <a:cubicBezTo>
                  <a:pt x="26" y="8"/>
                  <a:pt x="26" y="8"/>
                  <a:pt x="26" y="8"/>
                </a:cubicBezTo>
                <a:cubicBezTo>
                  <a:pt x="161" y="8"/>
                  <a:pt x="161" y="8"/>
                  <a:pt x="161" y="8"/>
                </a:cubicBezTo>
                <a:lnTo>
                  <a:pt x="161" y="152"/>
                </a:lnTo>
                <a:close/>
                <a:moveTo>
                  <a:pt x="102" y="118"/>
                </a:moveTo>
                <a:cubicBezTo>
                  <a:pt x="85" y="118"/>
                  <a:pt x="85" y="118"/>
                  <a:pt x="85" y="118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102" y="126"/>
                  <a:pt x="102" y="126"/>
                  <a:pt x="102" y="126"/>
                </a:cubicBezTo>
                <a:lnTo>
                  <a:pt x="102" y="1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>
            <a:off x="3613320" y="4909320"/>
            <a:ext cx="341280" cy="247680"/>
          </a:xfrm>
          <a:custGeom>
            <a:avLst/>
            <a:gdLst/>
            <a:ahLst/>
            <a:rect l="l" t="t" r="r" b="b"/>
            <a:pathLst>
              <a:path w="186" h="135">
                <a:moveTo>
                  <a:pt x="140" y="51"/>
                </a:moveTo>
                <a:cubicBezTo>
                  <a:pt x="114" y="51"/>
                  <a:pt x="114" y="51"/>
                  <a:pt x="114" y="51"/>
                </a:cubicBezTo>
                <a:cubicBezTo>
                  <a:pt x="112" y="51"/>
                  <a:pt x="110" y="53"/>
                  <a:pt x="110" y="55"/>
                </a:cubicBezTo>
                <a:cubicBezTo>
                  <a:pt x="110" y="58"/>
                  <a:pt x="112" y="59"/>
                  <a:pt x="114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2" y="59"/>
                  <a:pt x="144" y="58"/>
                  <a:pt x="144" y="55"/>
                </a:cubicBezTo>
                <a:cubicBezTo>
                  <a:pt x="144" y="53"/>
                  <a:pt x="142" y="51"/>
                  <a:pt x="140" y="51"/>
                </a:cubicBezTo>
                <a:close/>
                <a:moveTo>
                  <a:pt x="114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4" y="72"/>
                  <a:pt x="135" y="70"/>
                  <a:pt x="135" y="68"/>
                </a:cubicBezTo>
                <a:cubicBezTo>
                  <a:pt x="135" y="66"/>
                  <a:pt x="134" y="64"/>
                  <a:pt x="131" y="64"/>
                </a:cubicBezTo>
                <a:cubicBezTo>
                  <a:pt x="114" y="64"/>
                  <a:pt x="114" y="64"/>
                  <a:pt x="114" y="64"/>
                </a:cubicBezTo>
                <a:cubicBezTo>
                  <a:pt x="112" y="64"/>
                  <a:pt x="110" y="66"/>
                  <a:pt x="110" y="68"/>
                </a:cubicBezTo>
                <a:cubicBezTo>
                  <a:pt x="110" y="70"/>
                  <a:pt x="112" y="72"/>
                  <a:pt x="114" y="72"/>
                </a:cubicBezTo>
                <a:close/>
                <a:moveTo>
                  <a:pt x="89" y="59"/>
                </a:moveTo>
                <a:cubicBezTo>
                  <a:pt x="79" y="59"/>
                  <a:pt x="79" y="59"/>
                  <a:pt x="79" y="59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1" y="43"/>
                  <a:pt x="70" y="43"/>
                  <a:pt x="68" y="43"/>
                </a:cubicBezTo>
                <a:cubicBezTo>
                  <a:pt x="66" y="43"/>
                  <a:pt x="65" y="43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57" y="59"/>
                  <a:pt x="57" y="59"/>
                  <a:pt x="57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4" y="59"/>
                  <a:pt x="43" y="61"/>
                  <a:pt x="43" y="64"/>
                </a:cubicBezTo>
                <a:cubicBezTo>
                  <a:pt x="43" y="66"/>
                  <a:pt x="44" y="67"/>
                  <a:pt x="44" y="67"/>
                </a:cubicBezTo>
                <a:cubicBezTo>
                  <a:pt x="55" y="74"/>
                  <a:pt x="55" y="74"/>
                  <a:pt x="55" y="74"/>
                </a:cubicBezTo>
                <a:cubicBezTo>
                  <a:pt x="51" y="88"/>
                  <a:pt x="51" y="88"/>
                  <a:pt x="51" y="88"/>
                </a:cubicBezTo>
                <a:cubicBezTo>
                  <a:pt x="51" y="88"/>
                  <a:pt x="51" y="89"/>
                  <a:pt x="51" y="89"/>
                </a:cubicBezTo>
                <a:cubicBezTo>
                  <a:pt x="51" y="91"/>
                  <a:pt x="53" y="93"/>
                  <a:pt x="55" y="93"/>
                </a:cubicBezTo>
                <a:cubicBezTo>
                  <a:pt x="56" y="93"/>
                  <a:pt x="57" y="93"/>
                  <a:pt x="58" y="92"/>
                </a:cubicBezTo>
                <a:cubicBezTo>
                  <a:pt x="68" y="86"/>
                  <a:pt x="68" y="86"/>
                  <a:pt x="68" y="86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9" y="93"/>
                  <a:pt x="81" y="93"/>
                </a:cubicBezTo>
                <a:cubicBezTo>
                  <a:pt x="83" y="93"/>
                  <a:pt x="85" y="91"/>
                  <a:pt x="85" y="89"/>
                </a:cubicBezTo>
                <a:cubicBezTo>
                  <a:pt x="85" y="89"/>
                  <a:pt x="85" y="88"/>
                  <a:pt x="85" y="88"/>
                </a:cubicBezTo>
                <a:cubicBezTo>
                  <a:pt x="80" y="74"/>
                  <a:pt x="80" y="74"/>
                  <a:pt x="80" y="74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7"/>
                  <a:pt x="93" y="66"/>
                  <a:pt x="93" y="64"/>
                </a:cubicBezTo>
                <a:cubicBezTo>
                  <a:pt x="93" y="61"/>
                  <a:pt x="91" y="59"/>
                  <a:pt x="89" y="59"/>
                </a:cubicBezTo>
                <a:close/>
                <a:moveTo>
                  <a:pt x="182" y="51"/>
                </a:moveTo>
                <a:cubicBezTo>
                  <a:pt x="184" y="51"/>
                  <a:pt x="186" y="49"/>
                  <a:pt x="186" y="47"/>
                </a:cubicBezTo>
                <a:cubicBezTo>
                  <a:pt x="186" y="9"/>
                  <a:pt x="186" y="9"/>
                  <a:pt x="186" y="9"/>
                </a:cubicBezTo>
                <a:cubicBezTo>
                  <a:pt x="186" y="4"/>
                  <a:pt x="182" y="0"/>
                  <a:pt x="17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9"/>
                  <a:pt x="2" y="51"/>
                  <a:pt x="5" y="51"/>
                </a:cubicBezTo>
                <a:cubicBezTo>
                  <a:pt x="12" y="51"/>
                  <a:pt x="17" y="59"/>
                  <a:pt x="17" y="68"/>
                </a:cubicBezTo>
                <a:cubicBezTo>
                  <a:pt x="17" y="77"/>
                  <a:pt x="12" y="85"/>
                  <a:pt x="5" y="85"/>
                </a:cubicBezTo>
                <a:cubicBezTo>
                  <a:pt x="2" y="85"/>
                  <a:pt x="0" y="87"/>
                  <a:pt x="0" y="89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2"/>
                  <a:pt x="4" y="135"/>
                  <a:pt x="9" y="135"/>
                </a:cubicBezTo>
                <a:cubicBezTo>
                  <a:pt x="178" y="135"/>
                  <a:pt x="178" y="135"/>
                  <a:pt x="178" y="135"/>
                </a:cubicBezTo>
                <a:cubicBezTo>
                  <a:pt x="182" y="135"/>
                  <a:pt x="186" y="132"/>
                  <a:pt x="186" y="127"/>
                </a:cubicBezTo>
                <a:cubicBezTo>
                  <a:pt x="186" y="89"/>
                  <a:pt x="186" y="89"/>
                  <a:pt x="186" y="89"/>
                </a:cubicBezTo>
                <a:cubicBezTo>
                  <a:pt x="186" y="87"/>
                  <a:pt x="184" y="85"/>
                  <a:pt x="182" y="85"/>
                </a:cubicBezTo>
                <a:cubicBezTo>
                  <a:pt x="175" y="85"/>
                  <a:pt x="169" y="77"/>
                  <a:pt x="169" y="68"/>
                </a:cubicBezTo>
                <a:cubicBezTo>
                  <a:pt x="169" y="59"/>
                  <a:pt x="175" y="51"/>
                  <a:pt x="182" y="51"/>
                </a:cubicBezTo>
                <a:close/>
                <a:moveTo>
                  <a:pt x="161" y="9"/>
                </a:moveTo>
                <a:cubicBezTo>
                  <a:pt x="178" y="9"/>
                  <a:pt x="178" y="9"/>
                  <a:pt x="178" y="9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1" y="17"/>
                  <a:pt x="161" y="17"/>
                  <a:pt x="161" y="17"/>
                </a:cubicBezTo>
                <a:lnTo>
                  <a:pt x="161" y="9"/>
                </a:lnTo>
                <a:close/>
                <a:moveTo>
                  <a:pt x="9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9" y="17"/>
                  <a:pt x="9" y="17"/>
                  <a:pt x="9" y="17"/>
                </a:cubicBezTo>
                <a:lnTo>
                  <a:pt x="9" y="9"/>
                </a:lnTo>
                <a:close/>
                <a:moveTo>
                  <a:pt x="152" y="127"/>
                </a:moveTo>
                <a:cubicBezTo>
                  <a:pt x="9" y="127"/>
                  <a:pt x="9" y="127"/>
                  <a:pt x="9" y="127"/>
                </a:cubicBezTo>
                <a:cubicBezTo>
                  <a:pt x="9" y="118"/>
                  <a:pt x="9" y="118"/>
                  <a:pt x="9" y="118"/>
                </a:cubicBezTo>
                <a:cubicBezTo>
                  <a:pt x="152" y="118"/>
                  <a:pt x="152" y="118"/>
                  <a:pt x="152" y="118"/>
                </a:cubicBezTo>
                <a:lnTo>
                  <a:pt x="152" y="127"/>
                </a:lnTo>
                <a:close/>
                <a:moveTo>
                  <a:pt x="178" y="127"/>
                </a:moveTo>
                <a:cubicBezTo>
                  <a:pt x="161" y="127"/>
                  <a:pt x="161" y="127"/>
                  <a:pt x="161" y="127"/>
                </a:cubicBezTo>
                <a:cubicBezTo>
                  <a:pt x="161" y="118"/>
                  <a:pt x="161" y="118"/>
                  <a:pt x="161" y="118"/>
                </a:cubicBezTo>
                <a:cubicBezTo>
                  <a:pt x="178" y="118"/>
                  <a:pt x="178" y="118"/>
                  <a:pt x="178" y="118"/>
                </a:cubicBezTo>
                <a:lnTo>
                  <a:pt x="178" y="127"/>
                </a:lnTo>
                <a:close/>
                <a:moveTo>
                  <a:pt x="178" y="93"/>
                </a:moveTo>
                <a:cubicBezTo>
                  <a:pt x="178" y="110"/>
                  <a:pt x="178" y="110"/>
                  <a:pt x="178" y="110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93"/>
                  <a:pt x="9" y="93"/>
                  <a:pt x="9" y="93"/>
                </a:cubicBezTo>
                <a:cubicBezTo>
                  <a:pt x="18" y="90"/>
                  <a:pt x="26" y="80"/>
                  <a:pt x="26" y="68"/>
                </a:cubicBezTo>
                <a:cubicBezTo>
                  <a:pt x="26" y="56"/>
                  <a:pt x="18" y="45"/>
                  <a:pt x="9" y="43"/>
                </a:cubicBezTo>
                <a:cubicBezTo>
                  <a:pt x="9" y="26"/>
                  <a:pt x="9" y="26"/>
                  <a:pt x="9" y="26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8" y="43"/>
                  <a:pt x="178" y="43"/>
                  <a:pt x="178" y="43"/>
                </a:cubicBezTo>
                <a:cubicBezTo>
                  <a:pt x="168" y="45"/>
                  <a:pt x="161" y="56"/>
                  <a:pt x="161" y="68"/>
                </a:cubicBezTo>
                <a:cubicBezTo>
                  <a:pt x="161" y="80"/>
                  <a:pt x="168" y="90"/>
                  <a:pt x="178" y="93"/>
                </a:cubicBezTo>
                <a:close/>
                <a:moveTo>
                  <a:pt x="140" y="76"/>
                </a:moveTo>
                <a:cubicBezTo>
                  <a:pt x="114" y="76"/>
                  <a:pt x="114" y="76"/>
                  <a:pt x="114" y="76"/>
                </a:cubicBezTo>
                <a:cubicBezTo>
                  <a:pt x="112" y="76"/>
                  <a:pt x="110" y="78"/>
                  <a:pt x="110" y="80"/>
                </a:cubicBezTo>
                <a:cubicBezTo>
                  <a:pt x="110" y="83"/>
                  <a:pt x="112" y="85"/>
                  <a:pt x="114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2" y="85"/>
                  <a:pt x="144" y="83"/>
                  <a:pt x="144" y="80"/>
                </a:cubicBezTo>
                <a:cubicBezTo>
                  <a:pt x="144" y="78"/>
                  <a:pt x="142" y="76"/>
                  <a:pt x="140" y="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6"/>
          <p:cNvSpPr/>
          <p:nvPr/>
        </p:nvSpPr>
        <p:spPr>
          <a:xfrm>
            <a:off x="8363880" y="3670920"/>
            <a:ext cx="341280" cy="341280"/>
          </a:xfrm>
          <a:custGeom>
            <a:avLst/>
            <a:gdLst/>
            <a:ahLst/>
            <a:rect l="l" t="t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7"/>
          <p:cNvSpPr/>
          <p:nvPr/>
        </p:nvSpPr>
        <p:spPr>
          <a:xfrm>
            <a:off x="7746480" y="2426400"/>
            <a:ext cx="341280" cy="33948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>
            <a:off x="8187480" y="2403000"/>
            <a:ext cx="2343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Admin interface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8890560" y="3610800"/>
            <a:ext cx="2343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Application developed in PHP and mysql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0"/>
          <p:cNvSpPr/>
          <p:nvPr/>
        </p:nvSpPr>
        <p:spPr>
          <a:xfrm>
            <a:off x="1538280" y="2038680"/>
            <a:ext cx="2343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br/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interface with restricted access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1"/>
          <p:cNvSpPr/>
          <p:nvPr/>
        </p:nvSpPr>
        <p:spPr>
          <a:xfrm>
            <a:off x="833760" y="3600720"/>
            <a:ext cx="2343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Products list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2"/>
          <p:cNvSpPr/>
          <p:nvPr/>
        </p:nvSpPr>
        <p:spPr>
          <a:xfrm>
            <a:off x="1159920" y="4685040"/>
            <a:ext cx="2343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Roboto Light"/>
              </a:rPr>
              <a:t>Customer order tracking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3"/>
          <p:cNvSpPr/>
          <p:nvPr/>
        </p:nvSpPr>
        <p:spPr>
          <a:xfrm>
            <a:off x="4438440" y="1349280"/>
            <a:ext cx="3418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ONLINE PIZZA SITE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10963B-7193-404E-AFE9-D4EDB8AAD7EA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335320" y="2799720"/>
            <a:ext cx="7424280" cy="3129480"/>
          </a:xfrm>
          <a:prstGeom prst="chevron">
            <a:avLst>
              <a:gd name="adj" fmla="val 31257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2335320" y="3087360"/>
            <a:ext cx="774324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8000" spc="-4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jdhani Semibold"/>
              </a:rPr>
              <a:t>Modeling of Data</a:t>
            </a:r>
            <a:endParaRPr b="0" lang="fr-FR" sz="8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897440" y="321120"/>
            <a:ext cx="2300400" cy="2382120"/>
          </a:xfrm>
          <a:custGeom>
            <a:avLst/>
            <a:gdLst/>
            <a:ahLst/>
            <a:rect l="l" t="t" r="r" b="b"/>
            <a:pathLst>
              <a:path w="186" h="185">
                <a:moveTo>
                  <a:pt x="63" y="160"/>
                </a:moveTo>
                <a:cubicBezTo>
                  <a:pt x="122" y="160"/>
                  <a:pt x="122" y="160"/>
                  <a:pt x="122" y="160"/>
                </a:cubicBezTo>
                <a:cubicBezTo>
                  <a:pt x="125" y="160"/>
                  <a:pt x="127" y="158"/>
                  <a:pt x="127" y="156"/>
                </a:cubicBezTo>
                <a:cubicBezTo>
                  <a:pt x="127" y="154"/>
                  <a:pt x="125" y="152"/>
                  <a:pt x="122" y="152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2"/>
                  <a:pt x="59" y="154"/>
                  <a:pt x="59" y="156"/>
                </a:cubicBezTo>
                <a:cubicBezTo>
                  <a:pt x="59" y="158"/>
                  <a:pt x="61" y="160"/>
                  <a:pt x="63" y="160"/>
                </a:cubicBezTo>
                <a:close/>
                <a:moveTo>
                  <a:pt x="63" y="143"/>
                </a:moveTo>
                <a:cubicBezTo>
                  <a:pt x="106" y="143"/>
                  <a:pt x="106" y="143"/>
                  <a:pt x="106" y="143"/>
                </a:cubicBezTo>
                <a:cubicBezTo>
                  <a:pt x="108" y="143"/>
                  <a:pt x="110" y="141"/>
                  <a:pt x="110" y="139"/>
                </a:cubicBezTo>
                <a:cubicBezTo>
                  <a:pt x="110" y="137"/>
                  <a:pt x="108" y="135"/>
                  <a:pt x="106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1" y="135"/>
                  <a:pt x="59" y="137"/>
                  <a:pt x="59" y="139"/>
                </a:cubicBezTo>
                <a:cubicBezTo>
                  <a:pt x="59" y="141"/>
                  <a:pt x="61" y="143"/>
                  <a:pt x="63" y="143"/>
                </a:cubicBezTo>
                <a:close/>
                <a:moveTo>
                  <a:pt x="160" y="50"/>
                </a:moveTo>
                <a:cubicBezTo>
                  <a:pt x="152" y="50"/>
                  <a:pt x="152" y="50"/>
                  <a:pt x="152" y="50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4"/>
                  <a:pt x="148" y="0"/>
                  <a:pt x="14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8" y="0"/>
                  <a:pt x="34" y="4"/>
                  <a:pt x="34" y="8"/>
                </a:cubicBezTo>
                <a:cubicBezTo>
                  <a:pt x="34" y="50"/>
                  <a:pt x="34" y="50"/>
                  <a:pt x="34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1" y="50"/>
                  <a:pt x="0" y="62"/>
                  <a:pt x="0" y="7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57"/>
                  <a:pt x="11" y="169"/>
                  <a:pt x="25" y="169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4" y="177"/>
                  <a:pt x="34" y="177"/>
                  <a:pt x="34" y="177"/>
                </a:cubicBezTo>
                <a:cubicBezTo>
                  <a:pt x="34" y="182"/>
                  <a:pt x="38" y="185"/>
                  <a:pt x="42" y="185"/>
                </a:cubicBezTo>
                <a:cubicBezTo>
                  <a:pt x="143" y="185"/>
                  <a:pt x="143" y="185"/>
                  <a:pt x="143" y="185"/>
                </a:cubicBezTo>
                <a:cubicBezTo>
                  <a:pt x="148" y="185"/>
                  <a:pt x="152" y="182"/>
                  <a:pt x="152" y="177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0" y="169"/>
                  <a:pt x="160" y="169"/>
                  <a:pt x="160" y="169"/>
                </a:cubicBezTo>
                <a:cubicBezTo>
                  <a:pt x="174" y="169"/>
                  <a:pt x="186" y="157"/>
                  <a:pt x="186" y="143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186" y="62"/>
                  <a:pt x="174" y="50"/>
                  <a:pt x="160" y="50"/>
                </a:cubicBezTo>
                <a:close/>
                <a:moveTo>
                  <a:pt x="42" y="8"/>
                </a:moveTo>
                <a:cubicBezTo>
                  <a:pt x="143" y="8"/>
                  <a:pt x="143" y="8"/>
                  <a:pt x="143" y="8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8"/>
                </a:lnTo>
                <a:close/>
                <a:moveTo>
                  <a:pt x="143" y="177"/>
                </a:moveTo>
                <a:cubicBezTo>
                  <a:pt x="42" y="177"/>
                  <a:pt x="42" y="177"/>
                  <a:pt x="42" y="177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143" y="126"/>
                  <a:pt x="143" y="126"/>
                  <a:pt x="143" y="126"/>
                </a:cubicBezTo>
                <a:lnTo>
                  <a:pt x="143" y="177"/>
                </a:lnTo>
                <a:close/>
                <a:moveTo>
                  <a:pt x="177" y="143"/>
                </a:moveTo>
                <a:cubicBezTo>
                  <a:pt x="177" y="153"/>
                  <a:pt x="170" y="160"/>
                  <a:pt x="160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2" y="122"/>
                  <a:pt x="148" y="118"/>
                  <a:pt x="143" y="118"/>
                </a:cubicBezTo>
                <a:cubicBezTo>
                  <a:pt x="42" y="118"/>
                  <a:pt x="42" y="118"/>
                  <a:pt x="42" y="118"/>
                </a:cubicBezTo>
                <a:cubicBezTo>
                  <a:pt x="38" y="118"/>
                  <a:pt x="34" y="122"/>
                  <a:pt x="34" y="126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16" y="160"/>
                  <a:pt x="8" y="153"/>
                  <a:pt x="8" y="143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66"/>
                  <a:pt x="16" y="59"/>
                  <a:pt x="25" y="59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70" y="59"/>
                  <a:pt x="177" y="66"/>
                  <a:pt x="177" y="76"/>
                </a:cubicBezTo>
                <a:lnTo>
                  <a:pt x="177" y="143"/>
                </a:lnTo>
                <a:close/>
                <a:moveTo>
                  <a:pt x="152" y="76"/>
                </a:moveTo>
                <a:cubicBezTo>
                  <a:pt x="147" y="76"/>
                  <a:pt x="143" y="79"/>
                  <a:pt x="143" y="84"/>
                </a:cubicBezTo>
                <a:cubicBezTo>
                  <a:pt x="143" y="89"/>
                  <a:pt x="147" y="93"/>
                  <a:pt x="152" y="93"/>
                </a:cubicBezTo>
                <a:cubicBezTo>
                  <a:pt x="157" y="93"/>
                  <a:pt x="160" y="89"/>
                  <a:pt x="160" y="84"/>
                </a:cubicBezTo>
                <a:cubicBezTo>
                  <a:pt x="160" y="79"/>
                  <a:pt x="157" y="76"/>
                  <a:pt x="152" y="76"/>
                </a:cubicBezTo>
                <a:close/>
                <a:moveTo>
                  <a:pt x="127" y="76"/>
                </a:moveTo>
                <a:cubicBezTo>
                  <a:pt x="122" y="76"/>
                  <a:pt x="118" y="79"/>
                  <a:pt x="118" y="84"/>
                </a:cubicBezTo>
                <a:cubicBezTo>
                  <a:pt x="118" y="89"/>
                  <a:pt x="122" y="93"/>
                  <a:pt x="127" y="93"/>
                </a:cubicBezTo>
                <a:cubicBezTo>
                  <a:pt x="131" y="93"/>
                  <a:pt x="135" y="89"/>
                  <a:pt x="135" y="84"/>
                </a:cubicBezTo>
                <a:cubicBezTo>
                  <a:pt x="135" y="79"/>
                  <a:pt x="131" y="76"/>
                  <a:pt x="127" y="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858AE05-3DF3-4768-9B8D-5E3CD1BF6AAC}" type="slidenum"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-416520" y="-122400"/>
            <a:ext cx="3311640" cy="1219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4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MCD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Image 5" descr=""/>
          <p:cNvPicPr/>
          <p:nvPr/>
        </p:nvPicPr>
        <p:blipFill>
          <a:blip r:embed="rId1"/>
          <a:stretch/>
        </p:blipFill>
        <p:spPr>
          <a:xfrm>
            <a:off x="942120" y="1338120"/>
            <a:ext cx="10058040" cy="40806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Application>LibreOffice/5.3.6.1$Windows_x86 LibreOffice_project/686f202eff87ef707079aeb7f485847613344eb7</Application>
  <Words>132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2018-03-01T10:21:03Z</dcterms:created>
  <dc:creator>Utilisateur Windows</dc:creator>
  <dc:description/>
  <dc:language>fr-FR</dc:language>
  <cp:lastModifiedBy/>
  <dcterms:modified xsi:type="dcterms:W3CDTF">2018-03-01T15:48:04Z</dcterms:modified>
  <cp:revision>11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