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5" r:id="rId7"/>
    <p:sldId id="290" r:id="rId8"/>
    <p:sldId id="291" r:id="rId9"/>
    <p:sldId id="279" r:id="rId10"/>
    <p:sldId id="270" r:id="rId11"/>
    <p:sldId id="286" r:id="rId12"/>
    <p:sldId id="287" r:id="rId13"/>
    <p:sldId id="288" r:id="rId14"/>
    <p:sldId id="289" r:id="rId15"/>
    <p:sldId id="266" r:id="rId16"/>
    <p:sldId id="292" r:id="rId17"/>
    <p:sldId id="278" r:id="rId18"/>
  </p:sldIdLst>
  <p:sldSz cx="9144000" cy="5143500" type="screen16x9"/>
  <p:notesSz cx="6858000" cy="9144000"/>
  <p:embeddedFontLst>
    <p:embeddedFont>
      <p:font typeface="Annie Use Your Telescope" panose="020B0604020202020204" charset="0"/>
      <p:regular r:id="rId20"/>
    </p:embeddedFont>
    <p:embeddedFont>
      <p:font typeface="Exo" panose="020B060402020202020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pen Sans" pitchFamily="2" charset="0"/>
      <p:regular r:id="rId29"/>
      <p:bold r:id="rId30"/>
      <p:italic r:id="rId31"/>
      <p:boldItalic r:id="rId32"/>
    </p:embeddedFont>
    <p:embeddedFont>
      <p:font typeface="Racing Sans One" panose="020B0604020202020204" charset="0"/>
      <p:regular r:id="rId33"/>
    </p:embeddedFont>
    <p:embeddedFont>
      <p:font typeface="RocknRoll One" panose="02020900000000000000" pitchFamily="18" charset="-128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AEB09-C9E2-4891-8818-0904C1F12BD5}">
  <a:tblStyle styleId="{57CAEB09-C9E2-4891-8818-0904C1F12B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fa02d51865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fa02d51865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fa02d5186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fa02d5186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fa02d5186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fa02d5186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4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fa02d5186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fa02d5186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2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fa02d5186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fa02d5186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f9ee626784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f9ee626784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f9ee626784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f9ee626784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27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f9ff7914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f9ff7914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fb0d0a1ea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fb0d0a1ea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f9ee62678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f9ee62678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f9ee62678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f9ee62678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f72f9837c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f72f9837c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f9ee62678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f9ee62678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f72f9837c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f72f9837c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02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f72f9837c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f72f9837c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713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f9ff7914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f9ff7914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" name="Google Shape;34;p2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48;p2"/>
          <p:cNvSpPr/>
          <p:nvPr/>
        </p:nvSpPr>
        <p:spPr>
          <a:xfrm>
            <a:off x="432444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50" name="Google Shape;50;p2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819350" y="1102813"/>
            <a:ext cx="5505300" cy="22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 b="1">
                <a:solidFill>
                  <a:srgbClr val="46246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2547450" y="3670034"/>
            <a:ext cx="4049100" cy="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315501" y="3850450"/>
            <a:ext cx="1873" cy="1798"/>
          </a:xfrm>
          <a:custGeom>
            <a:avLst/>
            <a:gdLst/>
            <a:ahLst/>
            <a:cxnLst/>
            <a:rect l="l" t="t" r="r" b="b"/>
            <a:pathLst>
              <a:path w="25" h="24" extrusionOk="0">
                <a:moveTo>
                  <a:pt x="25" y="0"/>
                </a:moveTo>
                <a:cubicBezTo>
                  <a:pt x="1" y="0"/>
                  <a:pt x="1" y="12"/>
                  <a:pt x="1" y="24"/>
                </a:cubicBezTo>
                <a:cubicBezTo>
                  <a:pt x="1" y="24"/>
                  <a:pt x="1" y="12"/>
                  <a:pt x="25" y="0"/>
                </a:cubicBezTo>
                <a:close/>
              </a:path>
            </a:pathLst>
          </a:custGeom>
          <a:solidFill>
            <a:srgbClr val="444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145483" y="4412278"/>
            <a:ext cx="2771" cy="75"/>
          </a:xfrm>
          <a:custGeom>
            <a:avLst/>
            <a:gdLst/>
            <a:ahLst/>
            <a:cxnLst/>
            <a:rect l="l" t="t" r="r" b="b"/>
            <a:pathLst>
              <a:path w="37" h="1" extrusionOk="0">
                <a:moveTo>
                  <a:pt x="1" y="0"/>
                </a:moveTo>
                <a:lnTo>
                  <a:pt x="37" y="0"/>
                </a:lnTo>
                <a:lnTo>
                  <a:pt x="37" y="0"/>
                </a:lnTo>
                <a:close/>
              </a:path>
            </a:pathLst>
          </a:custGeom>
          <a:solidFill>
            <a:srgbClr val="444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20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780" name="Google Shape;780;p20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781" name="Google Shape;781;p20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20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20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20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20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20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20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20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20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20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20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20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20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20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20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20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20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20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20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20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20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20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20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04" name="Google Shape;804;p20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8" name="Google Shape;818;p20"/>
          <p:cNvSpPr/>
          <p:nvPr/>
        </p:nvSpPr>
        <p:spPr>
          <a:xfrm flipH="1">
            <a:off x="744145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20"/>
          <p:cNvGrpSpPr/>
          <p:nvPr/>
        </p:nvGrpSpPr>
        <p:grpSpPr>
          <a:xfrm flipH="1"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820" name="Google Shape;820;p20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20"/>
          <p:cNvSpPr txBox="1">
            <a:spLocks noGrp="1"/>
          </p:cNvSpPr>
          <p:nvPr>
            <p:ph type="subTitle" idx="1"/>
          </p:nvPr>
        </p:nvSpPr>
        <p:spPr>
          <a:xfrm>
            <a:off x="1180875" y="2273525"/>
            <a:ext cx="16614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4" name="Google Shape;824;p20"/>
          <p:cNvSpPr txBox="1">
            <a:spLocks noGrp="1"/>
          </p:cNvSpPr>
          <p:nvPr>
            <p:ph type="subTitle" idx="2"/>
          </p:nvPr>
        </p:nvSpPr>
        <p:spPr>
          <a:xfrm>
            <a:off x="1179525" y="1742684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25" name="Google Shape;825;p20"/>
          <p:cNvSpPr txBox="1">
            <a:spLocks noGrp="1"/>
          </p:cNvSpPr>
          <p:nvPr>
            <p:ph type="subTitle" idx="3"/>
          </p:nvPr>
        </p:nvSpPr>
        <p:spPr>
          <a:xfrm>
            <a:off x="3739896" y="2273525"/>
            <a:ext cx="1664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6" name="Google Shape;826;p20"/>
          <p:cNvSpPr txBox="1">
            <a:spLocks noGrp="1"/>
          </p:cNvSpPr>
          <p:nvPr>
            <p:ph type="subTitle" idx="4"/>
          </p:nvPr>
        </p:nvSpPr>
        <p:spPr>
          <a:xfrm>
            <a:off x="3740695" y="1742684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27" name="Google Shape;827;p20"/>
          <p:cNvSpPr txBox="1">
            <a:spLocks noGrp="1"/>
          </p:cNvSpPr>
          <p:nvPr>
            <p:ph type="subTitle" idx="5"/>
          </p:nvPr>
        </p:nvSpPr>
        <p:spPr>
          <a:xfrm>
            <a:off x="6301864" y="2273525"/>
            <a:ext cx="1664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8" name="Google Shape;828;p20"/>
          <p:cNvSpPr txBox="1">
            <a:spLocks noGrp="1"/>
          </p:cNvSpPr>
          <p:nvPr>
            <p:ph type="subTitle" idx="6"/>
          </p:nvPr>
        </p:nvSpPr>
        <p:spPr>
          <a:xfrm>
            <a:off x="6301864" y="1742684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29" name="Google Shape;829;p20"/>
          <p:cNvSpPr txBox="1">
            <a:spLocks noGrp="1"/>
          </p:cNvSpPr>
          <p:nvPr>
            <p:ph type="subTitle" idx="7"/>
          </p:nvPr>
        </p:nvSpPr>
        <p:spPr>
          <a:xfrm>
            <a:off x="1179525" y="3701450"/>
            <a:ext cx="16641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0" name="Google Shape;830;p20"/>
          <p:cNvSpPr txBox="1">
            <a:spLocks noGrp="1"/>
          </p:cNvSpPr>
          <p:nvPr>
            <p:ph type="subTitle" idx="8"/>
          </p:nvPr>
        </p:nvSpPr>
        <p:spPr>
          <a:xfrm>
            <a:off x="1179525" y="3170609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31" name="Google Shape;831;p20"/>
          <p:cNvSpPr txBox="1">
            <a:spLocks noGrp="1"/>
          </p:cNvSpPr>
          <p:nvPr>
            <p:ph type="subTitle" idx="9"/>
          </p:nvPr>
        </p:nvSpPr>
        <p:spPr>
          <a:xfrm>
            <a:off x="3739896" y="3701450"/>
            <a:ext cx="1664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2" name="Google Shape;832;p20"/>
          <p:cNvSpPr txBox="1">
            <a:spLocks noGrp="1"/>
          </p:cNvSpPr>
          <p:nvPr>
            <p:ph type="subTitle" idx="13"/>
          </p:nvPr>
        </p:nvSpPr>
        <p:spPr>
          <a:xfrm>
            <a:off x="3739896" y="3170609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833" name="Google Shape;833;p20"/>
          <p:cNvSpPr txBox="1">
            <a:spLocks noGrp="1"/>
          </p:cNvSpPr>
          <p:nvPr>
            <p:ph type="subTitle" idx="14"/>
          </p:nvPr>
        </p:nvSpPr>
        <p:spPr>
          <a:xfrm>
            <a:off x="6301864" y="3701450"/>
            <a:ext cx="1664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4" name="Google Shape;834;p20"/>
          <p:cNvSpPr txBox="1">
            <a:spLocks noGrp="1"/>
          </p:cNvSpPr>
          <p:nvPr>
            <p:ph type="subTitle" idx="15"/>
          </p:nvPr>
        </p:nvSpPr>
        <p:spPr>
          <a:xfrm>
            <a:off x="6301864" y="3170609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 flipH="1"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078" name="Google Shape;1078;p26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079" name="Google Shape;1079;p26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6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6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6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26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26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26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26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26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26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26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26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26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26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6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26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26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26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26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26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26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26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26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02" name="Google Shape;1102;p26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6" name="Google Shape;1116;p26"/>
          <p:cNvSpPr/>
          <p:nvPr/>
        </p:nvSpPr>
        <p:spPr>
          <a:xfrm>
            <a:off x="325737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26"/>
          <p:cNvGrpSpPr/>
          <p:nvPr/>
        </p:nvGrpSpPr>
        <p:grpSpPr>
          <a:xfrm>
            <a:off x="311533" y="216981"/>
            <a:ext cx="8413926" cy="4516813"/>
            <a:chOff x="418241" y="216981"/>
            <a:chExt cx="8413926" cy="4516813"/>
          </a:xfrm>
        </p:grpSpPr>
        <p:sp>
          <p:nvSpPr>
            <p:cNvPr id="1118" name="Google Shape;1118;p26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30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281" name="Google Shape;1281;p30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282" name="Google Shape;1282;p30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30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30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30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30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30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30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30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30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30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30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30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30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30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30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30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30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30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30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30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30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30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30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05" name="Google Shape;1305;p30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0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0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0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9" name="Google Shape;1319;p30"/>
          <p:cNvSpPr/>
          <p:nvPr/>
        </p:nvSpPr>
        <p:spPr>
          <a:xfrm flipH="1">
            <a:off x="744145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1321" name="Google Shape;1321;p30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3" name="Google Shape;1323;p30"/>
          <p:cNvSpPr txBox="1">
            <a:spLocks noGrp="1"/>
          </p:cNvSpPr>
          <p:nvPr>
            <p:ph type="subTitle" idx="1"/>
          </p:nvPr>
        </p:nvSpPr>
        <p:spPr>
          <a:xfrm>
            <a:off x="1472700" y="3493375"/>
            <a:ext cx="6198600" cy="7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4" name="Google Shape;1324;p30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34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473" name="Google Shape;1473;p34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474" name="Google Shape;1474;p34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34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34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34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34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34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34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34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34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34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34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34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34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34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34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34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34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34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34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34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34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34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34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97" name="Google Shape;1497;p34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34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34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34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34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34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34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34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34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34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34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34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34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34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1" name="Google Shape;1511;p34"/>
          <p:cNvSpPr/>
          <p:nvPr/>
        </p:nvSpPr>
        <p:spPr>
          <a:xfrm flipH="1">
            <a:off x="574932" y="2386827"/>
            <a:ext cx="4530660" cy="416491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34"/>
          <p:cNvGrpSpPr/>
          <p:nvPr/>
        </p:nvGrpSpPr>
        <p:grpSpPr>
          <a:xfrm flipH="1">
            <a:off x="508961" y="216985"/>
            <a:ext cx="4721895" cy="2534836"/>
            <a:chOff x="418241" y="216981"/>
            <a:chExt cx="8413926" cy="4516813"/>
          </a:xfrm>
        </p:grpSpPr>
        <p:sp>
          <p:nvSpPr>
            <p:cNvPr id="1513" name="Google Shape;1513;p34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4"/>
          <p:cNvSpPr/>
          <p:nvPr/>
        </p:nvSpPr>
        <p:spPr>
          <a:xfrm flipH="1">
            <a:off x="3774857" y="4218727"/>
            <a:ext cx="4530660" cy="416491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34"/>
          <p:cNvGrpSpPr/>
          <p:nvPr/>
        </p:nvGrpSpPr>
        <p:grpSpPr>
          <a:xfrm flipH="1">
            <a:off x="3708886" y="2048885"/>
            <a:ext cx="4721895" cy="2534836"/>
            <a:chOff x="418241" y="216981"/>
            <a:chExt cx="8413926" cy="4516813"/>
          </a:xfrm>
        </p:grpSpPr>
        <p:sp>
          <p:nvSpPr>
            <p:cNvPr id="1517" name="Google Shape;1517;p34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3_1"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0" name="Google Shape;1520;p35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521" name="Google Shape;1521;p35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522" name="Google Shape;1522;p35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35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35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35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35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35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35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35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35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35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35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35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35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35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35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35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35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35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35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35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35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35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35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45" name="Google Shape;1545;p35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5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5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5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5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5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5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5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5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5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5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5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5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35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59" name="Google Shape;1559;p35"/>
          <p:cNvSpPr/>
          <p:nvPr/>
        </p:nvSpPr>
        <p:spPr>
          <a:xfrm flipH="1">
            <a:off x="840344" y="4140298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35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561" name="Google Shape;1561;p35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562" name="Google Shape;1562;p35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35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35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35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35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35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35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35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35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35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35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35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35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35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35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35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35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35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35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35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35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35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35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85" name="Google Shape;1585;p35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5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35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35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35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0" name="Google Shape;1590;p35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1" name="Google Shape;1591;p35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2" name="Google Shape;1592;p35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3" name="Google Shape;1593;p35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Google Shape;1594;p35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Google Shape;1595;p35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Google Shape;1596;p35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Google Shape;1597;p35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35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99" name="Google Shape;1599;p35"/>
          <p:cNvGrpSpPr/>
          <p:nvPr/>
        </p:nvGrpSpPr>
        <p:grpSpPr>
          <a:xfrm flipH="1"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1600" name="Google Shape;1600;p35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152" name="Google Shape;152;p5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5" name="Google Shape;175;p5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5"/>
          <p:cNvSpPr/>
          <p:nvPr/>
        </p:nvSpPr>
        <p:spPr>
          <a:xfrm>
            <a:off x="432444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5"/>
          <p:cNvGrpSpPr/>
          <p:nvPr/>
        </p:nvGrpSpPr>
        <p:grpSpPr>
          <a:xfrm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191" name="Google Shape;191;p5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5"/>
          <p:cNvSpPr txBox="1">
            <a:spLocks noGrp="1"/>
          </p:cNvSpPr>
          <p:nvPr>
            <p:ph type="subTitle" idx="1"/>
          </p:nvPr>
        </p:nvSpPr>
        <p:spPr>
          <a:xfrm>
            <a:off x="1342950" y="2996872"/>
            <a:ext cx="2895900" cy="10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2"/>
          </p:nvPr>
        </p:nvSpPr>
        <p:spPr>
          <a:xfrm>
            <a:off x="2126250" y="2444575"/>
            <a:ext cx="13293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3"/>
          </p:nvPr>
        </p:nvSpPr>
        <p:spPr>
          <a:xfrm>
            <a:off x="4906444" y="2993748"/>
            <a:ext cx="2898600" cy="10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4"/>
          </p:nvPr>
        </p:nvSpPr>
        <p:spPr>
          <a:xfrm>
            <a:off x="5691094" y="2441450"/>
            <a:ext cx="13293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201" name="Google Shape;201;p6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6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6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4" name="Google Shape;224;p6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6"/>
          <p:cNvSpPr/>
          <p:nvPr/>
        </p:nvSpPr>
        <p:spPr>
          <a:xfrm>
            <a:off x="432444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6"/>
          <p:cNvGrpSpPr/>
          <p:nvPr/>
        </p:nvGrpSpPr>
        <p:grpSpPr>
          <a:xfrm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240" name="Google Shape;240;p6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7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245" name="Google Shape;245;p7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246" name="Google Shape;246;p7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7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7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7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9" name="Google Shape;269;p7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7"/>
          <p:cNvSpPr/>
          <p:nvPr/>
        </p:nvSpPr>
        <p:spPr>
          <a:xfrm flipH="1">
            <a:off x="744145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7"/>
          <p:cNvGrpSpPr/>
          <p:nvPr/>
        </p:nvGrpSpPr>
        <p:grpSpPr>
          <a:xfrm flipH="1"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285" name="Google Shape;285;p7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8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290" name="Google Shape;290;p8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291" name="Google Shape;291;p8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8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8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8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8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8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8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8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8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8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8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8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" name="Google Shape;314;p8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432444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330" name="Google Shape;330;p8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581150" y="1763250"/>
            <a:ext cx="5981700" cy="135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9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335" name="Google Shape;335;p9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336" name="Google Shape;336;p9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9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9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9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9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9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9" name="Google Shape;359;p9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3" name="Google Shape;373;p9"/>
          <p:cNvSpPr/>
          <p:nvPr/>
        </p:nvSpPr>
        <p:spPr>
          <a:xfrm flipH="1">
            <a:off x="744145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9"/>
          <p:cNvGrpSpPr/>
          <p:nvPr/>
        </p:nvGrpSpPr>
        <p:grpSpPr>
          <a:xfrm flipH="1"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375" name="Google Shape;375;p9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2184450" y="2798425"/>
            <a:ext cx="4775100" cy="44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2477850" y="1638500"/>
            <a:ext cx="4188300" cy="9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91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">
  <p:cSld name="CUSTOM_4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6"/>
          <p:cNvGrpSpPr/>
          <p:nvPr/>
        </p:nvGrpSpPr>
        <p:grpSpPr>
          <a:xfrm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579" name="Google Shape;579;p16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580" name="Google Shape;580;p16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6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6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6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6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6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6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6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6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6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6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6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6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6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6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6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6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6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6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6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6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6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6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3" name="Google Shape;603;p16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7" name="Google Shape;617;p16"/>
          <p:cNvSpPr/>
          <p:nvPr/>
        </p:nvSpPr>
        <p:spPr>
          <a:xfrm flipH="1">
            <a:off x="744145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16"/>
          <p:cNvGrpSpPr/>
          <p:nvPr/>
        </p:nvGrpSpPr>
        <p:grpSpPr>
          <a:xfrm flipH="1">
            <a:off x="418241" y="216981"/>
            <a:ext cx="8413926" cy="4516813"/>
            <a:chOff x="418241" y="216981"/>
            <a:chExt cx="8413926" cy="4516813"/>
          </a:xfrm>
        </p:grpSpPr>
        <p:sp>
          <p:nvSpPr>
            <p:cNvPr id="619" name="Google Shape;619;p16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6"/>
          <p:cNvSpPr txBox="1">
            <a:spLocks noGrp="1"/>
          </p:cNvSpPr>
          <p:nvPr>
            <p:ph type="title"/>
          </p:nvPr>
        </p:nvSpPr>
        <p:spPr>
          <a:xfrm>
            <a:off x="2446050" y="1904425"/>
            <a:ext cx="4251900" cy="137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5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6"/>
          <p:cNvSpPr txBox="1">
            <a:spLocks noGrp="1"/>
          </p:cNvSpPr>
          <p:nvPr>
            <p:ph type="subTitle" idx="1"/>
          </p:nvPr>
        </p:nvSpPr>
        <p:spPr>
          <a:xfrm>
            <a:off x="2624700" y="3907250"/>
            <a:ext cx="3894600" cy="3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23" name="Google Shape;623;p16"/>
          <p:cNvSpPr txBox="1">
            <a:spLocks noGrp="1"/>
          </p:cNvSpPr>
          <p:nvPr>
            <p:ph type="title" idx="2" hasCustomPrompt="1"/>
          </p:nvPr>
        </p:nvSpPr>
        <p:spPr>
          <a:xfrm>
            <a:off x="4170986" y="928254"/>
            <a:ext cx="853500" cy="9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 flipH="1">
            <a:off x="-150" y="13800"/>
            <a:ext cx="9144000" cy="5115900"/>
            <a:chOff x="-150" y="13800"/>
            <a:chExt cx="9144000" cy="5115900"/>
          </a:xfrm>
        </p:grpSpPr>
        <p:grpSp>
          <p:nvGrpSpPr>
            <p:cNvPr id="676" name="Google Shape;676;p18"/>
            <p:cNvGrpSpPr/>
            <p:nvPr/>
          </p:nvGrpSpPr>
          <p:grpSpPr>
            <a:xfrm>
              <a:off x="318911" y="13800"/>
              <a:ext cx="8506178" cy="5115900"/>
              <a:chOff x="318911" y="-66425"/>
              <a:chExt cx="8506178" cy="5115900"/>
            </a:xfrm>
          </p:grpSpPr>
          <p:cxnSp>
            <p:nvCxnSpPr>
              <p:cNvPr id="677" name="Google Shape;677;p18"/>
              <p:cNvCxnSpPr/>
              <p:nvPr/>
            </p:nvCxnSpPr>
            <p:spPr>
              <a:xfrm>
                <a:off x="3189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8"/>
              <p:cNvCxnSpPr/>
              <p:nvPr/>
            </p:nvCxnSpPr>
            <p:spPr>
              <a:xfrm>
                <a:off x="7055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8"/>
              <p:cNvCxnSpPr/>
              <p:nvPr/>
            </p:nvCxnSpPr>
            <p:spPr>
              <a:xfrm>
                <a:off x="10922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8"/>
              <p:cNvCxnSpPr/>
              <p:nvPr/>
            </p:nvCxnSpPr>
            <p:spPr>
              <a:xfrm>
                <a:off x="14788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8"/>
              <p:cNvCxnSpPr/>
              <p:nvPr/>
            </p:nvCxnSpPr>
            <p:spPr>
              <a:xfrm>
                <a:off x="18654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8"/>
              <p:cNvCxnSpPr/>
              <p:nvPr/>
            </p:nvCxnSpPr>
            <p:spPr>
              <a:xfrm>
                <a:off x="22521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8"/>
              <p:cNvCxnSpPr/>
              <p:nvPr/>
            </p:nvCxnSpPr>
            <p:spPr>
              <a:xfrm>
                <a:off x="26387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8"/>
              <p:cNvCxnSpPr/>
              <p:nvPr/>
            </p:nvCxnSpPr>
            <p:spPr>
              <a:xfrm>
                <a:off x="30254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8"/>
              <p:cNvCxnSpPr/>
              <p:nvPr/>
            </p:nvCxnSpPr>
            <p:spPr>
              <a:xfrm>
                <a:off x="34120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8"/>
              <p:cNvCxnSpPr/>
              <p:nvPr/>
            </p:nvCxnSpPr>
            <p:spPr>
              <a:xfrm>
                <a:off x="37987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8"/>
              <p:cNvCxnSpPr/>
              <p:nvPr/>
            </p:nvCxnSpPr>
            <p:spPr>
              <a:xfrm>
                <a:off x="41853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8"/>
              <p:cNvCxnSpPr/>
              <p:nvPr/>
            </p:nvCxnSpPr>
            <p:spPr>
              <a:xfrm>
                <a:off x="45720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8"/>
              <p:cNvCxnSpPr/>
              <p:nvPr/>
            </p:nvCxnSpPr>
            <p:spPr>
              <a:xfrm>
                <a:off x="49586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8"/>
              <p:cNvCxnSpPr/>
              <p:nvPr/>
            </p:nvCxnSpPr>
            <p:spPr>
              <a:xfrm>
                <a:off x="53452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8"/>
              <p:cNvCxnSpPr/>
              <p:nvPr/>
            </p:nvCxnSpPr>
            <p:spPr>
              <a:xfrm>
                <a:off x="5731933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8"/>
              <p:cNvCxnSpPr/>
              <p:nvPr/>
            </p:nvCxnSpPr>
            <p:spPr>
              <a:xfrm>
                <a:off x="6118578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8"/>
              <p:cNvCxnSpPr/>
              <p:nvPr/>
            </p:nvCxnSpPr>
            <p:spPr>
              <a:xfrm>
                <a:off x="6505222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8"/>
              <p:cNvCxnSpPr/>
              <p:nvPr/>
            </p:nvCxnSpPr>
            <p:spPr>
              <a:xfrm>
                <a:off x="6891867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8"/>
              <p:cNvCxnSpPr/>
              <p:nvPr/>
            </p:nvCxnSpPr>
            <p:spPr>
              <a:xfrm>
                <a:off x="7278511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8"/>
              <p:cNvCxnSpPr/>
              <p:nvPr/>
            </p:nvCxnSpPr>
            <p:spPr>
              <a:xfrm>
                <a:off x="7665156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8"/>
              <p:cNvCxnSpPr/>
              <p:nvPr/>
            </p:nvCxnSpPr>
            <p:spPr>
              <a:xfrm>
                <a:off x="8051800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8"/>
              <p:cNvCxnSpPr/>
              <p:nvPr/>
            </p:nvCxnSpPr>
            <p:spPr>
              <a:xfrm>
                <a:off x="8438444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8"/>
              <p:cNvCxnSpPr/>
              <p:nvPr/>
            </p:nvCxnSpPr>
            <p:spPr>
              <a:xfrm>
                <a:off x="8825089" y="-66425"/>
                <a:ext cx="0" cy="5115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D3B6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00" name="Google Shape;700;p18"/>
            <p:cNvCxnSpPr/>
            <p:nvPr/>
          </p:nvCxnSpPr>
          <p:spPr>
            <a:xfrm>
              <a:off x="-150" y="319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-150" y="66769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-150" y="101603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-150" y="1364377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-150" y="17127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-150" y="206106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-150" y="240940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-150" y="275774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-150" y="310608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-150" y="345443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-150" y="380277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-150" y="415111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-150" y="449945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-150" y="4847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rgbClr val="4D3B6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4" name="Google Shape;714;p18"/>
          <p:cNvSpPr/>
          <p:nvPr/>
        </p:nvSpPr>
        <p:spPr>
          <a:xfrm>
            <a:off x="325737" y="4092773"/>
            <a:ext cx="8073818" cy="742204"/>
          </a:xfrm>
          <a:custGeom>
            <a:avLst/>
            <a:gdLst/>
            <a:ahLst/>
            <a:cxnLst/>
            <a:rect l="l" t="t" r="r" b="b"/>
            <a:pathLst>
              <a:path w="257497" h="23671" extrusionOk="0">
                <a:moveTo>
                  <a:pt x="27633" y="1"/>
                </a:moveTo>
                <a:cubicBezTo>
                  <a:pt x="25731" y="1"/>
                  <a:pt x="23830" y="40"/>
                  <a:pt x="21931" y="120"/>
                </a:cubicBezTo>
                <a:cubicBezTo>
                  <a:pt x="21624" y="133"/>
                  <a:pt x="21257" y="137"/>
                  <a:pt x="20846" y="137"/>
                </a:cubicBezTo>
                <a:cubicBezTo>
                  <a:pt x="20109" y="137"/>
                  <a:pt x="19228" y="124"/>
                  <a:pt x="18276" y="124"/>
                </a:cubicBezTo>
                <a:cubicBezTo>
                  <a:pt x="14353" y="124"/>
                  <a:pt x="9245" y="349"/>
                  <a:pt x="8251" y="2656"/>
                </a:cubicBezTo>
                <a:cubicBezTo>
                  <a:pt x="7703" y="3954"/>
                  <a:pt x="953" y="22313"/>
                  <a:pt x="0" y="22384"/>
                </a:cubicBezTo>
                <a:cubicBezTo>
                  <a:pt x="4904" y="22064"/>
                  <a:pt x="10033" y="21938"/>
                  <a:pt x="15314" y="21938"/>
                </a:cubicBezTo>
                <a:cubicBezTo>
                  <a:pt x="34886" y="21938"/>
                  <a:pt x="56550" y="23671"/>
                  <a:pt x="76616" y="23671"/>
                </a:cubicBezTo>
                <a:cubicBezTo>
                  <a:pt x="84945" y="23671"/>
                  <a:pt x="92998" y="23372"/>
                  <a:pt x="100513" y="22527"/>
                </a:cubicBezTo>
                <a:cubicBezTo>
                  <a:pt x="105763" y="21932"/>
                  <a:pt x="111002" y="20980"/>
                  <a:pt x="116288" y="20741"/>
                </a:cubicBezTo>
                <a:cubicBezTo>
                  <a:pt x="117304" y="20694"/>
                  <a:pt x="118319" y="20673"/>
                  <a:pt x="119334" y="20673"/>
                </a:cubicBezTo>
                <a:cubicBezTo>
                  <a:pt x="127230" y="20673"/>
                  <a:pt x="135105" y="21956"/>
                  <a:pt x="143018" y="22146"/>
                </a:cubicBezTo>
                <a:cubicBezTo>
                  <a:pt x="143758" y="22163"/>
                  <a:pt x="144498" y="22171"/>
                  <a:pt x="145239" y="22171"/>
                </a:cubicBezTo>
                <a:cubicBezTo>
                  <a:pt x="150270" y="22171"/>
                  <a:pt x="155294" y="21820"/>
                  <a:pt x="160318" y="21622"/>
                </a:cubicBezTo>
                <a:cubicBezTo>
                  <a:pt x="174093" y="21099"/>
                  <a:pt x="252079" y="21515"/>
                  <a:pt x="257318" y="19551"/>
                </a:cubicBezTo>
                <a:cubicBezTo>
                  <a:pt x="257497" y="16324"/>
                  <a:pt x="200978" y="18003"/>
                  <a:pt x="199513" y="15122"/>
                </a:cubicBezTo>
                <a:cubicBezTo>
                  <a:pt x="199204" y="14503"/>
                  <a:pt x="198846" y="13883"/>
                  <a:pt x="198263" y="13491"/>
                </a:cubicBezTo>
                <a:cubicBezTo>
                  <a:pt x="197560" y="13002"/>
                  <a:pt x="196656" y="12943"/>
                  <a:pt x="195810" y="12883"/>
                </a:cubicBezTo>
                <a:cubicBezTo>
                  <a:pt x="177757" y="11825"/>
                  <a:pt x="159684" y="11296"/>
                  <a:pt x="141606" y="11296"/>
                </a:cubicBezTo>
                <a:cubicBezTo>
                  <a:pt x="135278" y="11296"/>
                  <a:pt x="128950" y="11361"/>
                  <a:pt x="122623" y="11490"/>
                </a:cubicBezTo>
                <a:cubicBezTo>
                  <a:pt x="117854" y="11589"/>
                  <a:pt x="113070" y="11723"/>
                  <a:pt x="108293" y="11723"/>
                </a:cubicBezTo>
                <a:cubicBezTo>
                  <a:pt x="101561" y="11723"/>
                  <a:pt x="94841" y="11457"/>
                  <a:pt x="88190" y="10454"/>
                </a:cubicBezTo>
                <a:cubicBezTo>
                  <a:pt x="77248" y="8823"/>
                  <a:pt x="66711" y="5216"/>
                  <a:pt x="55888" y="2942"/>
                </a:cubicBezTo>
                <a:cubicBezTo>
                  <a:pt x="46605" y="988"/>
                  <a:pt x="37115" y="1"/>
                  <a:pt x="27633" y="1"/>
                </a:cubicBezTo>
                <a:close/>
              </a:path>
            </a:pathLst>
          </a:custGeom>
          <a:solidFill>
            <a:srgbClr val="4D3B60">
              <a:alpha val="5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18"/>
          <p:cNvGrpSpPr/>
          <p:nvPr/>
        </p:nvGrpSpPr>
        <p:grpSpPr>
          <a:xfrm>
            <a:off x="311533" y="216981"/>
            <a:ext cx="8413926" cy="4516813"/>
            <a:chOff x="418241" y="216981"/>
            <a:chExt cx="8413926" cy="4516813"/>
          </a:xfrm>
        </p:grpSpPr>
        <p:sp>
          <p:nvSpPr>
            <p:cNvPr id="716" name="Google Shape;716;p18"/>
            <p:cNvSpPr/>
            <p:nvPr/>
          </p:nvSpPr>
          <p:spPr>
            <a:xfrm>
              <a:off x="418241" y="254294"/>
              <a:ext cx="8413926" cy="4479501"/>
            </a:xfrm>
            <a:custGeom>
              <a:avLst/>
              <a:gdLst/>
              <a:ahLst/>
              <a:cxnLst/>
              <a:rect l="l" t="t" r="r" b="b"/>
              <a:pathLst>
                <a:path w="268344" h="142864" extrusionOk="0">
                  <a:moveTo>
                    <a:pt x="252877" y="1"/>
                  </a:moveTo>
                  <a:lnTo>
                    <a:pt x="252877" y="1"/>
                  </a:lnTo>
                  <a:cubicBezTo>
                    <a:pt x="253699" y="3668"/>
                    <a:pt x="251532" y="7538"/>
                    <a:pt x="247401" y="7942"/>
                  </a:cubicBezTo>
                  <a:cubicBezTo>
                    <a:pt x="247184" y="7963"/>
                    <a:pt x="246970" y="7974"/>
                    <a:pt x="246760" y="7974"/>
                  </a:cubicBezTo>
                  <a:cubicBezTo>
                    <a:pt x="244817" y="7974"/>
                    <a:pt x="243130" y="7101"/>
                    <a:pt x="241733" y="5704"/>
                  </a:cubicBezTo>
                  <a:cubicBezTo>
                    <a:pt x="240341" y="4332"/>
                    <a:pt x="237917" y="547"/>
                    <a:pt x="235509" y="547"/>
                  </a:cubicBezTo>
                  <a:cubicBezTo>
                    <a:pt x="234992" y="547"/>
                    <a:pt x="234476" y="722"/>
                    <a:pt x="233970" y="1132"/>
                  </a:cubicBezTo>
                  <a:cubicBezTo>
                    <a:pt x="234147" y="4340"/>
                    <a:pt x="231873" y="7248"/>
                    <a:pt x="228671" y="7248"/>
                  </a:cubicBezTo>
                  <a:cubicBezTo>
                    <a:pt x="228212" y="7248"/>
                    <a:pt x="227735" y="7188"/>
                    <a:pt x="227243" y="7061"/>
                  </a:cubicBezTo>
                  <a:cubicBezTo>
                    <a:pt x="224850" y="6454"/>
                    <a:pt x="224124" y="4752"/>
                    <a:pt x="222945" y="2799"/>
                  </a:cubicBezTo>
                  <a:cubicBezTo>
                    <a:pt x="221733" y="779"/>
                    <a:pt x="219647" y="247"/>
                    <a:pt x="217490" y="247"/>
                  </a:cubicBezTo>
                  <a:cubicBezTo>
                    <a:pt x="216595" y="247"/>
                    <a:pt x="215687" y="338"/>
                    <a:pt x="214825" y="453"/>
                  </a:cubicBezTo>
                  <a:cubicBezTo>
                    <a:pt x="214361" y="2978"/>
                    <a:pt x="213134" y="5478"/>
                    <a:pt x="210622" y="6502"/>
                  </a:cubicBezTo>
                  <a:cubicBezTo>
                    <a:pt x="209949" y="6776"/>
                    <a:pt x="209224" y="6913"/>
                    <a:pt x="208502" y="6913"/>
                  </a:cubicBezTo>
                  <a:cubicBezTo>
                    <a:pt x="207064" y="6913"/>
                    <a:pt x="205636" y="6373"/>
                    <a:pt x="204645" y="5311"/>
                  </a:cubicBezTo>
                  <a:cubicBezTo>
                    <a:pt x="204443" y="4097"/>
                    <a:pt x="204312" y="2870"/>
                    <a:pt x="204312" y="1608"/>
                  </a:cubicBezTo>
                  <a:lnTo>
                    <a:pt x="198775" y="2061"/>
                  </a:lnTo>
                  <a:cubicBezTo>
                    <a:pt x="199264" y="5704"/>
                    <a:pt x="198847" y="10431"/>
                    <a:pt x="194239" y="10657"/>
                  </a:cubicBezTo>
                  <a:cubicBezTo>
                    <a:pt x="194128" y="10662"/>
                    <a:pt x="194018" y="10665"/>
                    <a:pt x="193910" y="10665"/>
                  </a:cubicBezTo>
                  <a:cubicBezTo>
                    <a:pt x="189088" y="10665"/>
                    <a:pt x="187323" y="5543"/>
                    <a:pt x="186310" y="1561"/>
                  </a:cubicBezTo>
                  <a:cubicBezTo>
                    <a:pt x="185874" y="1573"/>
                    <a:pt x="185440" y="1578"/>
                    <a:pt x="185005" y="1578"/>
                  </a:cubicBezTo>
                  <a:cubicBezTo>
                    <a:pt x="183511" y="1578"/>
                    <a:pt x="182021" y="1522"/>
                    <a:pt x="180532" y="1522"/>
                  </a:cubicBezTo>
                  <a:cubicBezTo>
                    <a:pt x="180334" y="1522"/>
                    <a:pt x="180137" y="1523"/>
                    <a:pt x="179940" y="1525"/>
                  </a:cubicBezTo>
                  <a:cubicBezTo>
                    <a:pt x="181130" y="5347"/>
                    <a:pt x="178416" y="10788"/>
                    <a:pt x="174415" y="11359"/>
                  </a:cubicBezTo>
                  <a:cubicBezTo>
                    <a:pt x="174168" y="11393"/>
                    <a:pt x="173926" y="11410"/>
                    <a:pt x="173688" y="11410"/>
                  </a:cubicBezTo>
                  <a:cubicBezTo>
                    <a:pt x="169180" y="11410"/>
                    <a:pt x="166363" y="5498"/>
                    <a:pt x="166974" y="1358"/>
                  </a:cubicBezTo>
                  <a:cubicBezTo>
                    <a:pt x="166590" y="1311"/>
                    <a:pt x="166207" y="1288"/>
                    <a:pt x="165827" y="1288"/>
                  </a:cubicBezTo>
                  <a:cubicBezTo>
                    <a:pt x="162511" y="1288"/>
                    <a:pt x="159382" y="3027"/>
                    <a:pt x="156818" y="5121"/>
                  </a:cubicBezTo>
                  <a:cubicBezTo>
                    <a:pt x="155080" y="6549"/>
                    <a:pt x="153472" y="8764"/>
                    <a:pt x="151079" y="9038"/>
                  </a:cubicBezTo>
                  <a:cubicBezTo>
                    <a:pt x="150889" y="9059"/>
                    <a:pt x="150700" y="9069"/>
                    <a:pt x="150514" y="9069"/>
                  </a:cubicBezTo>
                  <a:cubicBezTo>
                    <a:pt x="146993" y="9069"/>
                    <a:pt x="144220" y="5432"/>
                    <a:pt x="143757" y="2085"/>
                  </a:cubicBezTo>
                  <a:cubicBezTo>
                    <a:pt x="142238" y="2420"/>
                    <a:pt x="140722" y="2585"/>
                    <a:pt x="139201" y="2585"/>
                  </a:cubicBezTo>
                  <a:cubicBezTo>
                    <a:pt x="137967" y="2585"/>
                    <a:pt x="136729" y="2476"/>
                    <a:pt x="135482" y="2263"/>
                  </a:cubicBezTo>
                  <a:cubicBezTo>
                    <a:pt x="134567" y="5723"/>
                    <a:pt x="131689" y="9529"/>
                    <a:pt x="127939" y="9529"/>
                  </a:cubicBezTo>
                  <a:cubicBezTo>
                    <a:pt x="127882" y="9529"/>
                    <a:pt x="127824" y="9528"/>
                    <a:pt x="127767" y="9526"/>
                  </a:cubicBezTo>
                  <a:cubicBezTo>
                    <a:pt x="123885" y="9407"/>
                    <a:pt x="121552" y="5180"/>
                    <a:pt x="121016" y="1656"/>
                  </a:cubicBezTo>
                  <a:cubicBezTo>
                    <a:pt x="118694" y="1620"/>
                    <a:pt x="116360" y="1596"/>
                    <a:pt x="114039" y="1561"/>
                  </a:cubicBezTo>
                  <a:lnTo>
                    <a:pt x="114039" y="1561"/>
                  </a:lnTo>
                  <a:cubicBezTo>
                    <a:pt x="114955" y="4716"/>
                    <a:pt x="113027" y="9026"/>
                    <a:pt x="109848" y="9919"/>
                  </a:cubicBezTo>
                  <a:cubicBezTo>
                    <a:pt x="109421" y="10041"/>
                    <a:pt x="109010" y="10098"/>
                    <a:pt x="108615" y="10098"/>
                  </a:cubicBezTo>
                  <a:cubicBezTo>
                    <a:pt x="104913" y="10098"/>
                    <a:pt x="102597" y="5108"/>
                    <a:pt x="102263" y="1644"/>
                  </a:cubicBezTo>
                  <a:cubicBezTo>
                    <a:pt x="99608" y="1561"/>
                    <a:pt x="96953" y="1501"/>
                    <a:pt x="94298" y="1430"/>
                  </a:cubicBezTo>
                  <a:cubicBezTo>
                    <a:pt x="93917" y="4918"/>
                    <a:pt x="91310" y="9145"/>
                    <a:pt x="87607" y="9240"/>
                  </a:cubicBezTo>
                  <a:cubicBezTo>
                    <a:pt x="87555" y="9242"/>
                    <a:pt x="87503" y="9242"/>
                    <a:pt x="87451" y="9242"/>
                  </a:cubicBezTo>
                  <a:cubicBezTo>
                    <a:pt x="83694" y="9242"/>
                    <a:pt x="81263" y="5430"/>
                    <a:pt x="81451" y="1965"/>
                  </a:cubicBezTo>
                  <a:lnTo>
                    <a:pt x="81451" y="1965"/>
                  </a:lnTo>
                  <a:cubicBezTo>
                    <a:pt x="79756" y="2208"/>
                    <a:pt x="78067" y="2324"/>
                    <a:pt x="76371" y="2324"/>
                  </a:cubicBezTo>
                  <a:cubicBezTo>
                    <a:pt x="75732" y="2324"/>
                    <a:pt x="75092" y="2308"/>
                    <a:pt x="74450" y="2275"/>
                  </a:cubicBezTo>
                  <a:lnTo>
                    <a:pt x="74450" y="2275"/>
                  </a:lnTo>
                  <a:cubicBezTo>
                    <a:pt x="74587" y="5677"/>
                    <a:pt x="72010" y="9057"/>
                    <a:pt x="68439" y="9057"/>
                  </a:cubicBezTo>
                  <a:cubicBezTo>
                    <a:pt x="68286" y="9057"/>
                    <a:pt x="68130" y="9051"/>
                    <a:pt x="67973" y="9038"/>
                  </a:cubicBezTo>
                  <a:cubicBezTo>
                    <a:pt x="64402" y="8752"/>
                    <a:pt x="62032" y="5168"/>
                    <a:pt x="62461" y="1823"/>
                  </a:cubicBezTo>
                  <a:cubicBezTo>
                    <a:pt x="60008" y="1596"/>
                    <a:pt x="57555" y="1370"/>
                    <a:pt x="55079" y="1144"/>
                  </a:cubicBezTo>
                  <a:lnTo>
                    <a:pt x="55079" y="1144"/>
                  </a:lnTo>
                  <a:cubicBezTo>
                    <a:pt x="55900" y="4811"/>
                    <a:pt x="53745" y="8681"/>
                    <a:pt x="49602" y="9085"/>
                  </a:cubicBezTo>
                  <a:cubicBezTo>
                    <a:pt x="49386" y="9106"/>
                    <a:pt x="49172" y="9117"/>
                    <a:pt x="48961" y="9117"/>
                  </a:cubicBezTo>
                  <a:cubicBezTo>
                    <a:pt x="47018" y="9117"/>
                    <a:pt x="45331" y="8243"/>
                    <a:pt x="43935" y="6847"/>
                  </a:cubicBezTo>
                  <a:cubicBezTo>
                    <a:pt x="42553" y="5475"/>
                    <a:pt x="40130" y="1690"/>
                    <a:pt x="37722" y="1690"/>
                  </a:cubicBezTo>
                  <a:cubicBezTo>
                    <a:pt x="37205" y="1690"/>
                    <a:pt x="36689" y="1865"/>
                    <a:pt x="36184" y="2275"/>
                  </a:cubicBezTo>
                  <a:cubicBezTo>
                    <a:pt x="36350" y="5483"/>
                    <a:pt x="34084" y="8391"/>
                    <a:pt x="30884" y="8391"/>
                  </a:cubicBezTo>
                  <a:cubicBezTo>
                    <a:pt x="30426" y="8391"/>
                    <a:pt x="29948" y="8331"/>
                    <a:pt x="29457" y="8204"/>
                  </a:cubicBezTo>
                  <a:cubicBezTo>
                    <a:pt x="27064" y="7597"/>
                    <a:pt x="26325" y="5895"/>
                    <a:pt x="25159" y="3942"/>
                  </a:cubicBezTo>
                  <a:cubicBezTo>
                    <a:pt x="23947" y="1922"/>
                    <a:pt x="21861" y="1390"/>
                    <a:pt x="19699" y="1390"/>
                  </a:cubicBezTo>
                  <a:cubicBezTo>
                    <a:pt x="18802" y="1390"/>
                    <a:pt x="17892" y="1481"/>
                    <a:pt x="17027" y="1596"/>
                  </a:cubicBezTo>
                  <a:cubicBezTo>
                    <a:pt x="16562" y="4121"/>
                    <a:pt x="15348" y="6621"/>
                    <a:pt x="12836" y="7657"/>
                  </a:cubicBezTo>
                  <a:cubicBezTo>
                    <a:pt x="12163" y="7931"/>
                    <a:pt x="11436" y="8067"/>
                    <a:pt x="10711" y="8067"/>
                  </a:cubicBezTo>
                  <a:cubicBezTo>
                    <a:pt x="9072" y="8067"/>
                    <a:pt x="7440" y="7372"/>
                    <a:pt x="6466" y="6002"/>
                  </a:cubicBezTo>
                  <a:cubicBezTo>
                    <a:pt x="6001" y="5359"/>
                    <a:pt x="5787" y="4573"/>
                    <a:pt x="5430" y="3870"/>
                  </a:cubicBezTo>
                  <a:cubicBezTo>
                    <a:pt x="5311" y="3620"/>
                    <a:pt x="5168" y="3382"/>
                    <a:pt x="5037" y="3132"/>
                  </a:cubicBezTo>
                  <a:cubicBezTo>
                    <a:pt x="4918" y="3799"/>
                    <a:pt x="4739" y="4513"/>
                    <a:pt x="4716" y="5168"/>
                  </a:cubicBezTo>
                  <a:cubicBezTo>
                    <a:pt x="4632" y="8407"/>
                    <a:pt x="5049" y="11657"/>
                    <a:pt x="5275" y="14884"/>
                  </a:cubicBezTo>
                  <a:cubicBezTo>
                    <a:pt x="5966" y="24683"/>
                    <a:pt x="6109" y="34481"/>
                    <a:pt x="5656" y="44292"/>
                  </a:cubicBezTo>
                  <a:cubicBezTo>
                    <a:pt x="5227" y="53746"/>
                    <a:pt x="4465" y="63163"/>
                    <a:pt x="4442" y="72629"/>
                  </a:cubicBezTo>
                  <a:cubicBezTo>
                    <a:pt x="4442" y="91000"/>
                    <a:pt x="1953" y="121802"/>
                    <a:pt x="1" y="140030"/>
                  </a:cubicBezTo>
                  <a:cubicBezTo>
                    <a:pt x="10133" y="140292"/>
                    <a:pt x="21861" y="140542"/>
                    <a:pt x="32005" y="140780"/>
                  </a:cubicBezTo>
                  <a:cubicBezTo>
                    <a:pt x="32432" y="140790"/>
                    <a:pt x="32865" y="140794"/>
                    <a:pt x="33303" y="140794"/>
                  </a:cubicBezTo>
                  <a:cubicBezTo>
                    <a:pt x="39120" y="140794"/>
                    <a:pt x="45822" y="140011"/>
                    <a:pt x="51986" y="140011"/>
                  </a:cubicBezTo>
                  <a:cubicBezTo>
                    <a:pt x="54034" y="140011"/>
                    <a:pt x="56023" y="140097"/>
                    <a:pt x="57901" y="140328"/>
                  </a:cubicBezTo>
                  <a:cubicBezTo>
                    <a:pt x="60644" y="140666"/>
                    <a:pt x="63457" y="140791"/>
                    <a:pt x="66310" y="140791"/>
                  </a:cubicBezTo>
                  <a:cubicBezTo>
                    <a:pt x="74253" y="140791"/>
                    <a:pt x="82509" y="139825"/>
                    <a:pt x="90440" y="139825"/>
                  </a:cubicBezTo>
                  <a:cubicBezTo>
                    <a:pt x="92977" y="139825"/>
                    <a:pt x="95480" y="139924"/>
                    <a:pt x="97930" y="140185"/>
                  </a:cubicBezTo>
                  <a:cubicBezTo>
                    <a:pt x="99141" y="140313"/>
                    <a:pt x="100272" y="140365"/>
                    <a:pt x="101352" y="140365"/>
                  </a:cubicBezTo>
                  <a:cubicBezTo>
                    <a:pt x="105972" y="140365"/>
                    <a:pt x="109648" y="139412"/>
                    <a:pt x="114616" y="139412"/>
                  </a:cubicBezTo>
                  <a:cubicBezTo>
                    <a:pt x="115049" y="139412"/>
                    <a:pt x="115490" y="139419"/>
                    <a:pt x="115944" y="139435"/>
                  </a:cubicBezTo>
                  <a:cubicBezTo>
                    <a:pt x="123474" y="139709"/>
                    <a:pt x="129341" y="139734"/>
                    <a:pt x="136298" y="139734"/>
                  </a:cubicBezTo>
                  <a:cubicBezTo>
                    <a:pt x="137788" y="139734"/>
                    <a:pt x="139329" y="139732"/>
                    <a:pt x="140947" y="139732"/>
                  </a:cubicBezTo>
                  <a:cubicBezTo>
                    <a:pt x="151020" y="139732"/>
                    <a:pt x="160771" y="137923"/>
                    <a:pt x="170855" y="137804"/>
                  </a:cubicBezTo>
                  <a:cubicBezTo>
                    <a:pt x="171343" y="137798"/>
                    <a:pt x="171846" y="137796"/>
                    <a:pt x="172360" y="137796"/>
                  </a:cubicBezTo>
                  <a:cubicBezTo>
                    <a:pt x="183143" y="137796"/>
                    <a:pt x="199341" y="138940"/>
                    <a:pt x="204205" y="139304"/>
                  </a:cubicBezTo>
                  <a:cubicBezTo>
                    <a:pt x="205133" y="139375"/>
                    <a:pt x="205633" y="139411"/>
                    <a:pt x="205633" y="139411"/>
                  </a:cubicBezTo>
                  <a:lnTo>
                    <a:pt x="236578" y="141364"/>
                  </a:lnTo>
                  <a:lnTo>
                    <a:pt x="260307" y="142864"/>
                  </a:lnTo>
                  <a:cubicBezTo>
                    <a:pt x="260307" y="142864"/>
                    <a:pt x="268344" y="120992"/>
                    <a:pt x="261200" y="15765"/>
                  </a:cubicBezTo>
                  <a:lnTo>
                    <a:pt x="260259" y="668"/>
                  </a:lnTo>
                  <a:cubicBezTo>
                    <a:pt x="257807" y="453"/>
                    <a:pt x="255342" y="227"/>
                    <a:pt x="252877" y="1"/>
                  </a:cubicBezTo>
                  <a:close/>
                </a:path>
              </a:pathLst>
            </a:custGeom>
            <a:solidFill>
              <a:srgbClr val="F6EF8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418241" y="216981"/>
              <a:ext cx="8413926" cy="4516813"/>
            </a:xfrm>
            <a:custGeom>
              <a:avLst/>
              <a:gdLst/>
              <a:ahLst/>
              <a:cxnLst/>
              <a:rect l="l" t="t" r="r" b="b"/>
              <a:pathLst>
                <a:path w="268344" h="144054" fill="none" extrusionOk="0">
                  <a:moveTo>
                    <a:pt x="261200" y="16955"/>
                  </a:moveTo>
                  <a:lnTo>
                    <a:pt x="260259" y="1858"/>
                  </a:lnTo>
                  <a:cubicBezTo>
                    <a:pt x="257807" y="1643"/>
                    <a:pt x="255342" y="1417"/>
                    <a:pt x="252877" y="1191"/>
                  </a:cubicBezTo>
                  <a:cubicBezTo>
                    <a:pt x="253699" y="4858"/>
                    <a:pt x="251532" y="8728"/>
                    <a:pt x="247401" y="9132"/>
                  </a:cubicBezTo>
                  <a:cubicBezTo>
                    <a:pt x="245186" y="9347"/>
                    <a:pt x="243281" y="8442"/>
                    <a:pt x="241733" y="6894"/>
                  </a:cubicBezTo>
                  <a:cubicBezTo>
                    <a:pt x="240043" y="5227"/>
                    <a:pt x="236828" y="0"/>
                    <a:pt x="233970" y="2322"/>
                  </a:cubicBezTo>
                  <a:cubicBezTo>
                    <a:pt x="234173" y="5989"/>
                    <a:pt x="231172" y="9263"/>
                    <a:pt x="227243" y="8251"/>
                  </a:cubicBezTo>
                  <a:cubicBezTo>
                    <a:pt x="224850" y="7644"/>
                    <a:pt x="224124" y="5942"/>
                    <a:pt x="222945" y="3989"/>
                  </a:cubicBezTo>
                  <a:cubicBezTo>
                    <a:pt x="221231" y="1131"/>
                    <a:pt x="217766" y="1250"/>
                    <a:pt x="214825" y="1643"/>
                  </a:cubicBezTo>
                  <a:cubicBezTo>
                    <a:pt x="214361" y="4168"/>
                    <a:pt x="213134" y="6668"/>
                    <a:pt x="210622" y="7692"/>
                  </a:cubicBezTo>
                  <a:cubicBezTo>
                    <a:pt x="208610" y="8513"/>
                    <a:pt x="206134" y="8097"/>
                    <a:pt x="204645" y="6501"/>
                  </a:cubicBezTo>
                  <a:cubicBezTo>
                    <a:pt x="204443" y="5287"/>
                    <a:pt x="204312" y="4060"/>
                    <a:pt x="204312" y="2798"/>
                  </a:cubicBezTo>
                  <a:lnTo>
                    <a:pt x="198775" y="3251"/>
                  </a:lnTo>
                  <a:cubicBezTo>
                    <a:pt x="199264" y="6894"/>
                    <a:pt x="198847" y="11621"/>
                    <a:pt x="194239" y="11847"/>
                  </a:cubicBezTo>
                  <a:cubicBezTo>
                    <a:pt x="189167" y="12085"/>
                    <a:pt x="187345" y="6823"/>
                    <a:pt x="186310" y="2751"/>
                  </a:cubicBezTo>
                  <a:cubicBezTo>
                    <a:pt x="184178" y="2810"/>
                    <a:pt x="182059" y="2691"/>
                    <a:pt x="179940" y="2715"/>
                  </a:cubicBezTo>
                  <a:cubicBezTo>
                    <a:pt x="181130" y="6537"/>
                    <a:pt x="178416" y="11978"/>
                    <a:pt x="174415" y="12549"/>
                  </a:cubicBezTo>
                  <a:cubicBezTo>
                    <a:pt x="169486" y="13228"/>
                    <a:pt x="166331" y="6906"/>
                    <a:pt x="166974" y="2548"/>
                  </a:cubicBezTo>
                  <a:cubicBezTo>
                    <a:pt x="163235" y="2084"/>
                    <a:pt x="159675" y="3977"/>
                    <a:pt x="156818" y="6311"/>
                  </a:cubicBezTo>
                  <a:cubicBezTo>
                    <a:pt x="155080" y="7739"/>
                    <a:pt x="153472" y="9954"/>
                    <a:pt x="151079" y="10228"/>
                  </a:cubicBezTo>
                  <a:cubicBezTo>
                    <a:pt x="147293" y="10644"/>
                    <a:pt x="144245" y="6799"/>
                    <a:pt x="143757" y="3275"/>
                  </a:cubicBezTo>
                  <a:cubicBezTo>
                    <a:pt x="141006" y="3882"/>
                    <a:pt x="138268" y="3929"/>
                    <a:pt x="135482" y="3453"/>
                  </a:cubicBezTo>
                  <a:cubicBezTo>
                    <a:pt x="134553" y="6965"/>
                    <a:pt x="131600" y="10835"/>
                    <a:pt x="127767" y="10716"/>
                  </a:cubicBezTo>
                  <a:cubicBezTo>
                    <a:pt x="123885" y="10597"/>
                    <a:pt x="121552" y="6370"/>
                    <a:pt x="121016" y="2846"/>
                  </a:cubicBezTo>
                  <a:cubicBezTo>
                    <a:pt x="118694" y="2810"/>
                    <a:pt x="116360" y="2786"/>
                    <a:pt x="114039" y="2751"/>
                  </a:cubicBezTo>
                  <a:cubicBezTo>
                    <a:pt x="114955" y="5906"/>
                    <a:pt x="113027" y="10216"/>
                    <a:pt x="109848" y="11109"/>
                  </a:cubicBezTo>
                  <a:cubicBezTo>
                    <a:pt x="105430" y="12371"/>
                    <a:pt x="102633" y="6668"/>
                    <a:pt x="102263" y="2834"/>
                  </a:cubicBezTo>
                  <a:cubicBezTo>
                    <a:pt x="99608" y="2751"/>
                    <a:pt x="96953" y="2691"/>
                    <a:pt x="94298" y="2620"/>
                  </a:cubicBezTo>
                  <a:cubicBezTo>
                    <a:pt x="93917" y="6108"/>
                    <a:pt x="91310" y="10335"/>
                    <a:pt x="87607" y="10430"/>
                  </a:cubicBezTo>
                  <a:cubicBezTo>
                    <a:pt x="83761" y="10537"/>
                    <a:pt x="81261" y="6668"/>
                    <a:pt x="81451" y="3155"/>
                  </a:cubicBezTo>
                  <a:cubicBezTo>
                    <a:pt x="79118" y="3489"/>
                    <a:pt x="76796" y="3584"/>
                    <a:pt x="74450" y="3465"/>
                  </a:cubicBezTo>
                  <a:cubicBezTo>
                    <a:pt x="74593" y="7013"/>
                    <a:pt x="71783" y="10537"/>
                    <a:pt x="67973" y="10228"/>
                  </a:cubicBezTo>
                  <a:cubicBezTo>
                    <a:pt x="64402" y="9942"/>
                    <a:pt x="62032" y="6358"/>
                    <a:pt x="62461" y="3013"/>
                  </a:cubicBezTo>
                  <a:cubicBezTo>
                    <a:pt x="60008" y="2786"/>
                    <a:pt x="57555" y="2560"/>
                    <a:pt x="55079" y="2334"/>
                  </a:cubicBezTo>
                  <a:cubicBezTo>
                    <a:pt x="55900" y="6001"/>
                    <a:pt x="53745" y="9871"/>
                    <a:pt x="49602" y="10275"/>
                  </a:cubicBezTo>
                  <a:cubicBezTo>
                    <a:pt x="47388" y="10490"/>
                    <a:pt x="45483" y="9585"/>
                    <a:pt x="43935" y="8037"/>
                  </a:cubicBezTo>
                  <a:cubicBezTo>
                    <a:pt x="42256" y="6370"/>
                    <a:pt x="39041" y="1143"/>
                    <a:pt x="36184" y="3465"/>
                  </a:cubicBezTo>
                  <a:cubicBezTo>
                    <a:pt x="36374" y="7132"/>
                    <a:pt x="33386" y="10406"/>
                    <a:pt x="29457" y="9394"/>
                  </a:cubicBezTo>
                  <a:cubicBezTo>
                    <a:pt x="27064" y="8787"/>
                    <a:pt x="26325" y="7085"/>
                    <a:pt x="25159" y="5132"/>
                  </a:cubicBezTo>
                  <a:cubicBezTo>
                    <a:pt x="23444" y="2274"/>
                    <a:pt x="19979" y="2393"/>
                    <a:pt x="17027" y="2786"/>
                  </a:cubicBezTo>
                  <a:cubicBezTo>
                    <a:pt x="16562" y="5311"/>
                    <a:pt x="15348" y="7811"/>
                    <a:pt x="12836" y="8847"/>
                  </a:cubicBezTo>
                  <a:cubicBezTo>
                    <a:pt x="10645" y="9740"/>
                    <a:pt x="7871" y="9168"/>
                    <a:pt x="6466" y="7192"/>
                  </a:cubicBezTo>
                  <a:cubicBezTo>
                    <a:pt x="6001" y="6549"/>
                    <a:pt x="5787" y="5763"/>
                    <a:pt x="5430" y="5060"/>
                  </a:cubicBezTo>
                  <a:cubicBezTo>
                    <a:pt x="5311" y="4810"/>
                    <a:pt x="5168" y="4572"/>
                    <a:pt x="5037" y="4322"/>
                  </a:cubicBezTo>
                  <a:cubicBezTo>
                    <a:pt x="4918" y="4989"/>
                    <a:pt x="4739" y="5703"/>
                    <a:pt x="4716" y="6358"/>
                  </a:cubicBezTo>
                  <a:cubicBezTo>
                    <a:pt x="4632" y="9597"/>
                    <a:pt x="5049" y="12847"/>
                    <a:pt x="5275" y="16074"/>
                  </a:cubicBezTo>
                  <a:cubicBezTo>
                    <a:pt x="5966" y="25873"/>
                    <a:pt x="6109" y="35671"/>
                    <a:pt x="5656" y="45482"/>
                  </a:cubicBezTo>
                  <a:cubicBezTo>
                    <a:pt x="5227" y="54936"/>
                    <a:pt x="4465" y="64353"/>
                    <a:pt x="4442" y="73819"/>
                  </a:cubicBezTo>
                  <a:cubicBezTo>
                    <a:pt x="4442" y="92190"/>
                    <a:pt x="1953" y="122992"/>
                    <a:pt x="1" y="141220"/>
                  </a:cubicBezTo>
                  <a:cubicBezTo>
                    <a:pt x="10133" y="141482"/>
                    <a:pt x="21861" y="141732"/>
                    <a:pt x="32005" y="141970"/>
                  </a:cubicBezTo>
                  <a:cubicBezTo>
                    <a:pt x="39994" y="142149"/>
                    <a:pt x="49947" y="140541"/>
                    <a:pt x="57901" y="141518"/>
                  </a:cubicBezTo>
                  <a:cubicBezTo>
                    <a:pt x="70724" y="143101"/>
                    <a:pt x="85071" y="140006"/>
                    <a:pt x="97930" y="141375"/>
                  </a:cubicBezTo>
                  <a:cubicBezTo>
                    <a:pt x="104776" y="142101"/>
                    <a:pt x="109062" y="140387"/>
                    <a:pt x="115944" y="140625"/>
                  </a:cubicBezTo>
                  <a:cubicBezTo>
                    <a:pt x="125088" y="140958"/>
                    <a:pt x="131779" y="140922"/>
                    <a:pt x="140947" y="140922"/>
                  </a:cubicBezTo>
                  <a:cubicBezTo>
                    <a:pt x="151020" y="140922"/>
                    <a:pt x="160771" y="139113"/>
                    <a:pt x="170855" y="138994"/>
                  </a:cubicBezTo>
                  <a:cubicBezTo>
                    <a:pt x="181571" y="138875"/>
                    <a:pt x="199109" y="140113"/>
                    <a:pt x="204205" y="140494"/>
                  </a:cubicBezTo>
                  <a:cubicBezTo>
                    <a:pt x="205133" y="140565"/>
                    <a:pt x="205633" y="140601"/>
                    <a:pt x="205633" y="140601"/>
                  </a:cubicBezTo>
                  <a:lnTo>
                    <a:pt x="236578" y="142554"/>
                  </a:lnTo>
                  <a:lnTo>
                    <a:pt x="260307" y="144054"/>
                  </a:lnTo>
                  <a:cubicBezTo>
                    <a:pt x="260307" y="144054"/>
                    <a:pt x="268344" y="122182"/>
                    <a:pt x="261200" y="16955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8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cknRoll One"/>
              <a:buNone/>
              <a:defRPr sz="4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1"/>
          </p:nvPr>
        </p:nvSpPr>
        <p:spPr>
          <a:xfrm>
            <a:off x="937173" y="3194250"/>
            <a:ext cx="2140500" cy="8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2"/>
          </p:nvPr>
        </p:nvSpPr>
        <p:spPr>
          <a:xfrm>
            <a:off x="1271373" y="2646600"/>
            <a:ext cx="1472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3"/>
          </p:nvPr>
        </p:nvSpPr>
        <p:spPr>
          <a:xfrm>
            <a:off x="3500824" y="3194250"/>
            <a:ext cx="2140500" cy="8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subTitle" idx="4"/>
          </p:nvPr>
        </p:nvSpPr>
        <p:spPr>
          <a:xfrm>
            <a:off x="3834724" y="2646600"/>
            <a:ext cx="14727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23" name="Google Shape;723;p18"/>
          <p:cNvSpPr txBox="1">
            <a:spLocks noGrp="1"/>
          </p:cNvSpPr>
          <p:nvPr>
            <p:ph type="subTitle" idx="5"/>
          </p:nvPr>
        </p:nvSpPr>
        <p:spPr>
          <a:xfrm>
            <a:off x="6063949" y="3194250"/>
            <a:ext cx="2140500" cy="8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18"/>
          <p:cNvSpPr txBox="1">
            <a:spLocks noGrp="1"/>
          </p:cNvSpPr>
          <p:nvPr>
            <p:ph type="subTitle" idx="6"/>
          </p:nvPr>
        </p:nvSpPr>
        <p:spPr>
          <a:xfrm>
            <a:off x="6398149" y="2646600"/>
            <a:ext cx="1472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nie Use Your Telescope"/>
              <a:buNone/>
              <a:defRPr sz="2800" b="1">
                <a:solidFill>
                  <a:schemeClr val="dk2"/>
                </a:solidFill>
                <a:latin typeface="Annie Use Your Telescope"/>
                <a:ea typeface="Annie Use Your Telescope"/>
                <a:cs typeface="Annie Use Your Telescope"/>
                <a:sym typeface="Annie Use Your Telesc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2" r:id="rId8"/>
    <p:sldLayoutId id="2147483664" r:id="rId9"/>
    <p:sldLayoutId id="2147483666" r:id="rId10"/>
    <p:sldLayoutId id="2147483672" r:id="rId11"/>
    <p:sldLayoutId id="2147483676" r:id="rId12"/>
    <p:sldLayoutId id="2147483680" r:id="rId13"/>
    <p:sldLayoutId id="214748368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9"/>
          <p:cNvSpPr/>
          <p:nvPr/>
        </p:nvSpPr>
        <p:spPr>
          <a:xfrm>
            <a:off x="6987741" y="723250"/>
            <a:ext cx="1327800" cy="3111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39"/>
          <p:cNvSpPr txBox="1">
            <a:spLocks noGrp="1"/>
          </p:cNvSpPr>
          <p:nvPr>
            <p:ph type="ctrTitle"/>
          </p:nvPr>
        </p:nvSpPr>
        <p:spPr>
          <a:xfrm>
            <a:off x="1940272" y="1819835"/>
            <a:ext cx="5264451" cy="15614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Simple Arithmetic Quiz Application</a:t>
            </a:r>
            <a:endParaRPr dirty="0"/>
          </a:p>
        </p:txBody>
      </p:sp>
      <p:sp>
        <p:nvSpPr>
          <p:cNvPr id="1614" name="Google Shape;1614;p39"/>
          <p:cNvSpPr txBox="1">
            <a:spLocks noGrp="1"/>
          </p:cNvSpPr>
          <p:nvPr>
            <p:ph type="ctrTitle"/>
          </p:nvPr>
        </p:nvSpPr>
        <p:spPr>
          <a:xfrm>
            <a:off x="6987741" y="760608"/>
            <a:ext cx="1327800" cy="24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BSCS 3-3</a:t>
            </a:r>
            <a:endParaRPr sz="49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5" name="Google Shape;1615;p39"/>
          <p:cNvSpPr/>
          <p:nvPr/>
        </p:nvSpPr>
        <p:spPr>
          <a:xfrm>
            <a:off x="1819351" y="3563598"/>
            <a:ext cx="5505299" cy="4776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39"/>
          <p:cNvSpPr txBox="1">
            <a:spLocks noGrp="1"/>
          </p:cNvSpPr>
          <p:nvPr>
            <p:ph type="subTitle" idx="1"/>
          </p:nvPr>
        </p:nvSpPr>
        <p:spPr>
          <a:xfrm>
            <a:off x="1919600" y="3678178"/>
            <a:ext cx="5304800" cy="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Assemby Project</a:t>
            </a:r>
            <a:endParaRPr dirty="0"/>
          </a:p>
        </p:txBody>
      </p:sp>
      <p:grpSp>
        <p:nvGrpSpPr>
          <p:cNvPr id="1617" name="Google Shape;1617;p39"/>
          <p:cNvGrpSpPr/>
          <p:nvPr/>
        </p:nvGrpSpPr>
        <p:grpSpPr>
          <a:xfrm flipH="1">
            <a:off x="713224" y="3320480"/>
            <a:ext cx="822181" cy="963825"/>
            <a:chOff x="1362549" y="3263217"/>
            <a:chExt cx="822181" cy="963825"/>
          </a:xfrm>
        </p:grpSpPr>
        <p:sp>
          <p:nvSpPr>
            <p:cNvPr id="1618" name="Google Shape;1618;p39"/>
            <p:cNvSpPr/>
            <p:nvPr/>
          </p:nvSpPr>
          <p:spPr>
            <a:xfrm>
              <a:off x="1810979" y="3303364"/>
              <a:ext cx="373751" cy="291661"/>
            </a:xfrm>
            <a:custGeom>
              <a:avLst/>
              <a:gdLst/>
              <a:ahLst/>
              <a:cxnLst/>
              <a:rect l="l" t="t" r="r" b="b"/>
              <a:pathLst>
                <a:path w="4990" h="3894" extrusionOk="0">
                  <a:moveTo>
                    <a:pt x="644" y="1"/>
                  </a:moveTo>
                  <a:lnTo>
                    <a:pt x="227" y="620"/>
                  </a:lnTo>
                  <a:lnTo>
                    <a:pt x="1" y="1155"/>
                  </a:lnTo>
                  <a:cubicBezTo>
                    <a:pt x="2227" y="3346"/>
                    <a:pt x="3918" y="3894"/>
                    <a:pt x="3918" y="3894"/>
                  </a:cubicBezTo>
                  <a:lnTo>
                    <a:pt x="4990" y="2858"/>
                  </a:lnTo>
                  <a:lnTo>
                    <a:pt x="2573" y="1584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1869851" y="3263217"/>
              <a:ext cx="299750" cy="225749"/>
            </a:xfrm>
            <a:custGeom>
              <a:avLst/>
              <a:gdLst/>
              <a:ahLst/>
              <a:cxnLst/>
              <a:rect l="l" t="t" r="r" b="b"/>
              <a:pathLst>
                <a:path w="4002" h="3014" extrusionOk="0">
                  <a:moveTo>
                    <a:pt x="667" y="1"/>
                  </a:moveTo>
                  <a:lnTo>
                    <a:pt x="1" y="679"/>
                  </a:lnTo>
                  <a:cubicBezTo>
                    <a:pt x="1" y="679"/>
                    <a:pt x="1465" y="2168"/>
                    <a:pt x="3513" y="3013"/>
                  </a:cubicBezTo>
                  <a:lnTo>
                    <a:pt x="4001" y="2346"/>
                  </a:lnTo>
                  <a:lnTo>
                    <a:pt x="2191" y="1072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39"/>
            <p:cNvGrpSpPr/>
            <p:nvPr/>
          </p:nvGrpSpPr>
          <p:grpSpPr>
            <a:xfrm>
              <a:off x="1362549" y="3263229"/>
              <a:ext cx="822177" cy="963813"/>
              <a:chOff x="1362549" y="3263229"/>
              <a:chExt cx="822177" cy="963813"/>
            </a:xfrm>
          </p:grpSpPr>
          <p:sp>
            <p:nvSpPr>
              <p:cNvPr id="1621" name="Google Shape;1621;p39"/>
              <p:cNvSpPr/>
              <p:nvPr/>
            </p:nvSpPr>
            <p:spPr>
              <a:xfrm>
                <a:off x="1430738" y="3387837"/>
                <a:ext cx="685784" cy="76345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0193" extrusionOk="0">
                    <a:moveTo>
                      <a:pt x="5072" y="0"/>
                    </a:moveTo>
                    <a:lnTo>
                      <a:pt x="4227" y="1072"/>
                    </a:lnTo>
                    <a:lnTo>
                      <a:pt x="2381" y="4013"/>
                    </a:lnTo>
                    <a:lnTo>
                      <a:pt x="1107" y="5954"/>
                    </a:lnTo>
                    <a:lnTo>
                      <a:pt x="0" y="7394"/>
                    </a:lnTo>
                    <a:lnTo>
                      <a:pt x="357" y="7978"/>
                    </a:lnTo>
                    <a:lnTo>
                      <a:pt x="1167" y="8740"/>
                    </a:lnTo>
                    <a:lnTo>
                      <a:pt x="2000" y="9466"/>
                    </a:lnTo>
                    <a:lnTo>
                      <a:pt x="2619" y="10192"/>
                    </a:lnTo>
                    <a:lnTo>
                      <a:pt x="4108" y="8502"/>
                    </a:lnTo>
                    <a:lnTo>
                      <a:pt x="5453" y="6918"/>
                    </a:lnTo>
                    <a:lnTo>
                      <a:pt x="7120" y="5025"/>
                    </a:lnTo>
                    <a:lnTo>
                      <a:pt x="9156" y="2846"/>
                    </a:lnTo>
                    <a:cubicBezTo>
                      <a:pt x="9156" y="2846"/>
                      <a:pt x="6263" y="1572"/>
                      <a:pt x="5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1380780" y="4071826"/>
                <a:ext cx="121338" cy="13826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46" extrusionOk="0">
                    <a:moveTo>
                      <a:pt x="405" y="1"/>
                    </a:moveTo>
                    <a:lnTo>
                      <a:pt x="0" y="1846"/>
                    </a:lnTo>
                    <a:lnTo>
                      <a:pt x="1620" y="1489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1408418" y="3948765"/>
                <a:ext cx="216761" cy="23908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3192" extrusionOk="0">
                    <a:moveTo>
                      <a:pt x="346" y="0"/>
                    </a:moveTo>
                    <a:lnTo>
                      <a:pt x="0" y="1727"/>
                    </a:lnTo>
                    <a:lnTo>
                      <a:pt x="1227" y="3191"/>
                    </a:lnTo>
                    <a:lnTo>
                      <a:pt x="2894" y="2798"/>
                    </a:lnTo>
                    <a:lnTo>
                      <a:pt x="2060" y="1667"/>
                    </a:lnTo>
                    <a:lnTo>
                      <a:pt x="1298" y="114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1362549" y="3263229"/>
                <a:ext cx="822177" cy="963813"/>
              </a:xfrm>
              <a:custGeom>
                <a:avLst/>
                <a:gdLst/>
                <a:ahLst/>
                <a:cxnLst/>
                <a:rect l="l" t="t" r="r" b="b"/>
                <a:pathLst>
                  <a:path w="10977" h="12868" extrusionOk="0">
                    <a:moveTo>
                      <a:pt x="6464" y="813"/>
                    </a:moveTo>
                    <a:lnTo>
                      <a:pt x="6678" y="1028"/>
                    </a:lnTo>
                    <a:cubicBezTo>
                      <a:pt x="6488" y="1266"/>
                      <a:pt x="6273" y="1504"/>
                      <a:pt x="6071" y="1742"/>
                    </a:cubicBezTo>
                    <a:lnTo>
                      <a:pt x="5976" y="1647"/>
                    </a:lnTo>
                    <a:cubicBezTo>
                      <a:pt x="6142" y="1385"/>
                      <a:pt x="6309" y="1099"/>
                      <a:pt x="6464" y="813"/>
                    </a:cubicBezTo>
                    <a:close/>
                    <a:moveTo>
                      <a:pt x="6904" y="1230"/>
                    </a:moveTo>
                    <a:cubicBezTo>
                      <a:pt x="7000" y="1337"/>
                      <a:pt x="7107" y="1432"/>
                      <a:pt x="7214" y="1516"/>
                    </a:cubicBezTo>
                    <a:cubicBezTo>
                      <a:pt x="7000" y="1766"/>
                      <a:pt x="6750" y="1980"/>
                      <a:pt x="6547" y="2230"/>
                    </a:cubicBezTo>
                    <a:cubicBezTo>
                      <a:pt x="6452" y="2135"/>
                      <a:pt x="6369" y="2052"/>
                      <a:pt x="6273" y="1944"/>
                    </a:cubicBezTo>
                    <a:cubicBezTo>
                      <a:pt x="6488" y="1730"/>
                      <a:pt x="6690" y="1492"/>
                      <a:pt x="6904" y="1230"/>
                    </a:cubicBezTo>
                    <a:close/>
                    <a:moveTo>
                      <a:pt x="7452" y="1706"/>
                    </a:moveTo>
                    <a:lnTo>
                      <a:pt x="7893" y="2028"/>
                    </a:lnTo>
                    <a:cubicBezTo>
                      <a:pt x="7655" y="2302"/>
                      <a:pt x="7452" y="2575"/>
                      <a:pt x="7226" y="2837"/>
                    </a:cubicBezTo>
                    <a:cubicBezTo>
                      <a:pt x="7059" y="2706"/>
                      <a:pt x="6916" y="2575"/>
                      <a:pt x="6762" y="2433"/>
                    </a:cubicBezTo>
                    <a:cubicBezTo>
                      <a:pt x="6976" y="2183"/>
                      <a:pt x="7238" y="1956"/>
                      <a:pt x="7452" y="1706"/>
                    </a:cubicBezTo>
                    <a:close/>
                    <a:moveTo>
                      <a:pt x="7262" y="337"/>
                    </a:moveTo>
                    <a:cubicBezTo>
                      <a:pt x="7833" y="682"/>
                      <a:pt x="8405" y="1028"/>
                      <a:pt x="8917" y="1456"/>
                    </a:cubicBezTo>
                    <a:cubicBezTo>
                      <a:pt x="9179" y="1671"/>
                      <a:pt x="9417" y="1909"/>
                      <a:pt x="9679" y="2099"/>
                    </a:cubicBezTo>
                    <a:cubicBezTo>
                      <a:pt x="9917" y="2266"/>
                      <a:pt x="10179" y="2385"/>
                      <a:pt x="10405" y="2540"/>
                    </a:cubicBezTo>
                    <a:cubicBezTo>
                      <a:pt x="10310" y="2683"/>
                      <a:pt x="10191" y="2825"/>
                      <a:pt x="10095" y="2980"/>
                    </a:cubicBezTo>
                    <a:cubicBezTo>
                      <a:pt x="9214" y="2564"/>
                      <a:pt x="8369" y="2052"/>
                      <a:pt x="7595" y="1456"/>
                    </a:cubicBezTo>
                    <a:cubicBezTo>
                      <a:pt x="7345" y="1266"/>
                      <a:pt x="7107" y="1028"/>
                      <a:pt x="6869" y="801"/>
                    </a:cubicBezTo>
                    <a:cubicBezTo>
                      <a:pt x="6988" y="623"/>
                      <a:pt x="7107" y="492"/>
                      <a:pt x="7262" y="337"/>
                    </a:cubicBezTo>
                    <a:close/>
                    <a:moveTo>
                      <a:pt x="8155" y="2183"/>
                    </a:moveTo>
                    <a:cubicBezTo>
                      <a:pt x="8297" y="2290"/>
                      <a:pt x="8452" y="2385"/>
                      <a:pt x="8595" y="2468"/>
                    </a:cubicBezTo>
                    <a:cubicBezTo>
                      <a:pt x="8357" y="2766"/>
                      <a:pt x="8119" y="3052"/>
                      <a:pt x="7881" y="3337"/>
                    </a:cubicBezTo>
                    <a:cubicBezTo>
                      <a:pt x="7726" y="3230"/>
                      <a:pt x="7595" y="3123"/>
                      <a:pt x="7464" y="3016"/>
                    </a:cubicBezTo>
                    <a:cubicBezTo>
                      <a:pt x="7690" y="2742"/>
                      <a:pt x="7928" y="2468"/>
                      <a:pt x="8155" y="2183"/>
                    </a:cubicBezTo>
                    <a:close/>
                    <a:moveTo>
                      <a:pt x="8833" y="2647"/>
                    </a:moveTo>
                    <a:cubicBezTo>
                      <a:pt x="8964" y="2742"/>
                      <a:pt x="9119" y="2814"/>
                      <a:pt x="9262" y="2885"/>
                    </a:cubicBezTo>
                    <a:cubicBezTo>
                      <a:pt x="9024" y="3183"/>
                      <a:pt x="8821" y="3492"/>
                      <a:pt x="8607" y="3826"/>
                    </a:cubicBezTo>
                    <a:lnTo>
                      <a:pt x="8119" y="3516"/>
                    </a:lnTo>
                    <a:cubicBezTo>
                      <a:pt x="8369" y="3230"/>
                      <a:pt x="8607" y="2933"/>
                      <a:pt x="8833" y="2647"/>
                    </a:cubicBezTo>
                    <a:close/>
                    <a:moveTo>
                      <a:pt x="9536" y="3016"/>
                    </a:moveTo>
                    <a:cubicBezTo>
                      <a:pt x="9667" y="3075"/>
                      <a:pt x="9786" y="3159"/>
                      <a:pt x="9917" y="3218"/>
                    </a:cubicBezTo>
                    <a:cubicBezTo>
                      <a:pt x="9833" y="3349"/>
                      <a:pt x="9738" y="3492"/>
                      <a:pt x="9655" y="3623"/>
                    </a:cubicBezTo>
                    <a:cubicBezTo>
                      <a:pt x="9560" y="3766"/>
                      <a:pt x="9464" y="4028"/>
                      <a:pt x="9345" y="4171"/>
                    </a:cubicBezTo>
                    <a:cubicBezTo>
                      <a:pt x="9321" y="4171"/>
                      <a:pt x="9321" y="4183"/>
                      <a:pt x="9310" y="4183"/>
                    </a:cubicBezTo>
                    <a:cubicBezTo>
                      <a:pt x="9167" y="4111"/>
                      <a:pt x="9024" y="4028"/>
                      <a:pt x="8881" y="3957"/>
                    </a:cubicBezTo>
                    <a:cubicBezTo>
                      <a:pt x="9083" y="3647"/>
                      <a:pt x="9310" y="3337"/>
                      <a:pt x="9536" y="3016"/>
                    </a:cubicBezTo>
                    <a:close/>
                    <a:moveTo>
                      <a:pt x="10202" y="3349"/>
                    </a:moveTo>
                    <a:cubicBezTo>
                      <a:pt x="10322" y="3409"/>
                      <a:pt x="10441" y="3456"/>
                      <a:pt x="10548" y="3492"/>
                    </a:cubicBezTo>
                    <a:cubicBezTo>
                      <a:pt x="10333" y="3814"/>
                      <a:pt x="10072" y="4088"/>
                      <a:pt x="9810" y="4373"/>
                    </a:cubicBezTo>
                    <a:cubicBezTo>
                      <a:pt x="9798" y="4385"/>
                      <a:pt x="9798" y="4409"/>
                      <a:pt x="9786" y="4421"/>
                    </a:cubicBezTo>
                    <a:cubicBezTo>
                      <a:pt x="9726" y="4385"/>
                      <a:pt x="9655" y="4361"/>
                      <a:pt x="9595" y="4326"/>
                    </a:cubicBezTo>
                    <a:cubicBezTo>
                      <a:pt x="9679" y="4195"/>
                      <a:pt x="9762" y="4028"/>
                      <a:pt x="9833" y="3909"/>
                    </a:cubicBezTo>
                    <a:cubicBezTo>
                      <a:pt x="9941" y="3730"/>
                      <a:pt x="10060" y="3552"/>
                      <a:pt x="10155" y="3373"/>
                    </a:cubicBezTo>
                    <a:cubicBezTo>
                      <a:pt x="10179" y="3373"/>
                      <a:pt x="10191" y="3361"/>
                      <a:pt x="10202" y="3349"/>
                    </a:cubicBezTo>
                    <a:close/>
                    <a:moveTo>
                      <a:pt x="5809" y="1921"/>
                    </a:moveTo>
                    <a:cubicBezTo>
                      <a:pt x="5845" y="1944"/>
                      <a:pt x="5869" y="1992"/>
                      <a:pt x="5904" y="2028"/>
                    </a:cubicBezTo>
                    <a:cubicBezTo>
                      <a:pt x="5916" y="2063"/>
                      <a:pt x="5952" y="2099"/>
                      <a:pt x="5988" y="2111"/>
                    </a:cubicBezTo>
                    <a:lnTo>
                      <a:pt x="6262" y="2385"/>
                    </a:lnTo>
                    <a:cubicBezTo>
                      <a:pt x="4761" y="4469"/>
                      <a:pt x="3273" y="6564"/>
                      <a:pt x="1785" y="8660"/>
                    </a:cubicBezTo>
                    <a:cubicBezTo>
                      <a:pt x="1582" y="8945"/>
                      <a:pt x="1380" y="9231"/>
                      <a:pt x="1189" y="9505"/>
                    </a:cubicBezTo>
                    <a:cubicBezTo>
                      <a:pt x="1094" y="9386"/>
                      <a:pt x="1011" y="9255"/>
                      <a:pt x="928" y="9124"/>
                    </a:cubicBezTo>
                    <a:cubicBezTo>
                      <a:pt x="1844" y="8112"/>
                      <a:pt x="2535" y="6874"/>
                      <a:pt x="3273" y="5754"/>
                    </a:cubicBezTo>
                    <a:cubicBezTo>
                      <a:pt x="4023" y="4564"/>
                      <a:pt x="4749" y="3337"/>
                      <a:pt x="5607" y="2218"/>
                    </a:cubicBezTo>
                    <a:cubicBezTo>
                      <a:pt x="5678" y="2123"/>
                      <a:pt x="5738" y="2028"/>
                      <a:pt x="5809" y="1921"/>
                    </a:cubicBezTo>
                    <a:close/>
                    <a:moveTo>
                      <a:pt x="6488" y="2587"/>
                    </a:moveTo>
                    <a:cubicBezTo>
                      <a:pt x="6738" y="2814"/>
                      <a:pt x="6988" y="3040"/>
                      <a:pt x="7262" y="3242"/>
                    </a:cubicBezTo>
                    <a:cubicBezTo>
                      <a:pt x="6440" y="4421"/>
                      <a:pt x="5607" y="5564"/>
                      <a:pt x="4749" y="6707"/>
                    </a:cubicBezTo>
                    <a:cubicBezTo>
                      <a:pt x="3856" y="7921"/>
                      <a:pt x="2821" y="9017"/>
                      <a:pt x="1904" y="10207"/>
                    </a:cubicBezTo>
                    <a:cubicBezTo>
                      <a:pt x="1725" y="10064"/>
                      <a:pt x="1547" y="9898"/>
                      <a:pt x="1380" y="9719"/>
                    </a:cubicBezTo>
                    <a:cubicBezTo>
                      <a:pt x="2821" y="7695"/>
                      <a:pt x="4249" y="5683"/>
                      <a:pt x="5690" y="3659"/>
                    </a:cubicBezTo>
                    <a:cubicBezTo>
                      <a:pt x="5940" y="3314"/>
                      <a:pt x="6214" y="2945"/>
                      <a:pt x="6488" y="2587"/>
                    </a:cubicBezTo>
                    <a:close/>
                    <a:moveTo>
                      <a:pt x="7476" y="3433"/>
                    </a:moveTo>
                    <a:cubicBezTo>
                      <a:pt x="7774" y="3659"/>
                      <a:pt x="8071" y="3849"/>
                      <a:pt x="8405" y="4052"/>
                    </a:cubicBezTo>
                    <a:cubicBezTo>
                      <a:pt x="7643" y="4826"/>
                      <a:pt x="6964" y="5695"/>
                      <a:pt x="6262" y="6528"/>
                    </a:cubicBezTo>
                    <a:cubicBezTo>
                      <a:pt x="5333" y="7636"/>
                      <a:pt x="4428" y="8755"/>
                      <a:pt x="3487" y="9838"/>
                    </a:cubicBezTo>
                    <a:cubicBezTo>
                      <a:pt x="3214" y="10160"/>
                      <a:pt x="2916" y="10517"/>
                      <a:pt x="2582" y="10803"/>
                    </a:cubicBezTo>
                    <a:cubicBezTo>
                      <a:pt x="2440" y="10672"/>
                      <a:pt x="2285" y="10541"/>
                      <a:pt x="2118" y="10422"/>
                    </a:cubicBezTo>
                    <a:cubicBezTo>
                      <a:pt x="3047" y="9231"/>
                      <a:pt x="4083" y="8124"/>
                      <a:pt x="4976" y="6909"/>
                    </a:cubicBezTo>
                    <a:cubicBezTo>
                      <a:pt x="5821" y="5754"/>
                      <a:pt x="6678" y="4599"/>
                      <a:pt x="7476" y="3433"/>
                    </a:cubicBezTo>
                    <a:close/>
                    <a:moveTo>
                      <a:pt x="8667" y="4195"/>
                    </a:moveTo>
                    <a:cubicBezTo>
                      <a:pt x="8964" y="4361"/>
                      <a:pt x="9262" y="4504"/>
                      <a:pt x="9571" y="4659"/>
                    </a:cubicBezTo>
                    <a:cubicBezTo>
                      <a:pt x="9095" y="5195"/>
                      <a:pt x="8643" y="5719"/>
                      <a:pt x="8167" y="6231"/>
                    </a:cubicBezTo>
                    <a:cubicBezTo>
                      <a:pt x="6916" y="7624"/>
                      <a:pt x="5642" y="9005"/>
                      <a:pt x="4416" y="10434"/>
                    </a:cubicBezTo>
                    <a:cubicBezTo>
                      <a:pt x="4059" y="10838"/>
                      <a:pt x="3702" y="11231"/>
                      <a:pt x="3368" y="11660"/>
                    </a:cubicBezTo>
                    <a:cubicBezTo>
                      <a:pt x="3214" y="11410"/>
                      <a:pt x="3011" y="11207"/>
                      <a:pt x="2809" y="11017"/>
                    </a:cubicBezTo>
                    <a:cubicBezTo>
                      <a:pt x="3535" y="10386"/>
                      <a:pt x="4130" y="9552"/>
                      <a:pt x="4738" y="8826"/>
                    </a:cubicBezTo>
                    <a:cubicBezTo>
                      <a:pt x="5690" y="7695"/>
                      <a:pt x="6619" y="6552"/>
                      <a:pt x="7571" y="5433"/>
                    </a:cubicBezTo>
                    <a:cubicBezTo>
                      <a:pt x="7928" y="5016"/>
                      <a:pt x="8286" y="4576"/>
                      <a:pt x="8667" y="4195"/>
                    </a:cubicBezTo>
                    <a:close/>
                    <a:moveTo>
                      <a:pt x="808" y="9505"/>
                    </a:moveTo>
                    <a:cubicBezTo>
                      <a:pt x="1451" y="10434"/>
                      <a:pt x="2594" y="10910"/>
                      <a:pt x="3166" y="11910"/>
                    </a:cubicBezTo>
                    <a:cubicBezTo>
                      <a:pt x="2737" y="12041"/>
                      <a:pt x="2273" y="12124"/>
                      <a:pt x="1809" y="12219"/>
                    </a:cubicBezTo>
                    <a:cubicBezTo>
                      <a:pt x="1368" y="11791"/>
                      <a:pt x="1011" y="11267"/>
                      <a:pt x="570" y="10815"/>
                    </a:cubicBezTo>
                    <a:cubicBezTo>
                      <a:pt x="654" y="10386"/>
                      <a:pt x="737" y="9945"/>
                      <a:pt x="808" y="9505"/>
                    </a:cubicBezTo>
                    <a:close/>
                    <a:moveTo>
                      <a:pt x="511" y="11196"/>
                    </a:moveTo>
                    <a:cubicBezTo>
                      <a:pt x="844" y="11553"/>
                      <a:pt x="1130" y="11934"/>
                      <a:pt x="1463" y="12291"/>
                    </a:cubicBezTo>
                    <a:cubicBezTo>
                      <a:pt x="1082" y="12362"/>
                      <a:pt x="689" y="12446"/>
                      <a:pt x="320" y="12541"/>
                    </a:cubicBezTo>
                    <a:cubicBezTo>
                      <a:pt x="368" y="12089"/>
                      <a:pt x="439" y="11636"/>
                      <a:pt x="511" y="11196"/>
                    </a:cubicBezTo>
                    <a:close/>
                    <a:moveTo>
                      <a:pt x="7220" y="0"/>
                    </a:moveTo>
                    <a:cubicBezTo>
                      <a:pt x="7193" y="0"/>
                      <a:pt x="7170" y="7"/>
                      <a:pt x="7154" y="28"/>
                    </a:cubicBezTo>
                    <a:cubicBezTo>
                      <a:pt x="6952" y="206"/>
                      <a:pt x="6809" y="373"/>
                      <a:pt x="6678" y="575"/>
                    </a:cubicBezTo>
                    <a:lnTo>
                      <a:pt x="6535" y="444"/>
                    </a:lnTo>
                    <a:cubicBezTo>
                      <a:pt x="6513" y="421"/>
                      <a:pt x="6485" y="412"/>
                      <a:pt x="6457" y="412"/>
                    </a:cubicBezTo>
                    <a:cubicBezTo>
                      <a:pt x="6398" y="412"/>
                      <a:pt x="6337" y="455"/>
                      <a:pt x="6321" y="504"/>
                    </a:cubicBezTo>
                    <a:cubicBezTo>
                      <a:pt x="5773" y="1468"/>
                      <a:pt x="5130" y="2361"/>
                      <a:pt x="4523" y="3290"/>
                    </a:cubicBezTo>
                    <a:cubicBezTo>
                      <a:pt x="3630" y="4659"/>
                      <a:pt x="2761" y="6040"/>
                      <a:pt x="1856" y="7386"/>
                    </a:cubicBezTo>
                    <a:cubicBezTo>
                      <a:pt x="1475" y="7933"/>
                      <a:pt x="1106" y="8493"/>
                      <a:pt x="654" y="8969"/>
                    </a:cubicBezTo>
                    <a:cubicBezTo>
                      <a:pt x="630" y="8993"/>
                      <a:pt x="618" y="9017"/>
                      <a:pt x="618" y="9052"/>
                    </a:cubicBezTo>
                    <a:cubicBezTo>
                      <a:pt x="511" y="9648"/>
                      <a:pt x="416" y="10219"/>
                      <a:pt x="296" y="10815"/>
                    </a:cubicBezTo>
                    <a:lnTo>
                      <a:pt x="296" y="10862"/>
                    </a:lnTo>
                    <a:cubicBezTo>
                      <a:pt x="189" y="11469"/>
                      <a:pt x="82" y="12100"/>
                      <a:pt x="11" y="12708"/>
                    </a:cubicBezTo>
                    <a:cubicBezTo>
                      <a:pt x="1" y="12809"/>
                      <a:pt x="86" y="12868"/>
                      <a:pt x="170" y="12868"/>
                    </a:cubicBezTo>
                    <a:cubicBezTo>
                      <a:pt x="185" y="12868"/>
                      <a:pt x="199" y="12866"/>
                      <a:pt x="213" y="12862"/>
                    </a:cubicBezTo>
                    <a:cubicBezTo>
                      <a:pt x="725" y="12708"/>
                      <a:pt x="1225" y="12600"/>
                      <a:pt x="1749" y="12517"/>
                    </a:cubicBezTo>
                    <a:cubicBezTo>
                      <a:pt x="1759" y="12521"/>
                      <a:pt x="1770" y="12522"/>
                      <a:pt x="1780" y="12522"/>
                    </a:cubicBezTo>
                    <a:cubicBezTo>
                      <a:pt x="1806" y="12522"/>
                      <a:pt x="1831" y="12514"/>
                      <a:pt x="1856" y="12505"/>
                    </a:cubicBezTo>
                    <a:cubicBezTo>
                      <a:pt x="2392" y="12398"/>
                      <a:pt x="2916" y="12291"/>
                      <a:pt x="3428" y="12148"/>
                    </a:cubicBezTo>
                    <a:cubicBezTo>
                      <a:pt x="3511" y="12124"/>
                      <a:pt x="3523" y="12065"/>
                      <a:pt x="3523" y="12029"/>
                    </a:cubicBezTo>
                    <a:cubicBezTo>
                      <a:pt x="3809" y="11588"/>
                      <a:pt x="4166" y="11207"/>
                      <a:pt x="4499" y="10815"/>
                    </a:cubicBezTo>
                    <a:cubicBezTo>
                      <a:pt x="5071" y="10160"/>
                      <a:pt x="5642" y="9505"/>
                      <a:pt x="6226" y="8874"/>
                    </a:cubicBezTo>
                    <a:cubicBezTo>
                      <a:pt x="7464" y="7505"/>
                      <a:pt x="8702" y="6135"/>
                      <a:pt x="9917" y="4742"/>
                    </a:cubicBezTo>
                    <a:cubicBezTo>
                      <a:pt x="10262" y="4361"/>
                      <a:pt x="10655" y="3957"/>
                      <a:pt x="10953" y="3528"/>
                    </a:cubicBezTo>
                    <a:cubicBezTo>
                      <a:pt x="10976" y="3456"/>
                      <a:pt x="10953" y="3349"/>
                      <a:pt x="10857" y="3302"/>
                    </a:cubicBezTo>
                    <a:cubicBezTo>
                      <a:pt x="10691" y="3242"/>
                      <a:pt x="10548" y="3171"/>
                      <a:pt x="10393" y="3099"/>
                    </a:cubicBezTo>
                    <a:cubicBezTo>
                      <a:pt x="10512" y="2921"/>
                      <a:pt x="10631" y="2766"/>
                      <a:pt x="10762" y="2599"/>
                    </a:cubicBezTo>
                    <a:cubicBezTo>
                      <a:pt x="10810" y="2540"/>
                      <a:pt x="10798" y="2444"/>
                      <a:pt x="10738" y="2397"/>
                    </a:cubicBezTo>
                    <a:cubicBezTo>
                      <a:pt x="10464" y="2183"/>
                      <a:pt x="10155" y="2052"/>
                      <a:pt x="9869" y="1861"/>
                    </a:cubicBezTo>
                    <a:cubicBezTo>
                      <a:pt x="9607" y="1671"/>
                      <a:pt x="9369" y="1432"/>
                      <a:pt x="9119" y="1218"/>
                    </a:cubicBezTo>
                    <a:cubicBezTo>
                      <a:pt x="8559" y="754"/>
                      <a:pt x="7940" y="397"/>
                      <a:pt x="7333" y="28"/>
                    </a:cubicBezTo>
                    <a:cubicBezTo>
                      <a:pt x="7299" y="14"/>
                      <a:pt x="7256" y="0"/>
                      <a:pt x="7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5" name="Google Shape;1625;p39"/>
          <p:cNvGrpSpPr/>
          <p:nvPr/>
        </p:nvGrpSpPr>
        <p:grpSpPr>
          <a:xfrm>
            <a:off x="7483928" y="3614742"/>
            <a:ext cx="608566" cy="669556"/>
            <a:chOff x="4782300" y="3673398"/>
            <a:chExt cx="468200" cy="515162"/>
          </a:xfrm>
        </p:grpSpPr>
        <p:sp>
          <p:nvSpPr>
            <p:cNvPr id="1626" name="Google Shape;1626;p39"/>
            <p:cNvSpPr/>
            <p:nvPr/>
          </p:nvSpPr>
          <p:spPr>
            <a:xfrm>
              <a:off x="4795635" y="3685969"/>
              <a:ext cx="441536" cy="489996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4782300" y="3673398"/>
              <a:ext cx="468200" cy="515162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39"/>
          <p:cNvGrpSpPr/>
          <p:nvPr/>
        </p:nvGrpSpPr>
        <p:grpSpPr>
          <a:xfrm rot="-1328856">
            <a:off x="1562257" y="2480138"/>
            <a:ext cx="439073" cy="467231"/>
            <a:chOff x="4283765" y="5909097"/>
            <a:chExt cx="324692" cy="345515"/>
          </a:xfrm>
        </p:grpSpPr>
        <p:grpSp>
          <p:nvGrpSpPr>
            <p:cNvPr id="1629" name="Google Shape;1629;p39"/>
            <p:cNvGrpSpPr/>
            <p:nvPr/>
          </p:nvGrpSpPr>
          <p:grpSpPr>
            <a:xfrm>
              <a:off x="4295376" y="5920844"/>
              <a:ext cx="301472" cy="321996"/>
              <a:chOff x="4295376" y="5920844"/>
              <a:chExt cx="301472" cy="321996"/>
            </a:xfrm>
          </p:grpSpPr>
          <p:sp>
            <p:nvSpPr>
              <p:cNvPr id="1630" name="Google Shape;1630;p39"/>
              <p:cNvSpPr/>
              <p:nvPr/>
            </p:nvSpPr>
            <p:spPr>
              <a:xfrm>
                <a:off x="4397615" y="5920844"/>
                <a:ext cx="90479" cy="9055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9" extrusionOk="0">
                    <a:moveTo>
                      <a:pt x="590" y="0"/>
                    </a:moveTo>
                    <a:cubicBezTo>
                      <a:pt x="255" y="0"/>
                      <a:pt x="1" y="573"/>
                      <a:pt x="136" y="874"/>
                    </a:cubicBezTo>
                    <a:cubicBezTo>
                      <a:pt x="227" y="1082"/>
                      <a:pt x="459" y="1209"/>
                      <a:pt x="688" y="1209"/>
                    </a:cubicBezTo>
                    <a:cubicBezTo>
                      <a:pt x="786" y="1209"/>
                      <a:pt x="883" y="1185"/>
                      <a:pt x="969" y="1136"/>
                    </a:cubicBezTo>
                    <a:cubicBezTo>
                      <a:pt x="1017" y="1100"/>
                      <a:pt x="1053" y="1076"/>
                      <a:pt x="1088" y="1028"/>
                    </a:cubicBezTo>
                    <a:cubicBezTo>
                      <a:pt x="1136" y="969"/>
                      <a:pt x="1148" y="897"/>
                      <a:pt x="1160" y="826"/>
                    </a:cubicBezTo>
                    <a:cubicBezTo>
                      <a:pt x="1207" y="504"/>
                      <a:pt x="1029" y="171"/>
                      <a:pt x="743" y="40"/>
                    </a:cubicBezTo>
                    <a:cubicBezTo>
                      <a:pt x="691" y="13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9"/>
              <p:cNvSpPr/>
              <p:nvPr/>
            </p:nvSpPr>
            <p:spPr>
              <a:xfrm>
                <a:off x="4394394" y="6162698"/>
                <a:ext cx="106433" cy="80143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070" extrusionOk="0">
                    <a:moveTo>
                      <a:pt x="604" y="0"/>
                    </a:moveTo>
                    <a:cubicBezTo>
                      <a:pt x="535" y="0"/>
                      <a:pt x="470" y="12"/>
                      <a:pt x="417" y="38"/>
                    </a:cubicBezTo>
                    <a:cubicBezTo>
                      <a:pt x="119" y="169"/>
                      <a:pt x="0" y="585"/>
                      <a:pt x="167" y="871"/>
                    </a:cubicBezTo>
                    <a:cubicBezTo>
                      <a:pt x="191" y="919"/>
                      <a:pt x="226" y="954"/>
                      <a:pt x="262" y="990"/>
                    </a:cubicBezTo>
                    <a:cubicBezTo>
                      <a:pt x="322" y="1026"/>
                      <a:pt x="405" y="1050"/>
                      <a:pt x="476" y="1062"/>
                    </a:cubicBezTo>
                    <a:cubicBezTo>
                      <a:pt x="510" y="1067"/>
                      <a:pt x="544" y="1069"/>
                      <a:pt x="578" y="1069"/>
                    </a:cubicBezTo>
                    <a:cubicBezTo>
                      <a:pt x="858" y="1069"/>
                      <a:pt x="1145" y="900"/>
                      <a:pt x="1262" y="645"/>
                    </a:cubicBezTo>
                    <a:cubicBezTo>
                      <a:pt x="1421" y="298"/>
                      <a:pt x="951" y="0"/>
                      <a:pt x="6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9"/>
              <p:cNvSpPr/>
              <p:nvPr/>
            </p:nvSpPr>
            <p:spPr>
              <a:xfrm>
                <a:off x="4295376" y="6045404"/>
                <a:ext cx="301472" cy="8179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092" extrusionOk="0">
                    <a:moveTo>
                      <a:pt x="2986" y="0"/>
                    </a:moveTo>
                    <a:cubicBezTo>
                      <a:pt x="2517" y="0"/>
                      <a:pt x="2044" y="55"/>
                      <a:pt x="1572" y="115"/>
                    </a:cubicBezTo>
                    <a:cubicBezTo>
                      <a:pt x="1167" y="163"/>
                      <a:pt x="596" y="127"/>
                      <a:pt x="239" y="282"/>
                    </a:cubicBezTo>
                    <a:cubicBezTo>
                      <a:pt x="84" y="342"/>
                      <a:pt x="84" y="354"/>
                      <a:pt x="36" y="520"/>
                    </a:cubicBezTo>
                    <a:cubicBezTo>
                      <a:pt x="36" y="580"/>
                      <a:pt x="12" y="1092"/>
                      <a:pt x="1" y="1092"/>
                    </a:cubicBezTo>
                    <a:cubicBezTo>
                      <a:pt x="1334" y="1056"/>
                      <a:pt x="2691" y="973"/>
                      <a:pt x="4025" y="889"/>
                    </a:cubicBezTo>
                    <a:cubicBezTo>
                      <a:pt x="4025" y="663"/>
                      <a:pt x="4013" y="437"/>
                      <a:pt x="3953" y="223"/>
                    </a:cubicBezTo>
                    <a:cubicBezTo>
                      <a:pt x="3942" y="175"/>
                      <a:pt x="3942" y="139"/>
                      <a:pt x="3906" y="115"/>
                    </a:cubicBezTo>
                    <a:cubicBezTo>
                      <a:pt x="3882" y="80"/>
                      <a:pt x="3846" y="80"/>
                      <a:pt x="3811" y="68"/>
                    </a:cubicBezTo>
                    <a:cubicBezTo>
                      <a:pt x="3537" y="19"/>
                      <a:pt x="3262" y="0"/>
                      <a:pt x="2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9"/>
            <p:cNvGrpSpPr/>
            <p:nvPr/>
          </p:nvGrpSpPr>
          <p:grpSpPr>
            <a:xfrm>
              <a:off x="4283765" y="5909097"/>
              <a:ext cx="324692" cy="345515"/>
              <a:chOff x="4283765" y="5909097"/>
              <a:chExt cx="324692" cy="345515"/>
            </a:xfrm>
          </p:grpSpPr>
          <p:sp>
            <p:nvSpPr>
              <p:cNvPr id="1634" name="Google Shape;1634;p39"/>
              <p:cNvSpPr/>
              <p:nvPr/>
            </p:nvSpPr>
            <p:spPr>
              <a:xfrm>
                <a:off x="4388101" y="5909097"/>
                <a:ext cx="112425" cy="11362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17" extrusionOk="0">
                    <a:moveTo>
                      <a:pt x="721" y="319"/>
                    </a:moveTo>
                    <a:cubicBezTo>
                      <a:pt x="760" y="319"/>
                      <a:pt x="787" y="332"/>
                      <a:pt x="798" y="338"/>
                    </a:cubicBezTo>
                    <a:cubicBezTo>
                      <a:pt x="1025" y="445"/>
                      <a:pt x="1156" y="707"/>
                      <a:pt x="1132" y="969"/>
                    </a:cubicBezTo>
                    <a:cubicBezTo>
                      <a:pt x="1132" y="1029"/>
                      <a:pt x="1108" y="1064"/>
                      <a:pt x="1084" y="1100"/>
                    </a:cubicBezTo>
                    <a:cubicBezTo>
                      <a:pt x="1072" y="1112"/>
                      <a:pt x="1037" y="1136"/>
                      <a:pt x="1013" y="1160"/>
                    </a:cubicBezTo>
                    <a:cubicBezTo>
                      <a:pt x="957" y="1194"/>
                      <a:pt x="890" y="1213"/>
                      <a:pt x="819" y="1213"/>
                    </a:cubicBezTo>
                    <a:cubicBezTo>
                      <a:pt x="769" y="1213"/>
                      <a:pt x="717" y="1203"/>
                      <a:pt x="667" y="1183"/>
                    </a:cubicBezTo>
                    <a:cubicBezTo>
                      <a:pt x="548" y="1148"/>
                      <a:pt x="441" y="1064"/>
                      <a:pt x="394" y="969"/>
                    </a:cubicBezTo>
                    <a:cubicBezTo>
                      <a:pt x="334" y="814"/>
                      <a:pt x="417" y="529"/>
                      <a:pt x="560" y="398"/>
                    </a:cubicBezTo>
                    <a:cubicBezTo>
                      <a:pt x="623" y="335"/>
                      <a:pt x="678" y="319"/>
                      <a:pt x="721" y="319"/>
                    </a:cubicBezTo>
                    <a:close/>
                    <a:moveTo>
                      <a:pt x="730" y="0"/>
                    </a:moveTo>
                    <a:cubicBezTo>
                      <a:pt x="607" y="0"/>
                      <a:pt x="483" y="53"/>
                      <a:pt x="370" y="159"/>
                    </a:cubicBezTo>
                    <a:cubicBezTo>
                      <a:pt x="144" y="374"/>
                      <a:pt x="1" y="790"/>
                      <a:pt x="132" y="1088"/>
                    </a:cubicBezTo>
                    <a:cubicBezTo>
                      <a:pt x="203" y="1267"/>
                      <a:pt x="370" y="1410"/>
                      <a:pt x="572" y="1469"/>
                    </a:cubicBezTo>
                    <a:cubicBezTo>
                      <a:pt x="644" y="1505"/>
                      <a:pt x="739" y="1517"/>
                      <a:pt x="810" y="1517"/>
                    </a:cubicBezTo>
                    <a:cubicBezTo>
                      <a:pt x="929" y="1517"/>
                      <a:pt x="1048" y="1481"/>
                      <a:pt x="1168" y="1421"/>
                    </a:cubicBezTo>
                    <a:cubicBezTo>
                      <a:pt x="1227" y="1386"/>
                      <a:pt x="1287" y="1338"/>
                      <a:pt x="1334" y="1279"/>
                    </a:cubicBezTo>
                    <a:cubicBezTo>
                      <a:pt x="1394" y="1219"/>
                      <a:pt x="1418" y="1112"/>
                      <a:pt x="1441" y="1005"/>
                    </a:cubicBezTo>
                    <a:cubicBezTo>
                      <a:pt x="1501" y="624"/>
                      <a:pt x="1287" y="231"/>
                      <a:pt x="941" y="52"/>
                    </a:cubicBezTo>
                    <a:cubicBezTo>
                      <a:pt x="872" y="18"/>
                      <a:pt x="801" y="0"/>
                      <a:pt x="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9"/>
              <p:cNvSpPr/>
              <p:nvPr/>
            </p:nvSpPr>
            <p:spPr>
              <a:xfrm>
                <a:off x="4384581" y="6149827"/>
                <a:ext cx="117743" cy="10478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99" extrusionOk="0">
                    <a:moveTo>
                      <a:pt x="717" y="326"/>
                    </a:moveTo>
                    <a:cubicBezTo>
                      <a:pt x="865" y="326"/>
                      <a:pt x="1055" y="405"/>
                      <a:pt x="1155" y="505"/>
                    </a:cubicBezTo>
                    <a:cubicBezTo>
                      <a:pt x="1274" y="624"/>
                      <a:pt x="1226" y="708"/>
                      <a:pt x="1215" y="743"/>
                    </a:cubicBezTo>
                    <a:cubicBezTo>
                      <a:pt x="1119" y="956"/>
                      <a:pt x="901" y="1083"/>
                      <a:pt x="678" y="1083"/>
                    </a:cubicBezTo>
                    <a:cubicBezTo>
                      <a:pt x="650" y="1083"/>
                      <a:pt x="623" y="1081"/>
                      <a:pt x="595" y="1077"/>
                    </a:cubicBezTo>
                    <a:cubicBezTo>
                      <a:pt x="536" y="1077"/>
                      <a:pt x="488" y="1065"/>
                      <a:pt x="453" y="1041"/>
                    </a:cubicBezTo>
                    <a:cubicBezTo>
                      <a:pt x="441" y="1017"/>
                      <a:pt x="417" y="994"/>
                      <a:pt x="393" y="958"/>
                    </a:cubicBezTo>
                    <a:cubicBezTo>
                      <a:pt x="345" y="874"/>
                      <a:pt x="322" y="743"/>
                      <a:pt x="369" y="624"/>
                    </a:cubicBezTo>
                    <a:cubicBezTo>
                      <a:pt x="417" y="505"/>
                      <a:pt x="488" y="398"/>
                      <a:pt x="595" y="351"/>
                    </a:cubicBezTo>
                    <a:cubicBezTo>
                      <a:pt x="629" y="334"/>
                      <a:pt x="671" y="326"/>
                      <a:pt x="717" y="326"/>
                    </a:cubicBezTo>
                    <a:close/>
                    <a:moveTo>
                      <a:pt x="700" y="1"/>
                    </a:moveTo>
                    <a:cubicBezTo>
                      <a:pt x="608" y="1"/>
                      <a:pt x="519" y="17"/>
                      <a:pt x="441" y="53"/>
                    </a:cubicBezTo>
                    <a:cubicBezTo>
                      <a:pt x="262" y="148"/>
                      <a:pt x="119" y="303"/>
                      <a:pt x="60" y="517"/>
                    </a:cubicBezTo>
                    <a:cubicBezTo>
                      <a:pt x="0" y="720"/>
                      <a:pt x="12" y="946"/>
                      <a:pt x="119" y="1113"/>
                    </a:cubicBezTo>
                    <a:cubicBezTo>
                      <a:pt x="167" y="1184"/>
                      <a:pt x="202" y="1232"/>
                      <a:pt x="262" y="1279"/>
                    </a:cubicBezTo>
                    <a:cubicBezTo>
                      <a:pt x="345" y="1339"/>
                      <a:pt x="429" y="1363"/>
                      <a:pt x="548" y="1386"/>
                    </a:cubicBezTo>
                    <a:cubicBezTo>
                      <a:pt x="595" y="1398"/>
                      <a:pt x="619" y="1398"/>
                      <a:pt x="667" y="1398"/>
                    </a:cubicBezTo>
                    <a:cubicBezTo>
                      <a:pt x="1024" y="1398"/>
                      <a:pt x="1357" y="1184"/>
                      <a:pt x="1488" y="863"/>
                    </a:cubicBezTo>
                    <a:cubicBezTo>
                      <a:pt x="1572" y="660"/>
                      <a:pt x="1536" y="458"/>
                      <a:pt x="1369" y="279"/>
                    </a:cubicBezTo>
                    <a:cubicBezTo>
                      <a:pt x="1214" y="115"/>
                      <a:pt x="945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9"/>
              <p:cNvSpPr/>
              <p:nvPr/>
            </p:nvSpPr>
            <p:spPr>
              <a:xfrm>
                <a:off x="4283765" y="6035005"/>
                <a:ext cx="324692" cy="105459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408" extrusionOk="0">
                    <a:moveTo>
                      <a:pt x="3144" y="300"/>
                    </a:moveTo>
                    <a:cubicBezTo>
                      <a:pt x="3418" y="300"/>
                      <a:pt x="3668" y="324"/>
                      <a:pt x="3954" y="372"/>
                    </a:cubicBezTo>
                    <a:lnTo>
                      <a:pt x="3965" y="372"/>
                    </a:lnTo>
                    <a:lnTo>
                      <a:pt x="3965" y="383"/>
                    </a:lnTo>
                    <a:cubicBezTo>
                      <a:pt x="3989" y="550"/>
                      <a:pt x="4025" y="717"/>
                      <a:pt x="4025" y="872"/>
                    </a:cubicBezTo>
                    <a:cubicBezTo>
                      <a:pt x="2799" y="967"/>
                      <a:pt x="1548" y="1026"/>
                      <a:pt x="334" y="1074"/>
                    </a:cubicBezTo>
                    <a:cubicBezTo>
                      <a:pt x="334" y="1026"/>
                      <a:pt x="346" y="955"/>
                      <a:pt x="346" y="872"/>
                    </a:cubicBezTo>
                    <a:cubicBezTo>
                      <a:pt x="346" y="788"/>
                      <a:pt x="358" y="717"/>
                      <a:pt x="358" y="693"/>
                    </a:cubicBezTo>
                    <a:lnTo>
                      <a:pt x="358" y="669"/>
                    </a:lnTo>
                    <a:cubicBezTo>
                      <a:pt x="358" y="633"/>
                      <a:pt x="382" y="598"/>
                      <a:pt x="382" y="598"/>
                    </a:cubicBezTo>
                    <a:cubicBezTo>
                      <a:pt x="382" y="598"/>
                      <a:pt x="394" y="598"/>
                      <a:pt x="453" y="562"/>
                    </a:cubicBezTo>
                    <a:cubicBezTo>
                      <a:pt x="679" y="479"/>
                      <a:pt x="1013" y="455"/>
                      <a:pt x="1310" y="443"/>
                    </a:cubicBezTo>
                    <a:cubicBezTo>
                      <a:pt x="1465" y="431"/>
                      <a:pt x="1608" y="431"/>
                      <a:pt x="1751" y="419"/>
                    </a:cubicBezTo>
                    <a:cubicBezTo>
                      <a:pt x="2203" y="360"/>
                      <a:pt x="2668" y="300"/>
                      <a:pt x="3144" y="300"/>
                    </a:cubicBezTo>
                    <a:close/>
                    <a:moveTo>
                      <a:pt x="13" y="1153"/>
                    </a:moveTo>
                    <a:lnTo>
                      <a:pt x="13" y="1153"/>
                    </a:lnTo>
                    <a:cubicBezTo>
                      <a:pt x="5" y="1167"/>
                      <a:pt x="1" y="1180"/>
                      <a:pt x="1" y="1193"/>
                    </a:cubicBezTo>
                    <a:cubicBezTo>
                      <a:pt x="5" y="1184"/>
                      <a:pt x="9" y="1170"/>
                      <a:pt x="13" y="1153"/>
                    </a:cubicBezTo>
                    <a:close/>
                    <a:moveTo>
                      <a:pt x="3132" y="0"/>
                    </a:moveTo>
                    <a:cubicBezTo>
                      <a:pt x="2656" y="0"/>
                      <a:pt x="2185" y="57"/>
                      <a:pt x="1715" y="110"/>
                    </a:cubicBezTo>
                    <a:cubicBezTo>
                      <a:pt x="1596" y="133"/>
                      <a:pt x="1453" y="145"/>
                      <a:pt x="1298" y="145"/>
                    </a:cubicBezTo>
                    <a:cubicBezTo>
                      <a:pt x="977" y="157"/>
                      <a:pt x="596" y="181"/>
                      <a:pt x="334" y="300"/>
                    </a:cubicBezTo>
                    <a:cubicBezTo>
                      <a:pt x="144" y="372"/>
                      <a:pt x="108" y="431"/>
                      <a:pt x="60" y="610"/>
                    </a:cubicBezTo>
                    <a:lnTo>
                      <a:pt x="60" y="633"/>
                    </a:lnTo>
                    <a:cubicBezTo>
                      <a:pt x="48" y="669"/>
                      <a:pt x="48" y="717"/>
                      <a:pt x="36" y="860"/>
                    </a:cubicBezTo>
                    <a:cubicBezTo>
                      <a:pt x="36" y="947"/>
                      <a:pt x="29" y="1081"/>
                      <a:pt x="13" y="1153"/>
                    </a:cubicBezTo>
                    <a:lnTo>
                      <a:pt x="13" y="1153"/>
                    </a:lnTo>
                    <a:cubicBezTo>
                      <a:pt x="34" y="1118"/>
                      <a:pt x="83" y="1086"/>
                      <a:pt x="144" y="1086"/>
                    </a:cubicBezTo>
                    <a:lnTo>
                      <a:pt x="144" y="1395"/>
                    </a:lnTo>
                    <a:cubicBezTo>
                      <a:pt x="144" y="1395"/>
                      <a:pt x="155" y="1395"/>
                      <a:pt x="179" y="1407"/>
                    </a:cubicBezTo>
                    <a:cubicBezTo>
                      <a:pt x="1525" y="1372"/>
                      <a:pt x="2858" y="1312"/>
                      <a:pt x="4204" y="1205"/>
                    </a:cubicBezTo>
                    <a:lnTo>
                      <a:pt x="4335" y="1193"/>
                    </a:lnTo>
                    <a:lnTo>
                      <a:pt x="4335" y="1038"/>
                    </a:lnTo>
                    <a:cubicBezTo>
                      <a:pt x="4335" y="800"/>
                      <a:pt x="4311" y="562"/>
                      <a:pt x="4263" y="336"/>
                    </a:cubicBezTo>
                    <a:cubicBezTo>
                      <a:pt x="4263" y="300"/>
                      <a:pt x="4251" y="205"/>
                      <a:pt x="4168" y="145"/>
                    </a:cubicBezTo>
                    <a:cubicBezTo>
                      <a:pt x="4108" y="86"/>
                      <a:pt x="4037" y="74"/>
                      <a:pt x="3989" y="74"/>
                    </a:cubicBezTo>
                    <a:cubicBezTo>
                      <a:pt x="3701" y="21"/>
                      <a:pt x="3415" y="0"/>
                      <a:pt x="3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7" name="Google Shape;1637;p39"/>
          <p:cNvGrpSpPr/>
          <p:nvPr/>
        </p:nvGrpSpPr>
        <p:grpSpPr>
          <a:xfrm rot="1059618">
            <a:off x="885401" y="713682"/>
            <a:ext cx="434227" cy="330249"/>
            <a:chOff x="5841679" y="4053505"/>
            <a:chExt cx="278328" cy="211668"/>
          </a:xfrm>
        </p:grpSpPr>
        <p:sp>
          <p:nvSpPr>
            <p:cNvPr id="1638" name="Google Shape;1638;p39"/>
            <p:cNvSpPr/>
            <p:nvPr/>
          </p:nvSpPr>
          <p:spPr>
            <a:xfrm>
              <a:off x="5851505" y="4063317"/>
              <a:ext cx="258705" cy="69882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5841679" y="4053505"/>
              <a:ext cx="278328" cy="89506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5851505" y="4184955"/>
              <a:ext cx="258705" cy="69507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5841679" y="4175143"/>
              <a:ext cx="278328" cy="90030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9"/>
          <p:cNvGrpSpPr/>
          <p:nvPr/>
        </p:nvGrpSpPr>
        <p:grpSpPr>
          <a:xfrm>
            <a:off x="7366194" y="2414602"/>
            <a:ext cx="501393" cy="471161"/>
            <a:chOff x="6276222" y="5478184"/>
            <a:chExt cx="335402" cy="315179"/>
          </a:xfrm>
        </p:grpSpPr>
        <p:sp>
          <p:nvSpPr>
            <p:cNvPr id="1643" name="Google Shape;1643;p39"/>
            <p:cNvSpPr/>
            <p:nvPr/>
          </p:nvSpPr>
          <p:spPr>
            <a:xfrm>
              <a:off x="6286484" y="5487174"/>
              <a:ext cx="314880" cy="297203"/>
            </a:xfrm>
            <a:custGeom>
              <a:avLst/>
              <a:gdLst/>
              <a:ahLst/>
              <a:cxnLst/>
              <a:rect l="l" t="t" r="r" b="b"/>
              <a:pathLst>
                <a:path w="4204" h="3968" extrusionOk="0">
                  <a:moveTo>
                    <a:pt x="762" y="1"/>
                  </a:moveTo>
                  <a:cubicBezTo>
                    <a:pt x="758" y="1"/>
                    <a:pt x="754" y="1"/>
                    <a:pt x="751" y="3"/>
                  </a:cubicBezTo>
                  <a:cubicBezTo>
                    <a:pt x="549" y="158"/>
                    <a:pt x="1" y="634"/>
                    <a:pt x="1" y="634"/>
                  </a:cubicBezTo>
                  <a:cubicBezTo>
                    <a:pt x="1" y="634"/>
                    <a:pt x="358" y="1039"/>
                    <a:pt x="1132" y="1837"/>
                  </a:cubicBezTo>
                  <a:cubicBezTo>
                    <a:pt x="822" y="2122"/>
                    <a:pt x="394" y="2492"/>
                    <a:pt x="72" y="2789"/>
                  </a:cubicBezTo>
                  <a:cubicBezTo>
                    <a:pt x="358" y="3135"/>
                    <a:pt x="727" y="3420"/>
                    <a:pt x="1013" y="3777"/>
                  </a:cubicBezTo>
                  <a:cubicBezTo>
                    <a:pt x="1430" y="3504"/>
                    <a:pt x="1608" y="3135"/>
                    <a:pt x="1954" y="2825"/>
                  </a:cubicBezTo>
                  <a:cubicBezTo>
                    <a:pt x="2311" y="3135"/>
                    <a:pt x="2870" y="3563"/>
                    <a:pt x="3156" y="3968"/>
                  </a:cubicBezTo>
                  <a:cubicBezTo>
                    <a:pt x="3585" y="3718"/>
                    <a:pt x="3728" y="3420"/>
                    <a:pt x="4204" y="3289"/>
                  </a:cubicBezTo>
                  <a:cubicBezTo>
                    <a:pt x="3811" y="2813"/>
                    <a:pt x="3227" y="2313"/>
                    <a:pt x="2751" y="1920"/>
                  </a:cubicBezTo>
                  <a:cubicBezTo>
                    <a:pt x="3251" y="1515"/>
                    <a:pt x="3323" y="1349"/>
                    <a:pt x="3847" y="979"/>
                  </a:cubicBezTo>
                  <a:cubicBezTo>
                    <a:pt x="3513" y="670"/>
                    <a:pt x="3382" y="503"/>
                    <a:pt x="3049" y="194"/>
                  </a:cubicBezTo>
                  <a:cubicBezTo>
                    <a:pt x="2668" y="682"/>
                    <a:pt x="2477" y="944"/>
                    <a:pt x="2001" y="1301"/>
                  </a:cubicBezTo>
                  <a:cubicBezTo>
                    <a:pt x="1999" y="1302"/>
                    <a:pt x="1997" y="1303"/>
                    <a:pt x="1995" y="1303"/>
                  </a:cubicBezTo>
                  <a:cubicBezTo>
                    <a:pt x="1879" y="1303"/>
                    <a:pt x="928" y="1"/>
                    <a:pt x="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6276222" y="5478184"/>
              <a:ext cx="335402" cy="315179"/>
            </a:xfrm>
            <a:custGeom>
              <a:avLst/>
              <a:gdLst/>
              <a:ahLst/>
              <a:cxnLst/>
              <a:rect l="l" t="t" r="r" b="b"/>
              <a:pathLst>
                <a:path w="4478" h="4208" extrusionOk="0">
                  <a:moveTo>
                    <a:pt x="906" y="259"/>
                  </a:moveTo>
                  <a:cubicBezTo>
                    <a:pt x="906" y="259"/>
                    <a:pt x="918" y="271"/>
                    <a:pt x="942" y="271"/>
                  </a:cubicBezTo>
                  <a:cubicBezTo>
                    <a:pt x="977" y="295"/>
                    <a:pt x="1025" y="366"/>
                    <a:pt x="1061" y="378"/>
                  </a:cubicBezTo>
                  <a:cubicBezTo>
                    <a:pt x="1144" y="473"/>
                    <a:pt x="1215" y="557"/>
                    <a:pt x="1311" y="664"/>
                  </a:cubicBezTo>
                  <a:cubicBezTo>
                    <a:pt x="1489" y="866"/>
                    <a:pt x="1668" y="1092"/>
                    <a:pt x="1858" y="1307"/>
                  </a:cubicBezTo>
                  <a:cubicBezTo>
                    <a:pt x="1918" y="1378"/>
                    <a:pt x="2013" y="1485"/>
                    <a:pt x="2096" y="1509"/>
                  </a:cubicBezTo>
                  <a:cubicBezTo>
                    <a:pt x="2114" y="1527"/>
                    <a:pt x="2132" y="1536"/>
                    <a:pt x="2151" y="1536"/>
                  </a:cubicBezTo>
                  <a:cubicBezTo>
                    <a:pt x="2171" y="1536"/>
                    <a:pt x="2192" y="1527"/>
                    <a:pt x="2215" y="1509"/>
                  </a:cubicBezTo>
                  <a:cubicBezTo>
                    <a:pt x="2227" y="1509"/>
                    <a:pt x="2227" y="1497"/>
                    <a:pt x="2251" y="1497"/>
                  </a:cubicBezTo>
                  <a:cubicBezTo>
                    <a:pt x="2620" y="1200"/>
                    <a:pt x="2930" y="854"/>
                    <a:pt x="3228" y="485"/>
                  </a:cubicBezTo>
                  <a:cubicBezTo>
                    <a:pt x="3418" y="676"/>
                    <a:pt x="3620" y="890"/>
                    <a:pt x="3823" y="1080"/>
                  </a:cubicBezTo>
                  <a:cubicBezTo>
                    <a:pt x="3478" y="1342"/>
                    <a:pt x="3180" y="1664"/>
                    <a:pt x="2847" y="1938"/>
                  </a:cubicBezTo>
                  <a:cubicBezTo>
                    <a:pt x="2799" y="1985"/>
                    <a:pt x="2799" y="2081"/>
                    <a:pt x="2847" y="2116"/>
                  </a:cubicBezTo>
                  <a:cubicBezTo>
                    <a:pt x="3299" y="2509"/>
                    <a:pt x="3763" y="2914"/>
                    <a:pt x="4168" y="3355"/>
                  </a:cubicBezTo>
                  <a:cubicBezTo>
                    <a:pt x="3870" y="3509"/>
                    <a:pt x="3632" y="3724"/>
                    <a:pt x="3358" y="3914"/>
                  </a:cubicBezTo>
                  <a:cubicBezTo>
                    <a:pt x="2989" y="3509"/>
                    <a:pt x="2573" y="3188"/>
                    <a:pt x="2168" y="2855"/>
                  </a:cubicBezTo>
                  <a:cubicBezTo>
                    <a:pt x="2150" y="2831"/>
                    <a:pt x="2120" y="2819"/>
                    <a:pt x="2087" y="2819"/>
                  </a:cubicBezTo>
                  <a:cubicBezTo>
                    <a:pt x="2055" y="2819"/>
                    <a:pt x="2019" y="2831"/>
                    <a:pt x="1989" y="2855"/>
                  </a:cubicBezTo>
                  <a:cubicBezTo>
                    <a:pt x="1692" y="3128"/>
                    <a:pt x="1477" y="3474"/>
                    <a:pt x="1156" y="3724"/>
                  </a:cubicBezTo>
                  <a:cubicBezTo>
                    <a:pt x="906" y="3450"/>
                    <a:pt x="644" y="3188"/>
                    <a:pt x="382" y="2926"/>
                  </a:cubicBezTo>
                  <a:cubicBezTo>
                    <a:pt x="715" y="2628"/>
                    <a:pt x="1037" y="2343"/>
                    <a:pt x="1370" y="2045"/>
                  </a:cubicBezTo>
                  <a:cubicBezTo>
                    <a:pt x="1418" y="1997"/>
                    <a:pt x="1418" y="1914"/>
                    <a:pt x="1370" y="1866"/>
                  </a:cubicBezTo>
                  <a:cubicBezTo>
                    <a:pt x="1013" y="1497"/>
                    <a:pt x="668" y="1140"/>
                    <a:pt x="322" y="747"/>
                  </a:cubicBezTo>
                  <a:cubicBezTo>
                    <a:pt x="501" y="604"/>
                    <a:pt x="668" y="438"/>
                    <a:pt x="858" y="307"/>
                  </a:cubicBezTo>
                  <a:lnTo>
                    <a:pt x="906" y="259"/>
                  </a:lnTo>
                  <a:close/>
                  <a:moveTo>
                    <a:pt x="910" y="0"/>
                  </a:moveTo>
                  <a:cubicBezTo>
                    <a:pt x="860" y="0"/>
                    <a:pt x="805" y="21"/>
                    <a:pt x="739" y="68"/>
                  </a:cubicBezTo>
                  <a:cubicBezTo>
                    <a:pt x="501" y="247"/>
                    <a:pt x="275" y="449"/>
                    <a:pt x="60" y="652"/>
                  </a:cubicBezTo>
                  <a:cubicBezTo>
                    <a:pt x="1" y="688"/>
                    <a:pt x="13" y="771"/>
                    <a:pt x="60" y="830"/>
                  </a:cubicBezTo>
                  <a:cubicBezTo>
                    <a:pt x="382" y="1211"/>
                    <a:pt x="739" y="1581"/>
                    <a:pt x="1096" y="1938"/>
                  </a:cubicBezTo>
                  <a:cubicBezTo>
                    <a:pt x="775" y="2235"/>
                    <a:pt x="441" y="2521"/>
                    <a:pt x="132" y="2819"/>
                  </a:cubicBezTo>
                  <a:cubicBezTo>
                    <a:pt x="84" y="2866"/>
                    <a:pt x="84" y="2938"/>
                    <a:pt x="132" y="2997"/>
                  </a:cubicBezTo>
                  <a:cubicBezTo>
                    <a:pt x="430" y="3343"/>
                    <a:pt x="775" y="3640"/>
                    <a:pt x="1072" y="3986"/>
                  </a:cubicBezTo>
                  <a:cubicBezTo>
                    <a:pt x="1086" y="4005"/>
                    <a:pt x="1113" y="4014"/>
                    <a:pt x="1143" y="4014"/>
                  </a:cubicBezTo>
                  <a:cubicBezTo>
                    <a:pt x="1168" y="4014"/>
                    <a:pt x="1194" y="4008"/>
                    <a:pt x="1215" y="3998"/>
                  </a:cubicBezTo>
                  <a:cubicBezTo>
                    <a:pt x="1561" y="3747"/>
                    <a:pt x="1799" y="3402"/>
                    <a:pt x="2096" y="3105"/>
                  </a:cubicBezTo>
                  <a:cubicBezTo>
                    <a:pt x="2477" y="3426"/>
                    <a:pt x="2894" y="3747"/>
                    <a:pt x="3192" y="4140"/>
                  </a:cubicBezTo>
                  <a:cubicBezTo>
                    <a:pt x="3225" y="4174"/>
                    <a:pt x="3265" y="4208"/>
                    <a:pt x="3306" y="4208"/>
                  </a:cubicBezTo>
                  <a:cubicBezTo>
                    <a:pt x="3324" y="4208"/>
                    <a:pt x="3341" y="4202"/>
                    <a:pt x="3358" y="4188"/>
                  </a:cubicBezTo>
                  <a:cubicBezTo>
                    <a:pt x="3704" y="3962"/>
                    <a:pt x="3966" y="3652"/>
                    <a:pt x="4371" y="3521"/>
                  </a:cubicBezTo>
                  <a:cubicBezTo>
                    <a:pt x="4466" y="3474"/>
                    <a:pt x="4478" y="3366"/>
                    <a:pt x="4418" y="3307"/>
                  </a:cubicBezTo>
                  <a:cubicBezTo>
                    <a:pt x="4013" y="2831"/>
                    <a:pt x="3561" y="2414"/>
                    <a:pt x="3085" y="2021"/>
                  </a:cubicBezTo>
                  <a:cubicBezTo>
                    <a:pt x="3394" y="1735"/>
                    <a:pt x="3692" y="1438"/>
                    <a:pt x="4037" y="1188"/>
                  </a:cubicBezTo>
                  <a:cubicBezTo>
                    <a:pt x="4085" y="1140"/>
                    <a:pt x="4120" y="1045"/>
                    <a:pt x="4061" y="985"/>
                  </a:cubicBezTo>
                  <a:cubicBezTo>
                    <a:pt x="3787" y="735"/>
                    <a:pt x="3537" y="473"/>
                    <a:pt x="3275" y="199"/>
                  </a:cubicBezTo>
                  <a:cubicBezTo>
                    <a:pt x="3250" y="174"/>
                    <a:pt x="3215" y="159"/>
                    <a:pt x="3180" y="159"/>
                  </a:cubicBezTo>
                  <a:cubicBezTo>
                    <a:pt x="3150" y="159"/>
                    <a:pt x="3119" y="171"/>
                    <a:pt x="3097" y="199"/>
                  </a:cubicBezTo>
                  <a:cubicBezTo>
                    <a:pt x="2799" y="592"/>
                    <a:pt x="2501" y="950"/>
                    <a:pt x="2108" y="1259"/>
                  </a:cubicBezTo>
                  <a:lnTo>
                    <a:pt x="2108" y="1247"/>
                  </a:lnTo>
                  <a:cubicBezTo>
                    <a:pt x="2096" y="1200"/>
                    <a:pt x="2037" y="1164"/>
                    <a:pt x="2001" y="1128"/>
                  </a:cubicBezTo>
                  <a:cubicBezTo>
                    <a:pt x="1918" y="1021"/>
                    <a:pt x="1811" y="902"/>
                    <a:pt x="1727" y="795"/>
                  </a:cubicBezTo>
                  <a:cubicBezTo>
                    <a:pt x="1525" y="569"/>
                    <a:pt x="1358" y="318"/>
                    <a:pt x="1132" y="128"/>
                  </a:cubicBezTo>
                  <a:cubicBezTo>
                    <a:pt x="1053" y="49"/>
                    <a:pt x="987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53"/>
          <p:cNvSpPr/>
          <p:nvPr/>
        </p:nvSpPr>
        <p:spPr>
          <a:xfrm>
            <a:off x="2431950" y="3479425"/>
            <a:ext cx="4280100" cy="4776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6" name="Google Shape;2116;p53"/>
          <p:cNvSpPr/>
          <p:nvPr/>
        </p:nvSpPr>
        <p:spPr>
          <a:xfrm>
            <a:off x="4006500" y="881675"/>
            <a:ext cx="1131000" cy="11310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53"/>
          <p:cNvSpPr txBox="1">
            <a:spLocks noGrp="1"/>
          </p:cNvSpPr>
          <p:nvPr>
            <p:ph type="title"/>
          </p:nvPr>
        </p:nvSpPr>
        <p:spPr>
          <a:xfrm>
            <a:off x="2446050" y="1904425"/>
            <a:ext cx="4251900" cy="137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</a:t>
            </a:r>
            <a:endParaRPr dirty="0"/>
          </a:p>
        </p:txBody>
      </p:sp>
      <p:grpSp>
        <p:nvGrpSpPr>
          <p:cNvPr id="2120" name="Google Shape;2120;p53"/>
          <p:cNvGrpSpPr/>
          <p:nvPr/>
        </p:nvGrpSpPr>
        <p:grpSpPr>
          <a:xfrm>
            <a:off x="1819844" y="848859"/>
            <a:ext cx="626210" cy="689021"/>
            <a:chOff x="1433394" y="1348384"/>
            <a:chExt cx="626210" cy="689021"/>
          </a:xfrm>
        </p:grpSpPr>
        <p:sp>
          <p:nvSpPr>
            <p:cNvPr id="2121" name="Google Shape;2121;p53"/>
            <p:cNvSpPr/>
            <p:nvPr/>
          </p:nvSpPr>
          <p:spPr>
            <a:xfrm>
              <a:off x="1451216" y="1365199"/>
              <a:ext cx="590546" cy="655361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3"/>
            <p:cNvSpPr/>
            <p:nvPr/>
          </p:nvSpPr>
          <p:spPr>
            <a:xfrm>
              <a:off x="1433394" y="1348384"/>
              <a:ext cx="626210" cy="689021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53"/>
          <p:cNvGrpSpPr/>
          <p:nvPr/>
        </p:nvGrpSpPr>
        <p:grpSpPr>
          <a:xfrm>
            <a:off x="1208377" y="2684787"/>
            <a:ext cx="534121" cy="515153"/>
            <a:chOff x="4193452" y="1851362"/>
            <a:chExt cx="534121" cy="515153"/>
          </a:xfrm>
        </p:grpSpPr>
        <p:sp>
          <p:nvSpPr>
            <p:cNvPr id="2124" name="Google Shape;2124;p53"/>
            <p:cNvSpPr/>
            <p:nvPr/>
          </p:nvSpPr>
          <p:spPr>
            <a:xfrm rot="-2245803">
              <a:off x="4206250" y="1981451"/>
              <a:ext cx="395172" cy="106744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3"/>
            <p:cNvSpPr/>
            <p:nvPr/>
          </p:nvSpPr>
          <p:spPr>
            <a:xfrm rot="-2245803">
              <a:off x="4191231" y="1966487"/>
              <a:ext cx="425147" cy="136720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3"/>
            <p:cNvSpPr/>
            <p:nvPr/>
          </p:nvSpPr>
          <p:spPr>
            <a:xfrm rot="-2245803">
              <a:off x="4319005" y="2129057"/>
              <a:ext cx="395172" cy="106172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3"/>
            <p:cNvSpPr/>
            <p:nvPr/>
          </p:nvSpPr>
          <p:spPr>
            <a:xfrm rot="-2245803">
              <a:off x="4304403" y="2113952"/>
              <a:ext cx="425147" cy="137521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53"/>
          <p:cNvGrpSpPr/>
          <p:nvPr/>
        </p:nvGrpSpPr>
        <p:grpSpPr>
          <a:xfrm rot="-1328835">
            <a:off x="7405549" y="3414228"/>
            <a:ext cx="571372" cy="607983"/>
            <a:chOff x="4283765" y="5909097"/>
            <a:chExt cx="324692" cy="345515"/>
          </a:xfrm>
        </p:grpSpPr>
        <p:grpSp>
          <p:nvGrpSpPr>
            <p:cNvPr id="2129" name="Google Shape;2129;p53"/>
            <p:cNvGrpSpPr/>
            <p:nvPr/>
          </p:nvGrpSpPr>
          <p:grpSpPr>
            <a:xfrm>
              <a:off x="4295376" y="5920844"/>
              <a:ext cx="301472" cy="321996"/>
              <a:chOff x="4295376" y="5920844"/>
              <a:chExt cx="301472" cy="321996"/>
            </a:xfrm>
          </p:grpSpPr>
          <p:sp>
            <p:nvSpPr>
              <p:cNvPr id="2130" name="Google Shape;2130;p53"/>
              <p:cNvSpPr/>
              <p:nvPr/>
            </p:nvSpPr>
            <p:spPr>
              <a:xfrm>
                <a:off x="4397615" y="5920844"/>
                <a:ext cx="90479" cy="9055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9" extrusionOk="0">
                    <a:moveTo>
                      <a:pt x="590" y="0"/>
                    </a:moveTo>
                    <a:cubicBezTo>
                      <a:pt x="255" y="0"/>
                      <a:pt x="1" y="573"/>
                      <a:pt x="136" y="874"/>
                    </a:cubicBezTo>
                    <a:cubicBezTo>
                      <a:pt x="227" y="1082"/>
                      <a:pt x="459" y="1209"/>
                      <a:pt x="688" y="1209"/>
                    </a:cubicBezTo>
                    <a:cubicBezTo>
                      <a:pt x="786" y="1209"/>
                      <a:pt x="883" y="1185"/>
                      <a:pt x="969" y="1136"/>
                    </a:cubicBezTo>
                    <a:cubicBezTo>
                      <a:pt x="1017" y="1100"/>
                      <a:pt x="1053" y="1076"/>
                      <a:pt x="1088" y="1028"/>
                    </a:cubicBezTo>
                    <a:cubicBezTo>
                      <a:pt x="1136" y="969"/>
                      <a:pt x="1148" y="897"/>
                      <a:pt x="1160" y="826"/>
                    </a:cubicBezTo>
                    <a:cubicBezTo>
                      <a:pt x="1207" y="504"/>
                      <a:pt x="1029" y="171"/>
                      <a:pt x="743" y="40"/>
                    </a:cubicBezTo>
                    <a:cubicBezTo>
                      <a:pt x="691" y="13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3"/>
              <p:cNvSpPr/>
              <p:nvPr/>
            </p:nvSpPr>
            <p:spPr>
              <a:xfrm>
                <a:off x="4394394" y="6162698"/>
                <a:ext cx="106433" cy="80143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070" extrusionOk="0">
                    <a:moveTo>
                      <a:pt x="604" y="0"/>
                    </a:moveTo>
                    <a:cubicBezTo>
                      <a:pt x="535" y="0"/>
                      <a:pt x="470" y="12"/>
                      <a:pt x="417" y="38"/>
                    </a:cubicBezTo>
                    <a:cubicBezTo>
                      <a:pt x="119" y="169"/>
                      <a:pt x="0" y="585"/>
                      <a:pt x="167" y="871"/>
                    </a:cubicBezTo>
                    <a:cubicBezTo>
                      <a:pt x="191" y="919"/>
                      <a:pt x="226" y="954"/>
                      <a:pt x="262" y="990"/>
                    </a:cubicBezTo>
                    <a:cubicBezTo>
                      <a:pt x="322" y="1026"/>
                      <a:pt x="405" y="1050"/>
                      <a:pt x="476" y="1062"/>
                    </a:cubicBezTo>
                    <a:cubicBezTo>
                      <a:pt x="510" y="1067"/>
                      <a:pt x="544" y="1069"/>
                      <a:pt x="578" y="1069"/>
                    </a:cubicBezTo>
                    <a:cubicBezTo>
                      <a:pt x="858" y="1069"/>
                      <a:pt x="1145" y="900"/>
                      <a:pt x="1262" y="645"/>
                    </a:cubicBezTo>
                    <a:cubicBezTo>
                      <a:pt x="1421" y="298"/>
                      <a:pt x="951" y="0"/>
                      <a:pt x="6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3"/>
              <p:cNvSpPr/>
              <p:nvPr/>
            </p:nvSpPr>
            <p:spPr>
              <a:xfrm>
                <a:off x="4295376" y="6045404"/>
                <a:ext cx="301472" cy="8179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092" extrusionOk="0">
                    <a:moveTo>
                      <a:pt x="2986" y="0"/>
                    </a:moveTo>
                    <a:cubicBezTo>
                      <a:pt x="2517" y="0"/>
                      <a:pt x="2044" y="55"/>
                      <a:pt x="1572" y="115"/>
                    </a:cubicBezTo>
                    <a:cubicBezTo>
                      <a:pt x="1167" y="163"/>
                      <a:pt x="596" y="127"/>
                      <a:pt x="239" y="282"/>
                    </a:cubicBezTo>
                    <a:cubicBezTo>
                      <a:pt x="84" y="342"/>
                      <a:pt x="84" y="354"/>
                      <a:pt x="36" y="520"/>
                    </a:cubicBezTo>
                    <a:cubicBezTo>
                      <a:pt x="36" y="580"/>
                      <a:pt x="12" y="1092"/>
                      <a:pt x="1" y="1092"/>
                    </a:cubicBezTo>
                    <a:cubicBezTo>
                      <a:pt x="1334" y="1056"/>
                      <a:pt x="2691" y="973"/>
                      <a:pt x="4025" y="889"/>
                    </a:cubicBezTo>
                    <a:cubicBezTo>
                      <a:pt x="4025" y="663"/>
                      <a:pt x="4013" y="437"/>
                      <a:pt x="3953" y="223"/>
                    </a:cubicBezTo>
                    <a:cubicBezTo>
                      <a:pt x="3942" y="175"/>
                      <a:pt x="3942" y="139"/>
                      <a:pt x="3906" y="115"/>
                    </a:cubicBezTo>
                    <a:cubicBezTo>
                      <a:pt x="3882" y="80"/>
                      <a:pt x="3846" y="80"/>
                      <a:pt x="3811" y="68"/>
                    </a:cubicBezTo>
                    <a:cubicBezTo>
                      <a:pt x="3537" y="19"/>
                      <a:pt x="3262" y="0"/>
                      <a:pt x="2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53"/>
            <p:cNvGrpSpPr/>
            <p:nvPr/>
          </p:nvGrpSpPr>
          <p:grpSpPr>
            <a:xfrm>
              <a:off x="4283765" y="5909097"/>
              <a:ext cx="324692" cy="345515"/>
              <a:chOff x="4283765" y="5909097"/>
              <a:chExt cx="324692" cy="345515"/>
            </a:xfrm>
          </p:grpSpPr>
          <p:sp>
            <p:nvSpPr>
              <p:cNvPr id="2134" name="Google Shape;2134;p53"/>
              <p:cNvSpPr/>
              <p:nvPr/>
            </p:nvSpPr>
            <p:spPr>
              <a:xfrm>
                <a:off x="4388101" y="5909097"/>
                <a:ext cx="112425" cy="11362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17" extrusionOk="0">
                    <a:moveTo>
                      <a:pt x="721" y="319"/>
                    </a:moveTo>
                    <a:cubicBezTo>
                      <a:pt x="760" y="319"/>
                      <a:pt x="787" y="332"/>
                      <a:pt x="798" y="338"/>
                    </a:cubicBezTo>
                    <a:cubicBezTo>
                      <a:pt x="1025" y="445"/>
                      <a:pt x="1156" y="707"/>
                      <a:pt x="1132" y="969"/>
                    </a:cubicBezTo>
                    <a:cubicBezTo>
                      <a:pt x="1132" y="1029"/>
                      <a:pt x="1108" y="1064"/>
                      <a:pt x="1084" y="1100"/>
                    </a:cubicBezTo>
                    <a:cubicBezTo>
                      <a:pt x="1072" y="1112"/>
                      <a:pt x="1037" y="1136"/>
                      <a:pt x="1013" y="1160"/>
                    </a:cubicBezTo>
                    <a:cubicBezTo>
                      <a:pt x="957" y="1194"/>
                      <a:pt x="890" y="1213"/>
                      <a:pt x="819" y="1213"/>
                    </a:cubicBezTo>
                    <a:cubicBezTo>
                      <a:pt x="769" y="1213"/>
                      <a:pt x="717" y="1203"/>
                      <a:pt x="667" y="1183"/>
                    </a:cubicBezTo>
                    <a:cubicBezTo>
                      <a:pt x="548" y="1148"/>
                      <a:pt x="441" y="1064"/>
                      <a:pt x="394" y="969"/>
                    </a:cubicBezTo>
                    <a:cubicBezTo>
                      <a:pt x="334" y="814"/>
                      <a:pt x="417" y="529"/>
                      <a:pt x="560" y="398"/>
                    </a:cubicBezTo>
                    <a:cubicBezTo>
                      <a:pt x="623" y="335"/>
                      <a:pt x="678" y="319"/>
                      <a:pt x="721" y="319"/>
                    </a:cubicBezTo>
                    <a:close/>
                    <a:moveTo>
                      <a:pt x="730" y="0"/>
                    </a:moveTo>
                    <a:cubicBezTo>
                      <a:pt x="607" y="0"/>
                      <a:pt x="483" y="53"/>
                      <a:pt x="370" y="159"/>
                    </a:cubicBezTo>
                    <a:cubicBezTo>
                      <a:pt x="144" y="374"/>
                      <a:pt x="1" y="790"/>
                      <a:pt x="132" y="1088"/>
                    </a:cubicBezTo>
                    <a:cubicBezTo>
                      <a:pt x="203" y="1267"/>
                      <a:pt x="370" y="1410"/>
                      <a:pt x="572" y="1469"/>
                    </a:cubicBezTo>
                    <a:cubicBezTo>
                      <a:pt x="644" y="1505"/>
                      <a:pt x="739" y="1517"/>
                      <a:pt x="810" y="1517"/>
                    </a:cubicBezTo>
                    <a:cubicBezTo>
                      <a:pt x="929" y="1517"/>
                      <a:pt x="1048" y="1481"/>
                      <a:pt x="1168" y="1421"/>
                    </a:cubicBezTo>
                    <a:cubicBezTo>
                      <a:pt x="1227" y="1386"/>
                      <a:pt x="1287" y="1338"/>
                      <a:pt x="1334" y="1279"/>
                    </a:cubicBezTo>
                    <a:cubicBezTo>
                      <a:pt x="1394" y="1219"/>
                      <a:pt x="1418" y="1112"/>
                      <a:pt x="1441" y="1005"/>
                    </a:cubicBezTo>
                    <a:cubicBezTo>
                      <a:pt x="1501" y="624"/>
                      <a:pt x="1287" y="231"/>
                      <a:pt x="941" y="52"/>
                    </a:cubicBezTo>
                    <a:cubicBezTo>
                      <a:pt x="872" y="18"/>
                      <a:pt x="801" y="0"/>
                      <a:pt x="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53"/>
              <p:cNvSpPr/>
              <p:nvPr/>
            </p:nvSpPr>
            <p:spPr>
              <a:xfrm>
                <a:off x="4384581" y="6149827"/>
                <a:ext cx="117743" cy="10478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99" extrusionOk="0">
                    <a:moveTo>
                      <a:pt x="717" y="326"/>
                    </a:moveTo>
                    <a:cubicBezTo>
                      <a:pt x="865" y="326"/>
                      <a:pt x="1055" y="405"/>
                      <a:pt x="1155" y="505"/>
                    </a:cubicBezTo>
                    <a:cubicBezTo>
                      <a:pt x="1274" y="624"/>
                      <a:pt x="1226" y="708"/>
                      <a:pt x="1215" y="743"/>
                    </a:cubicBezTo>
                    <a:cubicBezTo>
                      <a:pt x="1119" y="956"/>
                      <a:pt x="901" y="1083"/>
                      <a:pt x="678" y="1083"/>
                    </a:cubicBezTo>
                    <a:cubicBezTo>
                      <a:pt x="650" y="1083"/>
                      <a:pt x="623" y="1081"/>
                      <a:pt x="595" y="1077"/>
                    </a:cubicBezTo>
                    <a:cubicBezTo>
                      <a:pt x="536" y="1077"/>
                      <a:pt x="488" y="1065"/>
                      <a:pt x="453" y="1041"/>
                    </a:cubicBezTo>
                    <a:cubicBezTo>
                      <a:pt x="441" y="1017"/>
                      <a:pt x="417" y="994"/>
                      <a:pt x="393" y="958"/>
                    </a:cubicBezTo>
                    <a:cubicBezTo>
                      <a:pt x="345" y="874"/>
                      <a:pt x="322" y="743"/>
                      <a:pt x="369" y="624"/>
                    </a:cubicBezTo>
                    <a:cubicBezTo>
                      <a:pt x="417" y="505"/>
                      <a:pt x="488" y="398"/>
                      <a:pt x="595" y="351"/>
                    </a:cubicBezTo>
                    <a:cubicBezTo>
                      <a:pt x="629" y="334"/>
                      <a:pt x="671" y="326"/>
                      <a:pt x="717" y="326"/>
                    </a:cubicBezTo>
                    <a:close/>
                    <a:moveTo>
                      <a:pt x="700" y="1"/>
                    </a:moveTo>
                    <a:cubicBezTo>
                      <a:pt x="608" y="1"/>
                      <a:pt x="519" y="17"/>
                      <a:pt x="441" y="53"/>
                    </a:cubicBezTo>
                    <a:cubicBezTo>
                      <a:pt x="262" y="148"/>
                      <a:pt x="119" y="303"/>
                      <a:pt x="60" y="517"/>
                    </a:cubicBezTo>
                    <a:cubicBezTo>
                      <a:pt x="0" y="720"/>
                      <a:pt x="12" y="946"/>
                      <a:pt x="119" y="1113"/>
                    </a:cubicBezTo>
                    <a:cubicBezTo>
                      <a:pt x="167" y="1184"/>
                      <a:pt x="202" y="1232"/>
                      <a:pt x="262" y="1279"/>
                    </a:cubicBezTo>
                    <a:cubicBezTo>
                      <a:pt x="345" y="1339"/>
                      <a:pt x="429" y="1363"/>
                      <a:pt x="548" y="1386"/>
                    </a:cubicBezTo>
                    <a:cubicBezTo>
                      <a:pt x="595" y="1398"/>
                      <a:pt x="619" y="1398"/>
                      <a:pt x="667" y="1398"/>
                    </a:cubicBezTo>
                    <a:cubicBezTo>
                      <a:pt x="1024" y="1398"/>
                      <a:pt x="1357" y="1184"/>
                      <a:pt x="1488" y="863"/>
                    </a:cubicBezTo>
                    <a:cubicBezTo>
                      <a:pt x="1572" y="660"/>
                      <a:pt x="1536" y="458"/>
                      <a:pt x="1369" y="279"/>
                    </a:cubicBezTo>
                    <a:cubicBezTo>
                      <a:pt x="1214" y="115"/>
                      <a:pt x="945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53"/>
              <p:cNvSpPr/>
              <p:nvPr/>
            </p:nvSpPr>
            <p:spPr>
              <a:xfrm>
                <a:off x="4283765" y="6035005"/>
                <a:ext cx="324692" cy="105459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408" extrusionOk="0">
                    <a:moveTo>
                      <a:pt x="3144" y="300"/>
                    </a:moveTo>
                    <a:cubicBezTo>
                      <a:pt x="3418" y="300"/>
                      <a:pt x="3668" y="324"/>
                      <a:pt x="3954" y="372"/>
                    </a:cubicBezTo>
                    <a:lnTo>
                      <a:pt x="3965" y="372"/>
                    </a:lnTo>
                    <a:lnTo>
                      <a:pt x="3965" y="383"/>
                    </a:lnTo>
                    <a:cubicBezTo>
                      <a:pt x="3989" y="550"/>
                      <a:pt x="4025" y="717"/>
                      <a:pt x="4025" y="872"/>
                    </a:cubicBezTo>
                    <a:cubicBezTo>
                      <a:pt x="2799" y="967"/>
                      <a:pt x="1548" y="1026"/>
                      <a:pt x="334" y="1074"/>
                    </a:cubicBezTo>
                    <a:cubicBezTo>
                      <a:pt x="334" y="1026"/>
                      <a:pt x="346" y="955"/>
                      <a:pt x="346" y="872"/>
                    </a:cubicBezTo>
                    <a:cubicBezTo>
                      <a:pt x="346" y="788"/>
                      <a:pt x="358" y="717"/>
                      <a:pt x="358" y="693"/>
                    </a:cubicBezTo>
                    <a:lnTo>
                      <a:pt x="358" y="669"/>
                    </a:lnTo>
                    <a:cubicBezTo>
                      <a:pt x="358" y="633"/>
                      <a:pt x="382" y="598"/>
                      <a:pt x="382" y="598"/>
                    </a:cubicBezTo>
                    <a:cubicBezTo>
                      <a:pt x="382" y="598"/>
                      <a:pt x="394" y="598"/>
                      <a:pt x="453" y="562"/>
                    </a:cubicBezTo>
                    <a:cubicBezTo>
                      <a:pt x="679" y="479"/>
                      <a:pt x="1013" y="455"/>
                      <a:pt x="1310" y="443"/>
                    </a:cubicBezTo>
                    <a:cubicBezTo>
                      <a:pt x="1465" y="431"/>
                      <a:pt x="1608" y="431"/>
                      <a:pt x="1751" y="419"/>
                    </a:cubicBezTo>
                    <a:cubicBezTo>
                      <a:pt x="2203" y="360"/>
                      <a:pt x="2668" y="300"/>
                      <a:pt x="3144" y="300"/>
                    </a:cubicBezTo>
                    <a:close/>
                    <a:moveTo>
                      <a:pt x="13" y="1153"/>
                    </a:moveTo>
                    <a:lnTo>
                      <a:pt x="13" y="1153"/>
                    </a:lnTo>
                    <a:cubicBezTo>
                      <a:pt x="5" y="1167"/>
                      <a:pt x="1" y="1180"/>
                      <a:pt x="1" y="1193"/>
                    </a:cubicBezTo>
                    <a:cubicBezTo>
                      <a:pt x="5" y="1184"/>
                      <a:pt x="9" y="1170"/>
                      <a:pt x="13" y="1153"/>
                    </a:cubicBezTo>
                    <a:close/>
                    <a:moveTo>
                      <a:pt x="3132" y="0"/>
                    </a:moveTo>
                    <a:cubicBezTo>
                      <a:pt x="2656" y="0"/>
                      <a:pt x="2185" y="57"/>
                      <a:pt x="1715" y="110"/>
                    </a:cubicBezTo>
                    <a:cubicBezTo>
                      <a:pt x="1596" y="133"/>
                      <a:pt x="1453" y="145"/>
                      <a:pt x="1298" y="145"/>
                    </a:cubicBezTo>
                    <a:cubicBezTo>
                      <a:pt x="977" y="157"/>
                      <a:pt x="596" y="181"/>
                      <a:pt x="334" y="300"/>
                    </a:cubicBezTo>
                    <a:cubicBezTo>
                      <a:pt x="144" y="372"/>
                      <a:pt x="108" y="431"/>
                      <a:pt x="60" y="610"/>
                    </a:cubicBezTo>
                    <a:lnTo>
                      <a:pt x="60" y="633"/>
                    </a:lnTo>
                    <a:cubicBezTo>
                      <a:pt x="48" y="669"/>
                      <a:pt x="48" y="717"/>
                      <a:pt x="36" y="860"/>
                    </a:cubicBezTo>
                    <a:cubicBezTo>
                      <a:pt x="36" y="947"/>
                      <a:pt x="29" y="1081"/>
                      <a:pt x="13" y="1153"/>
                    </a:cubicBezTo>
                    <a:lnTo>
                      <a:pt x="13" y="1153"/>
                    </a:lnTo>
                    <a:cubicBezTo>
                      <a:pt x="34" y="1118"/>
                      <a:pt x="83" y="1086"/>
                      <a:pt x="144" y="1086"/>
                    </a:cubicBezTo>
                    <a:lnTo>
                      <a:pt x="144" y="1395"/>
                    </a:lnTo>
                    <a:cubicBezTo>
                      <a:pt x="144" y="1395"/>
                      <a:pt x="155" y="1395"/>
                      <a:pt x="179" y="1407"/>
                    </a:cubicBezTo>
                    <a:cubicBezTo>
                      <a:pt x="1525" y="1372"/>
                      <a:pt x="2858" y="1312"/>
                      <a:pt x="4204" y="1205"/>
                    </a:cubicBezTo>
                    <a:lnTo>
                      <a:pt x="4335" y="1193"/>
                    </a:lnTo>
                    <a:lnTo>
                      <a:pt x="4335" y="1038"/>
                    </a:lnTo>
                    <a:cubicBezTo>
                      <a:pt x="4335" y="800"/>
                      <a:pt x="4311" y="562"/>
                      <a:pt x="4263" y="336"/>
                    </a:cubicBezTo>
                    <a:cubicBezTo>
                      <a:pt x="4263" y="300"/>
                      <a:pt x="4251" y="205"/>
                      <a:pt x="4168" y="145"/>
                    </a:cubicBezTo>
                    <a:cubicBezTo>
                      <a:pt x="4108" y="86"/>
                      <a:pt x="4037" y="74"/>
                      <a:pt x="3989" y="74"/>
                    </a:cubicBezTo>
                    <a:cubicBezTo>
                      <a:pt x="3701" y="21"/>
                      <a:pt x="3415" y="0"/>
                      <a:pt x="3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7" name="Google Shape;2137;p53"/>
          <p:cNvGrpSpPr/>
          <p:nvPr/>
        </p:nvGrpSpPr>
        <p:grpSpPr>
          <a:xfrm>
            <a:off x="6241291" y="916312"/>
            <a:ext cx="685351" cy="718085"/>
            <a:chOff x="7008140" y="2017217"/>
            <a:chExt cx="559242" cy="585953"/>
          </a:xfrm>
        </p:grpSpPr>
        <p:sp>
          <p:nvSpPr>
            <p:cNvPr id="2138" name="Google Shape;2138;p53"/>
            <p:cNvSpPr/>
            <p:nvPr/>
          </p:nvSpPr>
          <p:spPr>
            <a:xfrm rot="2101408">
              <a:off x="7109464" y="2077386"/>
              <a:ext cx="356593" cy="465615"/>
            </a:xfrm>
            <a:custGeom>
              <a:avLst/>
              <a:gdLst/>
              <a:ahLst/>
              <a:cxnLst/>
              <a:rect l="l" t="t" r="r" b="b"/>
              <a:pathLst>
                <a:path w="14264" h="18625" extrusionOk="0">
                  <a:moveTo>
                    <a:pt x="6899" y="605"/>
                  </a:moveTo>
                  <a:cubicBezTo>
                    <a:pt x="7276" y="605"/>
                    <a:pt x="7655" y="641"/>
                    <a:pt x="8037" y="718"/>
                  </a:cubicBezTo>
                  <a:cubicBezTo>
                    <a:pt x="9585" y="1015"/>
                    <a:pt x="10775" y="1849"/>
                    <a:pt x="11645" y="3134"/>
                  </a:cubicBezTo>
                  <a:cubicBezTo>
                    <a:pt x="12347" y="4147"/>
                    <a:pt x="12776" y="5278"/>
                    <a:pt x="13002" y="6480"/>
                  </a:cubicBezTo>
                  <a:cubicBezTo>
                    <a:pt x="13157" y="7266"/>
                    <a:pt x="13228" y="8064"/>
                    <a:pt x="13240" y="8754"/>
                  </a:cubicBezTo>
                  <a:cubicBezTo>
                    <a:pt x="13204" y="10409"/>
                    <a:pt x="13014" y="11909"/>
                    <a:pt x="12633" y="13398"/>
                  </a:cubicBezTo>
                  <a:cubicBezTo>
                    <a:pt x="12157" y="15243"/>
                    <a:pt x="11049" y="16541"/>
                    <a:pt x="9287" y="17255"/>
                  </a:cubicBezTo>
                  <a:cubicBezTo>
                    <a:pt x="8379" y="17611"/>
                    <a:pt x="7456" y="17794"/>
                    <a:pt x="6521" y="17794"/>
                  </a:cubicBezTo>
                  <a:cubicBezTo>
                    <a:pt x="5986" y="17794"/>
                    <a:pt x="5448" y="17734"/>
                    <a:pt x="4906" y="17612"/>
                  </a:cubicBezTo>
                  <a:cubicBezTo>
                    <a:pt x="3548" y="17291"/>
                    <a:pt x="2572" y="16446"/>
                    <a:pt x="1822" y="15315"/>
                  </a:cubicBezTo>
                  <a:cubicBezTo>
                    <a:pt x="1262" y="14469"/>
                    <a:pt x="953" y="13529"/>
                    <a:pt x="774" y="12529"/>
                  </a:cubicBezTo>
                  <a:cubicBezTo>
                    <a:pt x="596" y="11493"/>
                    <a:pt x="596" y="10433"/>
                    <a:pt x="560" y="9385"/>
                  </a:cubicBezTo>
                  <a:cubicBezTo>
                    <a:pt x="548" y="8576"/>
                    <a:pt x="560" y="7754"/>
                    <a:pt x="715" y="6968"/>
                  </a:cubicBezTo>
                  <a:cubicBezTo>
                    <a:pt x="917" y="5897"/>
                    <a:pt x="1167" y="4825"/>
                    <a:pt x="1727" y="3861"/>
                  </a:cubicBezTo>
                  <a:cubicBezTo>
                    <a:pt x="2263" y="2908"/>
                    <a:pt x="3013" y="2182"/>
                    <a:pt x="3906" y="1563"/>
                  </a:cubicBezTo>
                  <a:cubicBezTo>
                    <a:pt x="4584" y="1110"/>
                    <a:pt x="5311" y="777"/>
                    <a:pt x="6096" y="658"/>
                  </a:cubicBezTo>
                  <a:cubicBezTo>
                    <a:pt x="6364" y="623"/>
                    <a:pt x="6631" y="605"/>
                    <a:pt x="6899" y="605"/>
                  </a:cubicBezTo>
                  <a:close/>
                  <a:moveTo>
                    <a:pt x="6758" y="1"/>
                  </a:moveTo>
                  <a:cubicBezTo>
                    <a:pt x="5882" y="1"/>
                    <a:pt x="5028" y="225"/>
                    <a:pt x="4203" y="694"/>
                  </a:cubicBezTo>
                  <a:cubicBezTo>
                    <a:pt x="2453" y="1670"/>
                    <a:pt x="1286" y="3134"/>
                    <a:pt x="679" y="5039"/>
                  </a:cubicBezTo>
                  <a:cubicBezTo>
                    <a:pt x="143" y="6671"/>
                    <a:pt x="0" y="8338"/>
                    <a:pt x="12" y="10004"/>
                  </a:cubicBezTo>
                  <a:cubicBezTo>
                    <a:pt x="24" y="10838"/>
                    <a:pt x="72" y="11624"/>
                    <a:pt x="203" y="12398"/>
                  </a:cubicBezTo>
                  <a:cubicBezTo>
                    <a:pt x="369" y="13374"/>
                    <a:pt x="691" y="14279"/>
                    <a:pt x="1084" y="15172"/>
                  </a:cubicBezTo>
                  <a:cubicBezTo>
                    <a:pt x="1489" y="16065"/>
                    <a:pt x="2036" y="16839"/>
                    <a:pt x="2810" y="17422"/>
                  </a:cubicBezTo>
                  <a:cubicBezTo>
                    <a:pt x="3953" y="18279"/>
                    <a:pt x="5263" y="18624"/>
                    <a:pt x="6692" y="18624"/>
                  </a:cubicBezTo>
                  <a:cubicBezTo>
                    <a:pt x="7561" y="18624"/>
                    <a:pt x="8370" y="18434"/>
                    <a:pt x="9192" y="18160"/>
                  </a:cubicBezTo>
                  <a:cubicBezTo>
                    <a:pt x="10442" y="17743"/>
                    <a:pt x="11514" y="17065"/>
                    <a:pt x="12299" y="15993"/>
                  </a:cubicBezTo>
                  <a:cubicBezTo>
                    <a:pt x="12990" y="15053"/>
                    <a:pt x="13431" y="13993"/>
                    <a:pt x="13716" y="12874"/>
                  </a:cubicBezTo>
                  <a:cubicBezTo>
                    <a:pt x="14097" y="11243"/>
                    <a:pt x="14264" y="9576"/>
                    <a:pt x="14133" y="7873"/>
                  </a:cubicBezTo>
                  <a:cubicBezTo>
                    <a:pt x="14002" y="6111"/>
                    <a:pt x="13490" y="4444"/>
                    <a:pt x="12561" y="2920"/>
                  </a:cubicBezTo>
                  <a:cubicBezTo>
                    <a:pt x="12109" y="2206"/>
                    <a:pt x="11526" y="1610"/>
                    <a:pt x="10799" y="1182"/>
                  </a:cubicBezTo>
                  <a:cubicBezTo>
                    <a:pt x="10013" y="718"/>
                    <a:pt x="9144" y="456"/>
                    <a:pt x="8287" y="217"/>
                  </a:cubicBezTo>
                  <a:cubicBezTo>
                    <a:pt x="7771" y="74"/>
                    <a:pt x="7261" y="1"/>
                    <a:pt x="6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3"/>
            <p:cNvSpPr/>
            <p:nvPr/>
          </p:nvSpPr>
          <p:spPr>
            <a:xfrm rot="2101408">
              <a:off x="7235110" y="2212389"/>
              <a:ext cx="111648" cy="191271"/>
            </a:xfrm>
            <a:custGeom>
              <a:avLst/>
              <a:gdLst/>
              <a:ahLst/>
              <a:cxnLst/>
              <a:rect l="l" t="t" r="r" b="b"/>
              <a:pathLst>
                <a:path w="4466" h="7651" extrusionOk="0">
                  <a:moveTo>
                    <a:pt x="2321" y="456"/>
                  </a:moveTo>
                  <a:cubicBezTo>
                    <a:pt x="2412" y="456"/>
                    <a:pt x="2511" y="480"/>
                    <a:pt x="2620" y="530"/>
                  </a:cubicBezTo>
                  <a:cubicBezTo>
                    <a:pt x="3120" y="768"/>
                    <a:pt x="3441" y="1185"/>
                    <a:pt x="3656" y="1673"/>
                  </a:cubicBezTo>
                  <a:cubicBezTo>
                    <a:pt x="3941" y="2280"/>
                    <a:pt x="4013" y="2947"/>
                    <a:pt x="4048" y="3626"/>
                  </a:cubicBezTo>
                  <a:cubicBezTo>
                    <a:pt x="4037" y="3745"/>
                    <a:pt x="4037" y="3864"/>
                    <a:pt x="4037" y="3959"/>
                  </a:cubicBezTo>
                  <a:cubicBezTo>
                    <a:pt x="4013" y="4733"/>
                    <a:pt x="3977" y="5495"/>
                    <a:pt x="3679" y="6221"/>
                  </a:cubicBezTo>
                  <a:cubicBezTo>
                    <a:pt x="3435" y="6806"/>
                    <a:pt x="2963" y="7153"/>
                    <a:pt x="2398" y="7153"/>
                  </a:cubicBezTo>
                  <a:cubicBezTo>
                    <a:pt x="2330" y="7153"/>
                    <a:pt x="2261" y="7148"/>
                    <a:pt x="2191" y="7138"/>
                  </a:cubicBezTo>
                  <a:cubicBezTo>
                    <a:pt x="1893" y="7090"/>
                    <a:pt x="1655" y="6935"/>
                    <a:pt x="1489" y="6685"/>
                  </a:cubicBezTo>
                  <a:cubicBezTo>
                    <a:pt x="1215" y="6269"/>
                    <a:pt x="1036" y="5804"/>
                    <a:pt x="1012" y="5316"/>
                  </a:cubicBezTo>
                  <a:cubicBezTo>
                    <a:pt x="953" y="4554"/>
                    <a:pt x="905" y="3780"/>
                    <a:pt x="1060" y="3030"/>
                  </a:cubicBezTo>
                  <a:cubicBezTo>
                    <a:pt x="1203" y="2233"/>
                    <a:pt x="1381" y="1447"/>
                    <a:pt x="1846" y="744"/>
                  </a:cubicBezTo>
                  <a:cubicBezTo>
                    <a:pt x="1974" y="559"/>
                    <a:pt x="2130" y="456"/>
                    <a:pt x="2321" y="456"/>
                  </a:cubicBezTo>
                  <a:close/>
                  <a:moveTo>
                    <a:pt x="2121" y="0"/>
                  </a:moveTo>
                  <a:cubicBezTo>
                    <a:pt x="1742" y="0"/>
                    <a:pt x="1376" y="165"/>
                    <a:pt x="1060" y="494"/>
                  </a:cubicBezTo>
                  <a:cubicBezTo>
                    <a:pt x="834" y="732"/>
                    <a:pt x="655" y="982"/>
                    <a:pt x="524" y="1280"/>
                  </a:cubicBezTo>
                  <a:cubicBezTo>
                    <a:pt x="119" y="2149"/>
                    <a:pt x="0" y="3042"/>
                    <a:pt x="12" y="3995"/>
                  </a:cubicBezTo>
                  <a:cubicBezTo>
                    <a:pt x="48" y="4733"/>
                    <a:pt x="143" y="5483"/>
                    <a:pt x="429" y="6197"/>
                  </a:cubicBezTo>
                  <a:cubicBezTo>
                    <a:pt x="643" y="6721"/>
                    <a:pt x="941" y="7162"/>
                    <a:pt x="1441" y="7447"/>
                  </a:cubicBezTo>
                  <a:cubicBezTo>
                    <a:pt x="1666" y="7565"/>
                    <a:pt x="1892" y="7650"/>
                    <a:pt x="2150" y="7650"/>
                  </a:cubicBezTo>
                  <a:cubicBezTo>
                    <a:pt x="2206" y="7650"/>
                    <a:pt x="2263" y="7646"/>
                    <a:pt x="2322" y="7638"/>
                  </a:cubicBezTo>
                  <a:cubicBezTo>
                    <a:pt x="3179" y="7519"/>
                    <a:pt x="3703" y="6995"/>
                    <a:pt x="4037" y="6245"/>
                  </a:cubicBezTo>
                  <a:cubicBezTo>
                    <a:pt x="4298" y="5650"/>
                    <a:pt x="4394" y="5007"/>
                    <a:pt x="4418" y="4364"/>
                  </a:cubicBezTo>
                  <a:cubicBezTo>
                    <a:pt x="4465" y="3626"/>
                    <a:pt x="4429" y="2864"/>
                    <a:pt x="4239" y="2137"/>
                  </a:cubicBezTo>
                  <a:cubicBezTo>
                    <a:pt x="4013" y="1423"/>
                    <a:pt x="3679" y="780"/>
                    <a:pt x="3048" y="328"/>
                  </a:cubicBezTo>
                  <a:cubicBezTo>
                    <a:pt x="2744" y="109"/>
                    <a:pt x="2429" y="0"/>
                    <a:pt x="2121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3"/>
            <p:cNvSpPr/>
            <p:nvPr/>
          </p:nvSpPr>
          <p:spPr>
            <a:xfrm rot="2101408">
              <a:off x="7129252" y="2095299"/>
              <a:ext cx="317018" cy="429791"/>
            </a:xfrm>
            <a:custGeom>
              <a:avLst/>
              <a:gdLst/>
              <a:ahLst/>
              <a:cxnLst/>
              <a:rect l="l" t="t" r="r" b="b"/>
              <a:pathLst>
                <a:path w="12681" h="17192" extrusionOk="0">
                  <a:moveTo>
                    <a:pt x="6520" y="4722"/>
                  </a:moveTo>
                  <a:cubicBezTo>
                    <a:pt x="6830" y="4722"/>
                    <a:pt x="7148" y="4833"/>
                    <a:pt x="7454" y="5059"/>
                  </a:cubicBezTo>
                  <a:cubicBezTo>
                    <a:pt x="8085" y="5500"/>
                    <a:pt x="8418" y="6142"/>
                    <a:pt x="8621" y="6857"/>
                  </a:cubicBezTo>
                  <a:cubicBezTo>
                    <a:pt x="8811" y="7583"/>
                    <a:pt x="8835" y="8345"/>
                    <a:pt x="8799" y="9083"/>
                  </a:cubicBezTo>
                  <a:cubicBezTo>
                    <a:pt x="8764" y="9750"/>
                    <a:pt x="8680" y="10369"/>
                    <a:pt x="8442" y="10964"/>
                  </a:cubicBezTo>
                  <a:cubicBezTo>
                    <a:pt x="8109" y="11726"/>
                    <a:pt x="7585" y="12238"/>
                    <a:pt x="6728" y="12358"/>
                  </a:cubicBezTo>
                  <a:cubicBezTo>
                    <a:pt x="6664" y="12367"/>
                    <a:pt x="6603" y="12371"/>
                    <a:pt x="6544" y="12371"/>
                  </a:cubicBezTo>
                  <a:cubicBezTo>
                    <a:pt x="6290" y="12371"/>
                    <a:pt x="6068" y="12292"/>
                    <a:pt x="5847" y="12167"/>
                  </a:cubicBezTo>
                  <a:cubicBezTo>
                    <a:pt x="5347" y="11893"/>
                    <a:pt x="5049" y="11441"/>
                    <a:pt x="4835" y="10917"/>
                  </a:cubicBezTo>
                  <a:cubicBezTo>
                    <a:pt x="4549" y="10202"/>
                    <a:pt x="4454" y="9464"/>
                    <a:pt x="4418" y="8714"/>
                  </a:cubicBezTo>
                  <a:cubicBezTo>
                    <a:pt x="4406" y="7762"/>
                    <a:pt x="4525" y="6869"/>
                    <a:pt x="4930" y="6011"/>
                  </a:cubicBezTo>
                  <a:cubicBezTo>
                    <a:pt x="5061" y="5714"/>
                    <a:pt x="5239" y="5452"/>
                    <a:pt x="5466" y="5214"/>
                  </a:cubicBezTo>
                  <a:cubicBezTo>
                    <a:pt x="5779" y="4887"/>
                    <a:pt x="6143" y="4722"/>
                    <a:pt x="6520" y="4722"/>
                  </a:cubicBezTo>
                  <a:close/>
                  <a:moveTo>
                    <a:pt x="6337" y="0"/>
                  </a:moveTo>
                  <a:cubicBezTo>
                    <a:pt x="6074" y="0"/>
                    <a:pt x="5812" y="19"/>
                    <a:pt x="5549" y="58"/>
                  </a:cubicBezTo>
                  <a:cubicBezTo>
                    <a:pt x="4763" y="177"/>
                    <a:pt x="4037" y="499"/>
                    <a:pt x="3358" y="963"/>
                  </a:cubicBezTo>
                  <a:cubicBezTo>
                    <a:pt x="2465" y="1570"/>
                    <a:pt x="1715" y="2309"/>
                    <a:pt x="1179" y="3261"/>
                  </a:cubicBezTo>
                  <a:cubicBezTo>
                    <a:pt x="620" y="4226"/>
                    <a:pt x="370" y="5297"/>
                    <a:pt x="167" y="6369"/>
                  </a:cubicBezTo>
                  <a:cubicBezTo>
                    <a:pt x="13" y="7154"/>
                    <a:pt x="1" y="7976"/>
                    <a:pt x="13" y="8774"/>
                  </a:cubicBezTo>
                  <a:cubicBezTo>
                    <a:pt x="48" y="9833"/>
                    <a:pt x="48" y="10893"/>
                    <a:pt x="227" y="11929"/>
                  </a:cubicBezTo>
                  <a:cubicBezTo>
                    <a:pt x="405" y="12929"/>
                    <a:pt x="715" y="13870"/>
                    <a:pt x="1275" y="14715"/>
                  </a:cubicBezTo>
                  <a:cubicBezTo>
                    <a:pt x="2025" y="15846"/>
                    <a:pt x="3001" y="16691"/>
                    <a:pt x="4358" y="17001"/>
                  </a:cubicBezTo>
                  <a:cubicBezTo>
                    <a:pt x="4908" y="17128"/>
                    <a:pt x="5454" y="17191"/>
                    <a:pt x="5997" y="17191"/>
                  </a:cubicBezTo>
                  <a:cubicBezTo>
                    <a:pt x="6923" y="17191"/>
                    <a:pt x="7839" y="17009"/>
                    <a:pt x="8740" y="16656"/>
                  </a:cubicBezTo>
                  <a:cubicBezTo>
                    <a:pt x="10502" y="15941"/>
                    <a:pt x="11609" y="14644"/>
                    <a:pt x="12086" y="12798"/>
                  </a:cubicBezTo>
                  <a:cubicBezTo>
                    <a:pt x="12467" y="11310"/>
                    <a:pt x="12657" y="9786"/>
                    <a:pt x="12681" y="8143"/>
                  </a:cubicBezTo>
                  <a:cubicBezTo>
                    <a:pt x="12657" y="7452"/>
                    <a:pt x="12609" y="6654"/>
                    <a:pt x="12455" y="5881"/>
                  </a:cubicBezTo>
                  <a:cubicBezTo>
                    <a:pt x="12228" y="4666"/>
                    <a:pt x="11800" y="3535"/>
                    <a:pt x="11097" y="2523"/>
                  </a:cubicBezTo>
                  <a:cubicBezTo>
                    <a:pt x="10228" y="1249"/>
                    <a:pt x="9038" y="416"/>
                    <a:pt x="7490" y="118"/>
                  </a:cubicBezTo>
                  <a:cubicBezTo>
                    <a:pt x="7102" y="40"/>
                    <a:pt x="6719" y="0"/>
                    <a:pt x="6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405;p62">
            <a:extLst>
              <a:ext uri="{FF2B5EF4-FFF2-40B4-BE49-F238E27FC236}">
                <a16:creationId xmlns:a16="http://schemas.microsoft.com/office/drawing/2014/main" id="{A094B10B-32E5-41D9-8B32-F37EE67267C6}"/>
              </a:ext>
            </a:extLst>
          </p:cNvPr>
          <p:cNvSpPr txBox="1">
            <a:spLocks/>
          </p:cNvSpPr>
          <p:nvPr/>
        </p:nvSpPr>
        <p:spPr>
          <a:xfrm>
            <a:off x="2517248" y="3600009"/>
            <a:ext cx="4109504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b="1" dirty="0">
                <a:solidFill>
                  <a:schemeClr val="lt1"/>
                </a:solidFill>
              </a:rPr>
              <a:t>Simple Arithmetic Quiz Application</a:t>
            </a:r>
            <a:endParaRPr lang="en-US" b="1" dirty="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9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2684" name="Google Shape;2684;p69"/>
          <p:cNvSpPr txBox="1">
            <a:spLocks noGrp="1"/>
          </p:cNvSpPr>
          <p:nvPr>
            <p:ph type="subTitle" idx="1"/>
          </p:nvPr>
        </p:nvSpPr>
        <p:spPr>
          <a:xfrm>
            <a:off x="1472700" y="3493375"/>
            <a:ext cx="6198600" cy="7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the successful compilation of the assembly program. The program will then run and display the following messages.</a:t>
            </a:r>
            <a:endParaRPr dirty="0"/>
          </a:p>
        </p:txBody>
      </p:sp>
      <p:grpSp>
        <p:nvGrpSpPr>
          <p:cNvPr id="2710" name="Google Shape;2710;p69"/>
          <p:cNvGrpSpPr/>
          <p:nvPr/>
        </p:nvGrpSpPr>
        <p:grpSpPr>
          <a:xfrm>
            <a:off x="857402" y="1373083"/>
            <a:ext cx="489733" cy="460492"/>
            <a:chOff x="1098725" y="2641086"/>
            <a:chExt cx="489733" cy="460492"/>
          </a:xfrm>
        </p:grpSpPr>
        <p:sp>
          <p:nvSpPr>
            <p:cNvPr id="2711" name="Google Shape;2711;p69"/>
            <p:cNvSpPr/>
            <p:nvPr/>
          </p:nvSpPr>
          <p:spPr>
            <a:xfrm>
              <a:off x="1111774" y="2671520"/>
              <a:ext cx="435599" cy="40236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1098725" y="2659860"/>
              <a:ext cx="477189" cy="441719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1275140" y="2696482"/>
              <a:ext cx="22605" cy="87216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9"/>
            <p:cNvSpPr/>
            <p:nvPr/>
          </p:nvSpPr>
          <p:spPr>
            <a:xfrm>
              <a:off x="1445578" y="2824404"/>
              <a:ext cx="67689" cy="21341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1133326" y="2845199"/>
              <a:ext cx="54176" cy="2710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1124318" y="2652452"/>
              <a:ext cx="435557" cy="402867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1111269" y="2641086"/>
              <a:ext cx="477189" cy="441971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69"/>
          <p:cNvGrpSpPr/>
          <p:nvPr/>
        </p:nvGrpSpPr>
        <p:grpSpPr>
          <a:xfrm rot="-3173404">
            <a:off x="8125964" y="3963790"/>
            <a:ext cx="276552" cy="208298"/>
            <a:chOff x="1197477" y="3245257"/>
            <a:chExt cx="456141" cy="343564"/>
          </a:xfrm>
        </p:grpSpPr>
        <p:sp>
          <p:nvSpPr>
            <p:cNvPr id="2719" name="Google Shape;2719;p69"/>
            <p:cNvSpPr/>
            <p:nvPr/>
          </p:nvSpPr>
          <p:spPr>
            <a:xfrm>
              <a:off x="1197477" y="3264283"/>
              <a:ext cx="443597" cy="151365"/>
            </a:xfrm>
            <a:custGeom>
              <a:avLst/>
              <a:gdLst/>
              <a:ahLst/>
              <a:cxnLst/>
              <a:rect l="l" t="t" r="r" b="b"/>
              <a:pathLst>
                <a:path w="10538" h="3596" extrusionOk="0">
                  <a:moveTo>
                    <a:pt x="5359" y="318"/>
                  </a:moveTo>
                  <a:cubicBezTo>
                    <a:pt x="6108" y="318"/>
                    <a:pt x="6849" y="336"/>
                    <a:pt x="7597" y="382"/>
                  </a:cubicBezTo>
                  <a:cubicBezTo>
                    <a:pt x="8252" y="429"/>
                    <a:pt x="8918" y="477"/>
                    <a:pt x="9549" y="656"/>
                  </a:cubicBezTo>
                  <a:cubicBezTo>
                    <a:pt x="9883" y="775"/>
                    <a:pt x="9942" y="834"/>
                    <a:pt x="9930" y="1180"/>
                  </a:cubicBezTo>
                  <a:cubicBezTo>
                    <a:pt x="9918" y="1561"/>
                    <a:pt x="9918" y="1965"/>
                    <a:pt x="9847" y="2346"/>
                  </a:cubicBezTo>
                  <a:cubicBezTo>
                    <a:pt x="9799" y="2585"/>
                    <a:pt x="9668" y="2727"/>
                    <a:pt x="9430" y="2787"/>
                  </a:cubicBezTo>
                  <a:cubicBezTo>
                    <a:pt x="9050" y="2875"/>
                    <a:pt x="8662" y="2883"/>
                    <a:pt x="8280" y="2883"/>
                  </a:cubicBezTo>
                  <a:cubicBezTo>
                    <a:pt x="8195" y="2883"/>
                    <a:pt x="8110" y="2882"/>
                    <a:pt x="8025" y="2882"/>
                  </a:cubicBezTo>
                  <a:lnTo>
                    <a:pt x="1417" y="2882"/>
                  </a:lnTo>
                  <a:cubicBezTo>
                    <a:pt x="1239" y="2882"/>
                    <a:pt x="1072" y="2870"/>
                    <a:pt x="893" y="2858"/>
                  </a:cubicBezTo>
                  <a:cubicBezTo>
                    <a:pt x="632" y="2811"/>
                    <a:pt x="465" y="2692"/>
                    <a:pt x="417" y="2430"/>
                  </a:cubicBezTo>
                  <a:cubicBezTo>
                    <a:pt x="334" y="1953"/>
                    <a:pt x="358" y="1477"/>
                    <a:pt x="560" y="1025"/>
                  </a:cubicBezTo>
                  <a:cubicBezTo>
                    <a:pt x="632" y="834"/>
                    <a:pt x="774" y="727"/>
                    <a:pt x="977" y="656"/>
                  </a:cubicBezTo>
                  <a:cubicBezTo>
                    <a:pt x="1358" y="525"/>
                    <a:pt x="1775" y="489"/>
                    <a:pt x="2179" y="465"/>
                  </a:cubicBezTo>
                  <a:cubicBezTo>
                    <a:pt x="3013" y="382"/>
                    <a:pt x="3858" y="322"/>
                    <a:pt x="4703" y="322"/>
                  </a:cubicBezTo>
                  <a:cubicBezTo>
                    <a:pt x="4923" y="320"/>
                    <a:pt x="5141" y="318"/>
                    <a:pt x="5359" y="318"/>
                  </a:cubicBezTo>
                  <a:close/>
                  <a:moveTo>
                    <a:pt x="5049" y="1"/>
                  </a:moveTo>
                  <a:cubicBezTo>
                    <a:pt x="4144" y="1"/>
                    <a:pt x="3525" y="25"/>
                    <a:pt x="2906" y="84"/>
                  </a:cubicBezTo>
                  <a:cubicBezTo>
                    <a:pt x="2263" y="132"/>
                    <a:pt x="1608" y="191"/>
                    <a:pt x="989" y="358"/>
                  </a:cubicBezTo>
                  <a:cubicBezTo>
                    <a:pt x="441" y="501"/>
                    <a:pt x="155" y="858"/>
                    <a:pt x="60" y="1406"/>
                  </a:cubicBezTo>
                  <a:cubicBezTo>
                    <a:pt x="0" y="1823"/>
                    <a:pt x="48" y="2239"/>
                    <a:pt x="143" y="2644"/>
                  </a:cubicBezTo>
                  <a:cubicBezTo>
                    <a:pt x="274" y="3192"/>
                    <a:pt x="572" y="3418"/>
                    <a:pt x="1132" y="3466"/>
                  </a:cubicBezTo>
                  <a:cubicBezTo>
                    <a:pt x="1179" y="3468"/>
                    <a:pt x="1227" y="3469"/>
                    <a:pt x="1275" y="3469"/>
                  </a:cubicBezTo>
                  <a:cubicBezTo>
                    <a:pt x="1405" y="3469"/>
                    <a:pt x="1533" y="3462"/>
                    <a:pt x="1655" y="3462"/>
                  </a:cubicBezTo>
                  <a:cubicBezTo>
                    <a:pt x="1700" y="3462"/>
                    <a:pt x="1744" y="3463"/>
                    <a:pt x="1786" y="3466"/>
                  </a:cubicBezTo>
                  <a:cubicBezTo>
                    <a:pt x="2882" y="3525"/>
                    <a:pt x="3965" y="3489"/>
                    <a:pt x="5049" y="3513"/>
                  </a:cubicBezTo>
                  <a:cubicBezTo>
                    <a:pt x="5188" y="3515"/>
                    <a:pt x="5327" y="3516"/>
                    <a:pt x="5465" y="3516"/>
                  </a:cubicBezTo>
                  <a:cubicBezTo>
                    <a:pt x="5743" y="3516"/>
                    <a:pt x="6021" y="3513"/>
                    <a:pt x="6299" y="3513"/>
                  </a:cubicBezTo>
                  <a:cubicBezTo>
                    <a:pt x="6716" y="3513"/>
                    <a:pt x="7132" y="3519"/>
                    <a:pt x="7549" y="3549"/>
                  </a:cubicBezTo>
                  <a:cubicBezTo>
                    <a:pt x="7895" y="3574"/>
                    <a:pt x="8241" y="3595"/>
                    <a:pt x="8589" y="3595"/>
                  </a:cubicBezTo>
                  <a:cubicBezTo>
                    <a:pt x="8911" y="3595"/>
                    <a:pt x="9235" y="3577"/>
                    <a:pt x="9561" y="3525"/>
                  </a:cubicBezTo>
                  <a:cubicBezTo>
                    <a:pt x="10037" y="3454"/>
                    <a:pt x="10299" y="3180"/>
                    <a:pt x="10407" y="2739"/>
                  </a:cubicBezTo>
                  <a:cubicBezTo>
                    <a:pt x="10538" y="2299"/>
                    <a:pt x="10526" y="1858"/>
                    <a:pt x="10478" y="1406"/>
                  </a:cubicBezTo>
                  <a:cubicBezTo>
                    <a:pt x="10442" y="906"/>
                    <a:pt x="10121" y="513"/>
                    <a:pt x="9645" y="358"/>
                  </a:cubicBezTo>
                  <a:cubicBezTo>
                    <a:pt x="9347" y="263"/>
                    <a:pt x="9049" y="203"/>
                    <a:pt x="8740" y="179"/>
                  </a:cubicBezTo>
                  <a:cubicBezTo>
                    <a:pt x="7418" y="13"/>
                    <a:pt x="6085" y="37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1203496" y="3432447"/>
              <a:ext cx="431558" cy="156374"/>
            </a:xfrm>
            <a:custGeom>
              <a:avLst/>
              <a:gdLst/>
              <a:ahLst/>
              <a:cxnLst/>
              <a:rect l="l" t="t" r="r" b="b"/>
              <a:pathLst>
                <a:path w="10252" h="3715" extrusionOk="0">
                  <a:moveTo>
                    <a:pt x="5557" y="298"/>
                  </a:moveTo>
                  <a:cubicBezTo>
                    <a:pt x="6740" y="298"/>
                    <a:pt x="7916" y="419"/>
                    <a:pt x="9085" y="554"/>
                  </a:cubicBezTo>
                  <a:cubicBezTo>
                    <a:pt x="9382" y="590"/>
                    <a:pt x="9430" y="649"/>
                    <a:pt x="9466" y="935"/>
                  </a:cubicBezTo>
                  <a:cubicBezTo>
                    <a:pt x="9549" y="1364"/>
                    <a:pt x="9585" y="1792"/>
                    <a:pt x="9537" y="2221"/>
                  </a:cubicBezTo>
                  <a:cubicBezTo>
                    <a:pt x="9490" y="2578"/>
                    <a:pt x="9382" y="2697"/>
                    <a:pt x="9025" y="2780"/>
                  </a:cubicBezTo>
                  <a:cubicBezTo>
                    <a:pt x="8513" y="2900"/>
                    <a:pt x="7978" y="2900"/>
                    <a:pt x="7442" y="2923"/>
                  </a:cubicBezTo>
                  <a:cubicBezTo>
                    <a:pt x="6108" y="2983"/>
                    <a:pt x="4775" y="3031"/>
                    <a:pt x="3453" y="3078"/>
                  </a:cubicBezTo>
                  <a:cubicBezTo>
                    <a:pt x="2764" y="3099"/>
                    <a:pt x="2075" y="3177"/>
                    <a:pt x="1369" y="3177"/>
                  </a:cubicBezTo>
                  <a:cubicBezTo>
                    <a:pt x="1282" y="3177"/>
                    <a:pt x="1195" y="3176"/>
                    <a:pt x="1108" y="3173"/>
                  </a:cubicBezTo>
                  <a:cubicBezTo>
                    <a:pt x="631" y="3173"/>
                    <a:pt x="512" y="3102"/>
                    <a:pt x="441" y="2626"/>
                  </a:cubicBezTo>
                  <a:cubicBezTo>
                    <a:pt x="381" y="2221"/>
                    <a:pt x="334" y="1840"/>
                    <a:pt x="393" y="1435"/>
                  </a:cubicBezTo>
                  <a:cubicBezTo>
                    <a:pt x="453" y="995"/>
                    <a:pt x="739" y="578"/>
                    <a:pt x="1262" y="495"/>
                  </a:cubicBezTo>
                  <a:cubicBezTo>
                    <a:pt x="2084" y="364"/>
                    <a:pt x="2917" y="364"/>
                    <a:pt x="3751" y="340"/>
                  </a:cubicBezTo>
                  <a:lnTo>
                    <a:pt x="4406" y="340"/>
                  </a:lnTo>
                  <a:cubicBezTo>
                    <a:pt x="4790" y="311"/>
                    <a:pt x="5174" y="298"/>
                    <a:pt x="5557" y="298"/>
                  </a:cubicBezTo>
                  <a:close/>
                  <a:moveTo>
                    <a:pt x="6128" y="0"/>
                  </a:moveTo>
                  <a:cubicBezTo>
                    <a:pt x="5919" y="0"/>
                    <a:pt x="5710" y="6"/>
                    <a:pt x="5501" y="18"/>
                  </a:cubicBezTo>
                  <a:cubicBezTo>
                    <a:pt x="4179" y="114"/>
                    <a:pt x="2858" y="137"/>
                    <a:pt x="1524" y="244"/>
                  </a:cubicBezTo>
                  <a:cubicBezTo>
                    <a:pt x="1108" y="280"/>
                    <a:pt x="715" y="340"/>
                    <a:pt x="429" y="697"/>
                  </a:cubicBezTo>
                  <a:cubicBezTo>
                    <a:pt x="203" y="971"/>
                    <a:pt x="119" y="1304"/>
                    <a:pt x="72" y="1649"/>
                  </a:cubicBezTo>
                  <a:cubicBezTo>
                    <a:pt x="0" y="2138"/>
                    <a:pt x="24" y="2626"/>
                    <a:pt x="215" y="3102"/>
                  </a:cubicBezTo>
                  <a:cubicBezTo>
                    <a:pt x="334" y="3388"/>
                    <a:pt x="500" y="3638"/>
                    <a:pt x="858" y="3662"/>
                  </a:cubicBezTo>
                  <a:cubicBezTo>
                    <a:pt x="1285" y="3699"/>
                    <a:pt x="1711" y="3714"/>
                    <a:pt x="2137" y="3714"/>
                  </a:cubicBezTo>
                  <a:cubicBezTo>
                    <a:pt x="2672" y="3714"/>
                    <a:pt x="3208" y="3689"/>
                    <a:pt x="3751" y="3650"/>
                  </a:cubicBezTo>
                  <a:cubicBezTo>
                    <a:pt x="5096" y="3542"/>
                    <a:pt x="6442" y="3566"/>
                    <a:pt x="7799" y="3471"/>
                  </a:cubicBezTo>
                  <a:lnTo>
                    <a:pt x="7882" y="3471"/>
                  </a:lnTo>
                  <a:cubicBezTo>
                    <a:pt x="8311" y="3459"/>
                    <a:pt x="8763" y="3483"/>
                    <a:pt x="9192" y="3352"/>
                  </a:cubicBezTo>
                  <a:cubicBezTo>
                    <a:pt x="9549" y="3245"/>
                    <a:pt x="9894" y="3090"/>
                    <a:pt x="10014" y="2697"/>
                  </a:cubicBezTo>
                  <a:cubicBezTo>
                    <a:pt x="10180" y="2197"/>
                    <a:pt x="10252" y="1685"/>
                    <a:pt x="10085" y="1173"/>
                  </a:cubicBezTo>
                  <a:cubicBezTo>
                    <a:pt x="9918" y="649"/>
                    <a:pt x="9621" y="280"/>
                    <a:pt x="9049" y="221"/>
                  </a:cubicBezTo>
                  <a:cubicBezTo>
                    <a:pt x="8078" y="123"/>
                    <a:pt x="7106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1211494" y="3277669"/>
              <a:ext cx="404533" cy="107967"/>
            </a:xfrm>
            <a:custGeom>
              <a:avLst/>
              <a:gdLst/>
              <a:ahLst/>
              <a:cxnLst/>
              <a:rect l="l" t="t" r="r" b="b"/>
              <a:pathLst>
                <a:path w="9610" h="2565" extrusionOk="0">
                  <a:moveTo>
                    <a:pt x="5026" y="0"/>
                  </a:moveTo>
                  <a:cubicBezTo>
                    <a:pt x="4808" y="0"/>
                    <a:pt x="4590" y="2"/>
                    <a:pt x="4370" y="4"/>
                  </a:cubicBezTo>
                  <a:cubicBezTo>
                    <a:pt x="3525" y="4"/>
                    <a:pt x="2680" y="64"/>
                    <a:pt x="1846" y="147"/>
                  </a:cubicBezTo>
                  <a:cubicBezTo>
                    <a:pt x="1442" y="171"/>
                    <a:pt x="1025" y="195"/>
                    <a:pt x="644" y="338"/>
                  </a:cubicBezTo>
                  <a:cubicBezTo>
                    <a:pt x="441" y="409"/>
                    <a:pt x="299" y="516"/>
                    <a:pt x="227" y="707"/>
                  </a:cubicBezTo>
                  <a:cubicBezTo>
                    <a:pt x="25" y="1147"/>
                    <a:pt x="1" y="1624"/>
                    <a:pt x="84" y="2100"/>
                  </a:cubicBezTo>
                  <a:cubicBezTo>
                    <a:pt x="132" y="2374"/>
                    <a:pt x="299" y="2493"/>
                    <a:pt x="560" y="2540"/>
                  </a:cubicBezTo>
                  <a:cubicBezTo>
                    <a:pt x="739" y="2552"/>
                    <a:pt x="906" y="2564"/>
                    <a:pt x="1084" y="2564"/>
                  </a:cubicBezTo>
                  <a:lnTo>
                    <a:pt x="7692" y="2564"/>
                  </a:lnTo>
                  <a:cubicBezTo>
                    <a:pt x="7770" y="2564"/>
                    <a:pt x="7847" y="2564"/>
                    <a:pt x="7925" y="2564"/>
                  </a:cubicBezTo>
                  <a:cubicBezTo>
                    <a:pt x="8315" y="2564"/>
                    <a:pt x="8710" y="2556"/>
                    <a:pt x="9097" y="2457"/>
                  </a:cubicBezTo>
                  <a:cubicBezTo>
                    <a:pt x="9335" y="2397"/>
                    <a:pt x="9466" y="2267"/>
                    <a:pt x="9514" y="2028"/>
                  </a:cubicBezTo>
                  <a:cubicBezTo>
                    <a:pt x="9585" y="1647"/>
                    <a:pt x="9585" y="1243"/>
                    <a:pt x="9597" y="850"/>
                  </a:cubicBezTo>
                  <a:cubicBezTo>
                    <a:pt x="9609" y="516"/>
                    <a:pt x="9550" y="457"/>
                    <a:pt x="9216" y="350"/>
                  </a:cubicBezTo>
                  <a:cubicBezTo>
                    <a:pt x="8573" y="171"/>
                    <a:pt x="7907" y="111"/>
                    <a:pt x="7264" y="64"/>
                  </a:cubicBezTo>
                  <a:cubicBezTo>
                    <a:pt x="6516" y="18"/>
                    <a:pt x="5775" y="0"/>
                    <a:pt x="502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9"/>
            <p:cNvSpPr/>
            <p:nvPr/>
          </p:nvSpPr>
          <p:spPr>
            <a:xfrm>
              <a:off x="1217514" y="3445538"/>
              <a:ext cx="389968" cy="121563"/>
            </a:xfrm>
            <a:custGeom>
              <a:avLst/>
              <a:gdLst/>
              <a:ahLst/>
              <a:cxnLst/>
              <a:rect l="l" t="t" r="r" b="b"/>
              <a:pathLst>
                <a:path w="9264" h="2888" extrusionOk="0">
                  <a:moveTo>
                    <a:pt x="5177" y="0"/>
                  </a:moveTo>
                  <a:cubicBezTo>
                    <a:pt x="4810" y="0"/>
                    <a:pt x="4442" y="13"/>
                    <a:pt x="4073" y="41"/>
                  </a:cubicBezTo>
                  <a:lnTo>
                    <a:pt x="3418" y="41"/>
                  </a:lnTo>
                  <a:cubicBezTo>
                    <a:pt x="2584" y="64"/>
                    <a:pt x="1751" y="64"/>
                    <a:pt x="929" y="207"/>
                  </a:cubicBezTo>
                  <a:cubicBezTo>
                    <a:pt x="406" y="279"/>
                    <a:pt x="120" y="695"/>
                    <a:pt x="60" y="1136"/>
                  </a:cubicBezTo>
                  <a:cubicBezTo>
                    <a:pt x="1" y="1541"/>
                    <a:pt x="48" y="1934"/>
                    <a:pt x="108" y="2327"/>
                  </a:cubicBezTo>
                  <a:cubicBezTo>
                    <a:pt x="179" y="2803"/>
                    <a:pt x="298" y="2886"/>
                    <a:pt x="775" y="2886"/>
                  </a:cubicBezTo>
                  <a:cubicBezTo>
                    <a:pt x="821" y="2887"/>
                    <a:pt x="868" y="2887"/>
                    <a:pt x="914" y="2887"/>
                  </a:cubicBezTo>
                  <a:cubicBezTo>
                    <a:pt x="1663" y="2887"/>
                    <a:pt x="2391" y="2801"/>
                    <a:pt x="3120" y="2779"/>
                  </a:cubicBezTo>
                  <a:cubicBezTo>
                    <a:pt x="4442" y="2731"/>
                    <a:pt x="5775" y="2684"/>
                    <a:pt x="7109" y="2624"/>
                  </a:cubicBezTo>
                  <a:cubicBezTo>
                    <a:pt x="7645" y="2600"/>
                    <a:pt x="8180" y="2600"/>
                    <a:pt x="8692" y="2481"/>
                  </a:cubicBezTo>
                  <a:cubicBezTo>
                    <a:pt x="9049" y="2410"/>
                    <a:pt x="9157" y="2291"/>
                    <a:pt x="9204" y="1934"/>
                  </a:cubicBezTo>
                  <a:cubicBezTo>
                    <a:pt x="9264" y="1493"/>
                    <a:pt x="9216" y="1065"/>
                    <a:pt x="9157" y="636"/>
                  </a:cubicBezTo>
                  <a:cubicBezTo>
                    <a:pt x="9109" y="338"/>
                    <a:pt x="9073" y="291"/>
                    <a:pt x="8752" y="267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1243570" y="3297200"/>
              <a:ext cx="161434" cy="25466"/>
            </a:xfrm>
            <a:custGeom>
              <a:avLst/>
              <a:gdLst/>
              <a:ahLst/>
              <a:cxnLst/>
              <a:rect l="l" t="t" r="r" b="b"/>
              <a:pathLst>
                <a:path w="3835" h="605" extrusionOk="0">
                  <a:moveTo>
                    <a:pt x="1994" y="0"/>
                  </a:moveTo>
                  <a:cubicBezTo>
                    <a:pt x="1469" y="0"/>
                    <a:pt x="943" y="23"/>
                    <a:pt x="418" y="40"/>
                  </a:cubicBezTo>
                  <a:cubicBezTo>
                    <a:pt x="322" y="40"/>
                    <a:pt x="215" y="64"/>
                    <a:pt x="132" y="112"/>
                  </a:cubicBezTo>
                  <a:cubicBezTo>
                    <a:pt x="37" y="159"/>
                    <a:pt x="1" y="231"/>
                    <a:pt x="1" y="338"/>
                  </a:cubicBezTo>
                  <a:cubicBezTo>
                    <a:pt x="1" y="433"/>
                    <a:pt x="60" y="493"/>
                    <a:pt x="144" y="540"/>
                  </a:cubicBezTo>
                  <a:cubicBezTo>
                    <a:pt x="245" y="587"/>
                    <a:pt x="354" y="604"/>
                    <a:pt x="459" y="604"/>
                  </a:cubicBezTo>
                  <a:cubicBezTo>
                    <a:pt x="489" y="604"/>
                    <a:pt x="519" y="603"/>
                    <a:pt x="549" y="600"/>
                  </a:cubicBezTo>
                  <a:cubicBezTo>
                    <a:pt x="1382" y="529"/>
                    <a:pt x="2215" y="481"/>
                    <a:pt x="3037" y="350"/>
                  </a:cubicBezTo>
                  <a:cubicBezTo>
                    <a:pt x="3287" y="302"/>
                    <a:pt x="3549" y="290"/>
                    <a:pt x="3835" y="183"/>
                  </a:cubicBezTo>
                  <a:cubicBezTo>
                    <a:pt x="3728" y="112"/>
                    <a:pt x="3728" y="112"/>
                    <a:pt x="3668" y="112"/>
                  </a:cubicBezTo>
                  <a:cubicBezTo>
                    <a:pt x="3110" y="26"/>
                    <a:pt x="2552" y="0"/>
                    <a:pt x="199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1252115" y="3468942"/>
              <a:ext cx="77707" cy="24414"/>
            </a:xfrm>
            <a:custGeom>
              <a:avLst/>
              <a:gdLst/>
              <a:ahLst/>
              <a:cxnLst/>
              <a:rect l="l" t="t" r="r" b="b"/>
              <a:pathLst>
                <a:path w="1846" h="580" extrusionOk="0">
                  <a:moveTo>
                    <a:pt x="948" y="1"/>
                  </a:moveTo>
                  <a:cubicBezTo>
                    <a:pt x="777" y="1"/>
                    <a:pt x="605" y="14"/>
                    <a:pt x="429" y="32"/>
                  </a:cubicBezTo>
                  <a:cubicBezTo>
                    <a:pt x="346" y="44"/>
                    <a:pt x="250" y="68"/>
                    <a:pt x="167" y="104"/>
                  </a:cubicBezTo>
                  <a:cubicBezTo>
                    <a:pt x="60" y="163"/>
                    <a:pt x="0" y="259"/>
                    <a:pt x="12" y="378"/>
                  </a:cubicBezTo>
                  <a:cubicBezTo>
                    <a:pt x="48" y="497"/>
                    <a:pt x="119" y="556"/>
                    <a:pt x="238" y="580"/>
                  </a:cubicBezTo>
                  <a:lnTo>
                    <a:pt x="417" y="580"/>
                  </a:lnTo>
                  <a:cubicBezTo>
                    <a:pt x="846" y="544"/>
                    <a:pt x="1262" y="437"/>
                    <a:pt x="1679" y="306"/>
                  </a:cubicBezTo>
                  <a:cubicBezTo>
                    <a:pt x="1739" y="282"/>
                    <a:pt x="1798" y="282"/>
                    <a:pt x="1846" y="199"/>
                  </a:cubicBezTo>
                  <a:cubicBezTo>
                    <a:pt x="1846" y="187"/>
                    <a:pt x="1834" y="163"/>
                    <a:pt x="1822" y="151"/>
                  </a:cubicBezTo>
                  <a:cubicBezTo>
                    <a:pt x="1798" y="139"/>
                    <a:pt x="1774" y="139"/>
                    <a:pt x="1739" y="128"/>
                  </a:cubicBezTo>
                  <a:cubicBezTo>
                    <a:pt x="1477" y="33"/>
                    <a:pt x="1215" y="1"/>
                    <a:pt x="948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1210021" y="3245257"/>
              <a:ext cx="443597" cy="151575"/>
            </a:xfrm>
            <a:custGeom>
              <a:avLst/>
              <a:gdLst/>
              <a:ahLst/>
              <a:cxnLst/>
              <a:rect l="l" t="t" r="r" b="b"/>
              <a:pathLst>
                <a:path w="10538" h="3601" extrusionOk="0">
                  <a:moveTo>
                    <a:pt x="5358" y="330"/>
                  </a:moveTo>
                  <a:cubicBezTo>
                    <a:pt x="6108" y="330"/>
                    <a:pt x="6849" y="347"/>
                    <a:pt x="7596" y="393"/>
                  </a:cubicBezTo>
                  <a:cubicBezTo>
                    <a:pt x="8251" y="441"/>
                    <a:pt x="8918" y="477"/>
                    <a:pt x="9549" y="655"/>
                  </a:cubicBezTo>
                  <a:cubicBezTo>
                    <a:pt x="9882" y="774"/>
                    <a:pt x="9942" y="834"/>
                    <a:pt x="9930" y="1179"/>
                  </a:cubicBezTo>
                  <a:cubicBezTo>
                    <a:pt x="9918" y="1572"/>
                    <a:pt x="9918" y="1965"/>
                    <a:pt x="9847" y="2358"/>
                  </a:cubicBezTo>
                  <a:cubicBezTo>
                    <a:pt x="9799" y="2596"/>
                    <a:pt x="9668" y="2727"/>
                    <a:pt x="9430" y="2786"/>
                  </a:cubicBezTo>
                  <a:cubicBezTo>
                    <a:pt x="9043" y="2886"/>
                    <a:pt x="8648" y="2894"/>
                    <a:pt x="8258" y="2894"/>
                  </a:cubicBezTo>
                  <a:cubicBezTo>
                    <a:pt x="8180" y="2894"/>
                    <a:pt x="8102" y="2894"/>
                    <a:pt x="8025" y="2894"/>
                  </a:cubicBezTo>
                  <a:lnTo>
                    <a:pt x="1417" y="2894"/>
                  </a:lnTo>
                  <a:cubicBezTo>
                    <a:pt x="1238" y="2894"/>
                    <a:pt x="1072" y="2882"/>
                    <a:pt x="893" y="2858"/>
                  </a:cubicBezTo>
                  <a:cubicBezTo>
                    <a:pt x="631" y="2822"/>
                    <a:pt x="464" y="2703"/>
                    <a:pt x="417" y="2429"/>
                  </a:cubicBezTo>
                  <a:cubicBezTo>
                    <a:pt x="334" y="1953"/>
                    <a:pt x="357" y="1477"/>
                    <a:pt x="560" y="1036"/>
                  </a:cubicBezTo>
                  <a:cubicBezTo>
                    <a:pt x="631" y="834"/>
                    <a:pt x="774" y="739"/>
                    <a:pt x="976" y="655"/>
                  </a:cubicBezTo>
                  <a:cubicBezTo>
                    <a:pt x="1357" y="524"/>
                    <a:pt x="1774" y="500"/>
                    <a:pt x="2179" y="465"/>
                  </a:cubicBezTo>
                  <a:cubicBezTo>
                    <a:pt x="3012" y="393"/>
                    <a:pt x="3858" y="334"/>
                    <a:pt x="4703" y="334"/>
                  </a:cubicBezTo>
                  <a:cubicBezTo>
                    <a:pt x="4923" y="331"/>
                    <a:pt x="5141" y="330"/>
                    <a:pt x="5358" y="330"/>
                  </a:cubicBezTo>
                  <a:close/>
                  <a:moveTo>
                    <a:pt x="5048" y="0"/>
                  </a:moveTo>
                  <a:cubicBezTo>
                    <a:pt x="4144" y="0"/>
                    <a:pt x="3524" y="36"/>
                    <a:pt x="2905" y="96"/>
                  </a:cubicBezTo>
                  <a:cubicBezTo>
                    <a:pt x="2262" y="131"/>
                    <a:pt x="1607" y="191"/>
                    <a:pt x="988" y="358"/>
                  </a:cubicBezTo>
                  <a:cubicBezTo>
                    <a:pt x="441" y="512"/>
                    <a:pt x="155" y="870"/>
                    <a:pt x="60" y="1417"/>
                  </a:cubicBezTo>
                  <a:cubicBezTo>
                    <a:pt x="0" y="1834"/>
                    <a:pt x="48" y="2251"/>
                    <a:pt x="143" y="2656"/>
                  </a:cubicBezTo>
                  <a:cubicBezTo>
                    <a:pt x="274" y="3203"/>
                    <a:pt x="572" y="3429"/>
                    <a:pt x="1131" y="3465"/>
                  </a:cubicBezTo>
                  <a:cubicBezTo>
                    <a:pt x="1190" y="3471"/>
                    <a:pt x="1250" y="3474"/>
                    <a:pt x="1308" y="3474"/>
                  </a:cubicBezTo>
                  <a:cubicBezTo>
                    <a:pt x="1440" y="3474"/>
                    <a:pt x="1570" y="3463"/>
                    <a:pt x="1693" y="3463"/>
                  </a:cubicBezTo>
                  <a:cubicBezTo>
                    <a:pt x="1725" y="3463"/>
                    <a:pt x="1756" y="3463"/>
                    <a:pt x="1786" y="3465"/>
                  </a:cubicBezTo>
                  <a:cubicBezTo>
                    <a:pt x="2881" y="3525"/>
                    <a:pt x="3965" y="3501"/>
                    <a:pt x="5048" y="3513"/>
                  </a:cubicBezTo>
                  <a:cubicBezTo>
                    <a:pt x="5882" y="3525"/>
                    <a:pt x="6715" y="3501"/>
                    <a:pt x="7549" y="3560"/>
                  </a:cubicBezTo>
                  <a:cubicBezTo>
                    <a:pt x="7869" y="3583"/>
                    <a:pt x="8189" y="3601"/>
                    <a:pt x="8511" y="3601"/>
                  </a:cubicBezTo>
                  <a:cubicBezTo>
                    <a:pt x="8859" y="3601"/>
                    <a:pt x="9208" y="3580"/>
                    <a:pt x="9561" y="3525"/>
                  </a:cubicBezTo>
                  <a:cubicBezTo>
                    <a:pt x="10037" y="3453"/>
                    <a:pt x="10299" y="3191"/>
                    <a:pt x="10406" y="2739"/>
                  </a:cubicBezTo>
                  <a:cubicBezTo>
                    <a:pt x="10537" y="2310"/>
                    <a:pt x="10525" y="1858"/>
                    <a:pt x="10478" y="1417"/>
                  </a:cubicBezTo>
                  <a:cubicBezTo>
                    <a:pt x="10442" y="917"/>
                    <a:pt x="10120" y="524"/>
                    <a:pt x="9644" y="358"/>
                  </a:cubicBezTo>
                  <a:cubicBezTo>
                    <a:pt x="9347" y="274"/>
                    <a:pt x="9049" y="215"/>
                    <a:pt x="8739" y="179"/>
                  </a:cubicBezTo>
                  <a:cubicBezTo>
                    <a:pt x="7418" y="12"/>
                    <a:pt x="6084" y="48"/>
                    <a:pt x="5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1216040" y="3413842"/>
              <a:ext cx="431558" cy="156247"/>
            </a:xfrm>
            <a:custGeom>
              <a:avLst/>
              <a:gdLst/>
              <a:ahLst/>
              <a:cxnLst/>
              <a:rect l="l" t="t" r="r" b="b"/>
              <a:pathLst>
                <a:path w="10252" h="3712" extrusionOk="0">
                  <a:moveTo>
                    <a:pt x="5510" y="289"/>
                  </a:moveTo>
                  <a:cubicBezTo>
                    <a:pt x="6709" y="289"/>
                    <a:pt x="7900" y="419"/>
                    <a:pt x="9084" y="556"/>
                  </a:cubicBezTo>
                  <a:cubicBezTo>
                    <a:pt x="9382" y="579"/>
                    <a:pt x="9430" y="639"/>
                    <a:pt x="9465" y="925"/>
                  </a:cubicBezTo>
                  <a:cubicBezTo>
                    <a:pt x="9549" y="1353"/>
                    <a:pt x="9585" y="1794"/>
                    <a:pt x="9537" y="2222"/>
                  </a:cubicBezTo>
                  <a:cubicBezTo>
                    <a:pt x="9489" y="2580"/>
                    <a:pt x="9382" y="2699"/>
                    <a:pt x="9025" y="2770"/>
                  </a:cubicBezTo>
                  <a:cubicBezTo>
                    <a:pt x="8513" y="2889"/>
                    <a:pt x="7977" y="2889"/>
                    <a:pt x="7441" y="2925"/>
                  </a:cubicBezTo>
                  <a:cubicBezTo>
                    <a:pt x="6108" y="2984"/>
                    <a:pt x="4774" y="3020"/>
                    <a:pt x="3453" y="3068"/>
                  </a:cubicBezTo>
                  <a:cubicBezTo>
                    <a:pt x="2730" y="3101"/>
                    <a:pt x="2007" y="3176"/>
                    <a:pt x="1264" y="3176"/>
                  </a:cubicBezTo>
                  <a:cubicBezTo>
                    <a:pt x="1212" y="3176"/>
                    <a:pt x="1160" y="3176"/>
                    <a:pt x="1107" y="3175"/>
                  </a:cubicBezTo>
                  <a:cubicBezTo>
                    <a:pt x="631" y="3175"/>
                    <a:pt x="512" y="3103"/>
                    <a:pt x="441" y="2627"/>
                  </a:cubicBezTo>
                  <a:cubicBezTo>
                    <a:pt x="381" y="2222"/>
                    <a:pt x="333" y="1829"/>
                    <a:pt x="393" y="1437"/>
                  </a:cubicBezTo>
                  <a:cubicBezTo>
                    <a:pt x="452" y="984"/>
                    <a:pt x="738" y="567"/>
                    <a:pt x="1262" y="496"/>
                  </a:cubicBezTo>
                  <a:cubicBezTo>
                    <a:pt x="2084" y="365"/>
                    <a:pt x="2917" y="365"/>
                    <a:pt x="3750" y="329"/>
                  </a:cubicBezTo>
                  <a:lnTo>
                    <a:pt x="4405" y="329"/>
                  </a:lnTo>
                  <a:cubicBezTo>
                    <a:pt x="4774" y="301"/>
                    <a:pt x="5142" y="289"/>
                    <a:pt x="5510" y="289"/>
                  </a:cubicBezTo>
                  <a:close/>
                  <a:moveTo>
                    <a:pt x="6163" y="1"/>
                  </a:moveTo>
                  <a:cubicBezTo>
                    <a:pt x="5943" y="1"/>
                    <a:pt x="5722" y="6"/>
                    <a:pt x="5501" y="20"/>
                  </a:cubicBezTo>
                  <a:cubicBezTo>
                    <a:pt x="4179" y="103"/>
                    <a:pt x="2858" y="139"/>
                    <a:pt x="1524" y="246"/>
                  </a:cubicBezTo>
                  <a:cubicBezTo>
                    <a:pt x="1107" y="270"/>
                    <a:pt x="714" y="329"/>
                    <a:pt x="429" y="686"/>
                  </a:cubicBezTo>
                  <a:cubicBezTo>
                    <a:pt x="202" y="972"/>
                    <a:pt x="119" y="1294"/>
                    <a:pt x="71" y="1639"/>
                  </a:cubicBezTo>
                  <a:cubicBezTo>
                    <a:pt x="0" y="2127"/>
                    <a:pt x="24" y="2627"/>
                    <a:pt x="214" y="3103"/>
                  </a:cubicBezTo>
                  <a:cubicBezTo>
                    <a:pt x="333" y="3377"/>
                    <a:pt x="500" y="3639"/>
                    <a:pt x="857" y="3663"/>
                  </a:cubicBezTo>
                  <a:cubicBezTo>
                    <a:pt x="1300" y="3696"/>
                    <a:pt x="1739" y="3711"/>
                    <a:pt x="2180" y="3711"/>
                  </a:cubicBezTo>
                  <a:cubicBezTo>
                    <a:pt x="2700" y="3711"/>
                    <a:pt x="3222" y="3690"/>
                    <a:pt x="3750" y="3651"/>
                  </a:cubicBezTo>
                  <a:cubicBezTo>
                    <a:pt x="5096" y="3544"/>
                    <a:pt x="6441" y="3556"/>
                    <a:pt x="7799" y="3473"/>
                  </a:cubicBezTo>
                  <a:lnTo>
                    <a:pt x="7882" y="3473"/>
                  </a:lnTo>
                  <a:cubicBezTo>
                    <a:pt x="8311" y="3449"/>
                    <a:pt x="8763" y="3484"/>
                    <a:pt x="9192" y="3353"/>
                  </a:cubicBezTo>
                  <a:cubicBezTo>
                    <a:pt x="9549" y="3246"/>
                    <a:pt x="9894" y="3080"/>
                    <a:pt x="10013" y="2699"/>
                  </a:cubicBezTo>
                  <a:cubicBezTo>
                    <a:pt x="10180" y="2187"/>
                    <a:pt x="10251" y="1687"/>
                    <a:pt x="10085" y="1163"/>
                  </a:cubicBezTo>
                  <a:cubicBezTo>
                    <a:pt x="9918" y="639"/>
                    <a:pt x="9620" y="270"/>
                    <a:pt x="9049" y="210"/>
                  </a:cubicBezTo>
                  <a:cubicBezTo>
                    <a:pt x="8089" y="113"/>
                    <a:pt x="7129" y="1"/>
                    <a:pt x="6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9"/>
            <p:cNvSpPr/>
            <p:nvPr/>
          </p:nvSpPr>
          <p:spPr>
            <a:xfrm>
              <a:off x="1224038" y="3259105"/>
              <a:ext cx="404491" cy="107967"/>
            </a:xfrm>
            <a:custGeom>
              <a:avLst/>
              <a:gdLst/>
              <a:ahLst/>
              <a:cxnLst/>
              <a:rect l="l" t="t" r="r" b="b"/>
              <a:pathLst>
                <a:path w="9609" h="2565" extrusionOk="0">
                  <a:moveTo>
                    <a:pt x="5025" y="1"/>
                  </a:moveTo>
                  <a:cubicBezTo>
                    <a:pt x="4808" y="1"/>
                    <a:pt x="4590" y="2"/>
                    <a:pt x="4370" y="5"/>
                  </a:cubicBezTo>
                  <a:cubicBezTo>
                    <a:pt x="3525" y="5"/>
                    <a:pt x="2679" y="64"/>
                    <a:pt x="1846" y="136"/>
                  </a:cubicBezTo>
                  <a:cubicBezTo>
                    <a:pt x="1441" y="160"/>
                    <a:pt x="1024" y="195"/>
                    <a:pt x="643" y="326"/>
                  </a:cubicBezTo>
                  <a:cubicBezTo>
                    <a:pt x="441" y="398"/>
                    <a:pt x="298" y="505"/>
                    <a:pt x="227" y="695"/>
                  </a:cubicBezTo>
                  <a:cubicBezTo>
                    <a:pt x="24" y="1148"/>
                    <a:pt x="1" y="1624"/>
                    <a:pt x="84" y="2100"/>
                  </a:cubicBezTo>
                  <a:cubicBezTo>
                    <a:pt x="131" y="2362"/>
                    <a:pt x="298" y="2481"/>
                    <a:pt x="560" y="2529"/>
                  </a:cubicBezTo>
                  <a:cubicBezTo>
                    <a:pt x="739" y="2541"/>
                    <a:pt x="905" y="2565"/>
                    <a:pt x="1084" y="2565"/>
                  </a:cubicBezTo>
                  <a:lnTo>
                    <a:pt x="7692" y="2565"/>
                  </a:lnTo>
                  <a:cubicBezTo>
                    <a:pt x="7769" y="2565"/>
                    <a:pt x="7847" y="2565"/>
                    <a:pt x="7925" y="2565"/>
                  </a:cubicBezTo>
                  <a:cubicBezTo>
                    <a:pt x="8315" y="2565"/>
                    <a:pt x="8710" y="2557"/>
                    <a:pt x="9097" y="2457"/>
                  </a:cubicBezTo>
                  <a:cubicBezTo>
                    <a:pt x="9335" y="2398"/>
                    <a:pt x="9466" y="2267"/>
                    <a:pt x="9514" y="2029"/>
                  </a:cubicBezTo>
                  <a:cubicBezTo>
                    <a:pt x="9585" y="1636"/>
                    <a:pt x="9585" y="1231"/>
                    <a:pt x="9597" y="850"/>
                  </a:cubicBezTo>
                  <a:cubicBezTo>
                    <a:pt x="9609" y="505"/>
                    <a:pt x="9549" y="445"/>
                    <a:pt x="9216" y="338"/>
                  </a:cubicBezTo>
                  <a:cubicBezTo>
                    <a:pt x="8573" y="171"/>
                    <a:pt x="7906" y="112"/>
                    <a:pt x="7263" y="64"/>
                  </a:cubicBezTo>
                  <a:cubicBezTo>
                    <a:pt x="6516" y="18"/>
                    <a:pt x="5775" y="1"/>
                    <a:pt x="5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1230058" y="3426512"/>
              <a:ext cx="389968" cy="121521"/>
            </a:xfrm>
            <a:custGeom>
              <a:avLst/>
              <a:gdLst/>
              <a:ahLst/>
              <a:cxnLst/>
              <a:rect l="l" t="t" r="r" b="b"/>
              <a:pathLst>
                <a:path w="9264" h="2887" extrusionOk="0">
                  <a:moveTo>
                    <a:pt x="5177" y="0"/>
                  </a:moveTo>
                  <a:cubicBezTo>
                    <a:pt x="4809" y="0"/>
                    <a:pt x="4441" y="12"/>
                    <a:pt x="4072" y="40"/>
                  </a:cubicBezTo>
                  <a:lnTo>
                    <a:pt x="3417" y="40"/>
                  </a:lnTo>
                  <a:cubicBezTo>
                    <a:pt x="2584" y="76"/>
                    <a:pt x="1751" y="76"/>
                    <a:pt x="929" y="207"/>
                  </a:cubicBezTo>
                  <a:cubicBezTo>
                    <a:pt x="405" y="278"/>
                    <a:pt x="119" y="695"/>
                    <a:pt x="60" y="1147"/>
                  </a:cubicBezTo>
                  <a:cubicBezTo>
                    <a:pt x="0" y="1552"/>
                    <a:pt x="48" y="1933"/>
                    <a:pt x="108" y="2338"/>
                  </a:cubicBezTo>
                  <a:cubicBezTo>
                    <a:pt x="179" y="2814"/>
                    <a:pt x="298" y="2886"/>
                    <a:pt x="774" y="2886"/>
                  </a:cubicBezTo>
                  <a:cubicBezTo>
                    <a:pt x="827" y="2887"/>
                    <a:pt x="879" y="2887"/>
                    <a:pt x="931" y="2887"/>
                  </a:cubicBezTo>
                  <a:cubicBezTo>
                    <a:pt x="1674" y="2887"/>
                    <a:pt x="2397" y="2812"/>
                    <a:pt x="3120" y="2779"/>
                  </a:cubicBezTo>
                  <a:cubicBezTo>
                    <a:pt x="4441" y="2743"/>
                    <a:pt x="5775" y="2695"/>
                    <a:pt x="7108" y="2636"/>
                  </a:cubicBezTo>
                  <a:cubicBezTo>
                    <a:pt x="7644" y="2600"/>
                    <a:pt x="8180" y="2600"/>
                    <a:pt x="8692" y="2481"/>
                  </a:cubicBezTo>
                  <a:cubicBezTo>
                    <a:pt x="9049" y="2410"/>
                    <a:pt x="9156" y="2290"/>
                    <a:pt x="9204" y="1933"/>
                  </a:cubicBezTo>
                  <a:cubicBezTo>
                    <a:pt x="9263" y="1505"/>
                    <a:pt x="9216" y="1076"/>
                    <a:pt x="9156" y="636"/>
                  </a:cubicBezTo>
                  <a:cubicBezTo>
                    <a:pt x="9109" y="338"/>
                    <a:pt x="9073" y="302"/>
                    <a:pt x="8751" y="266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69"/>
          <p:cNvGrpSpPr/>
          <p:nvPr/>
        </p:nvGrpSpPr>
        <p:grpSpPr>
          <a:xfrm rot="-1116308">
            <a:off x="7776563" y="1241713"/>
            <a:ext cx="402324" cy="526334"/>
            <a:chOff x="1188469" y="1829100"/>
            <a:chExt cx="609493" cy="797359"/>
          </a:xfrm>
        </p:grpSpPr>
        <p:sp>
          <p:nvSpPr>
            <p:cNvPr id="2730" name="Google Shape;2730;p69"/>
            <p:cNvSpPr/>
            <p:nvPr/>
          </p:nvSpPr>
          <p:spPr>
            <a:xfrm>
              <a:off x="1200003" y="1865511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64" y="9979"/>
                  </a:moveTo>
                  <a:cubicBezTo>
                    <a:pt x="8174" y="9979"/>
                    <a:pt x="8719" y="10497"/>
                    <a:pt x="8751" y="11252"/>
                  </a:cubicBezTo>
                  <a:lnTo>
                    <a:pt x="8751" y="11407"/>
                  </a:lnTo>
                  <a:cubicBezTo>
                    <a:pt x="8751" y="12157"/>
                    <a:pt x="8453" y="12752"/>
                    <a:pt x="7822" y="13181"/>
                  </a:cubicBezTo>
                  <a:cubicBezTo>
                    <a:pt x="7552" y="13347"/>
                    <a:pt x="7266" y="13441"/>
                    <a:pt x="6975" y="13441"/>
                  </a:cubicBezTo>
                  <a:cubicBezTo>
                    <a:pt x="6766" y="13441"/>
                    <a:pt x="6555" y="13392"/>
                    <a:pt x="6346" y="13288"/>
                  </a:cubicBezTo>
                  <a:cubicBezTo>
                    <a:pt x="5929" y="13074"/>
                    <a:pt x="5763" y="12693"/>
                    <a:pt x="5655" y="12276"/>
                  </a:cubicBezTo>
                  <a:cubicBezTo>
                    <a:pt x="5405" y="11204"/>
                    <a:pt x="6108" y="10157"/>
                    <a:pt x="7203" y="10002"/>
                  </a:cubicBezTo>
                  <a:cubicBezTo>
                    <a:pt x="7292" y="9987"/>
                    <a:pt x="7379" y="9979"/>
                    <a:pt x="7464" y="9979"/>
                  </a:cubicBezTo>
                  <a:close/>
                  <a:moveTo>
                    <a:pt x="9097" y="0"/>
                  </a:moveTo>
                  <a:cubicBezTo>
                    <a:pt x="8161" y="0"/>
                    <a:pt x="7268" y="234"/>
                    <a:pt x="6394" y="560"/>
                  </a:cubicBezTo>
                  <a:cubicBezTo>
                    <a:pt x="5239" y="1001"/>
                    <a:pt x="4203" y="1632"/>
                    <a:pt x="3274" y="2441"/>
                  </a:cubicBezTo>
                  <a:cubicBezTo>
                    <a:pt x="2084" y="3477"/>
                    <a:pt x="1226" y="4739"/>
                    <a:pt x="679" y="6228"/>
                  </a:cubicBezTo>
                  <a:cubicBezTo>
                    <a:pt x="345" y="7109"/>
                    <a:pt x="143" y="8013"/>
                    <a:pt x="60" y="8942"/>
                  </a:cubicBezTo>
                  <a:cubicBezTo>
                    <a:pt x="24" y="9502"/>
                    <a:pt x="0" y="10073"/>
                    <a:pt x="48" y="10657"/>
                  </a:cubicBezTo>
                  <a:cubicBezTo>
                    <a:pt x="143" y="11812"/>
                    <a:pt x="333" y="12955"/>
                    <a:pt x="917" y="14002"/>
                  </a:cubicBezTo>
                  <a:cubicBezTo>
                    <a:pt x="1357" y="14824"/>
                    <a:pt x="1905" y="15562"/>
                    <a:pt x="2679" y="16134"/>
                  </a:cubicBezTo>
                  <a:cubicBezTo>
                    <a:pt x="3846" y="16955"/>
                    <a:pt x="5167" y="17205"/>
                    <a:pt x="5989" y="17205"/>
                  </a:cubicBezTo>
                  <a:cubicBezTo>
                    <a:pt x="7715" y="17181"/>
                    <a:pt x="8787" y="16884"/>
                    <a:pt x="9787" y="16276"/>
                  </a:cubicBezTo>
                  <a:cubicBezTo>
                    <a:pt x="10716" y="15717"/>
                    <a:pt x="11525" y="15002"/>
                    <a:pt x="12109" y="14062"/>
                  </a:cubicBezTo>
                  <a:cubicBezTo>
                    <a:pt x="12680" y="13121"/>
                    <a:pt x="12918" y="12097"/>
                    <a:pt x="12906" y="10990"/>
                  </a:cubicBezTo>
                  <a:cubicBezTo>
                    <a:pt x="12894" y="9954"/>
                    <a:pt x="12621" y="9014"/>
                    <a:pt x="11882" y="8252"/>
                  </a:cubicBezTo>
                  <a:cubicBezTo>
                    <a:pt x="11240" y="7573"/>
                    <a:pt x="10525" y="7013"/>
                    <a:pt x="9608" y="6775"/>
                  </a:cubicBezTo>
                  <a:cubicBezTo>
                    <a:pt x="9114" y="6648"/>
                    <a:pt x="8626" y="6590"/>
                    <a:pt x="8142" y="6590"/>
                  </a:cubicBezTo>
                  <a:cubicBezTo>
                    <a:pt x="7181" y="6590"/>
                    <a:pt x="6241" y="6820"/>
                    <a:pt x="5322" y="7192"/>
                  </a:cubicBezTo>
                  <a:cubicBezTo>
                    <a:pt x="5286" y="7192"/>
                    <a:pt x="5251" y="7216"/>
                    <a:pt x="5227" y="7228"/>
                  </a:cubicBezTo>
                  <a:cubicBezTo>
                    <a:pt x="5036" y="7311"/>
                    <a:pt x="4858" y="7430"/>
                    <a:pt x="4655" y="7525"/>
                  </a:cubicBezTo>
                  <a:cubicBezTo>
                    <a:pt x="4578" y="7564"/>
                    <a:pt x="4518" y="7584"/>
                    <a:pt x="4471" y="7584"/>
                  </a:cubicBezTo>
                  <a:cubicBezTo>
                    <a:pt x="4375" y="7584"/>
                    <a:pt x="4342" y="7496"/>
                    <a:pt x="4358" y="7311"/>
                  </a:cubicBezTo>
                  <a:cubicBezTo>
                    <a:pt x="4382" y="7228"/>
                    <a:pt x="4393" y="7156"/>
                    <a:pt x="4405" y="7061"/>
                  </a:cubicBezTo>
                  <a:cubicBezTo>
                    <a:pt x="4489" y="6763"/>
                    <a:pt x="4608" y="6501"/>
                    <a:pt x="4751" y="6228"/>
                  </a:cubicBezTo>
                  <a:cubicBezTo>
                    <a:pt x="5239" y="5346"/>
                    <a:pt x="5929" y="4656"/>
                    <a:pt x="6846" y="4215"/>
                  </a:cubicBezTo>
                  <a:cubicBezTo>
                    <a:pt x="7537" y="3894"/>
                    <a:pt x="8263" y="3763"/>
                    <a:pt x="9025" y="3680"/>
                  </a:cubicBezTo>
                  <a:cubicBezTo>
                    <a:pt x="9394" y="3656"/>
                    <a:pt x="9751" y="3620"/>
                    <a:pt x="10120" y="3561"/>
                  </a:cubicBezTo>
                  <a:cubicBezTo>
                    <a:pt x="10418" y="3525"/>
                    <a:pt x="10597" y="3418"/>
                    <a:pt x="10644" y="3013"/>
                  </a:cubicBezTo>
                  <a:cubicBezTo>
                    <a:pt x="10739" y="2227"/>
                    <a:pt x="10704" y="1441"/>
                    <a:pt x="10513" y="644"/>
                  </a:cubicBezTo>
                  <a:cubicBezTo>
                    <a:pt x="10418" y="334"/>
                    <a:pt x="10227" y="132"/>
                    <a:pt x="9882" y="72"/>
                  </a:cubicBezTo>
                  <a:cubicBezTo>
                    <a:pt x="9751" y="36"/>
                    <a:pt x="9608" y="24"/>
                    <a:pt x="9465" y="12"/>
                  </a:cubicBezTo>
                  <a:cubicBezTo>
                    <a:pt x="9342" y="4"/>
                    <a:pt x="9219" y="0"/>
                    <a:pt x="909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9"/>
            <p:cNvSpPr/>
            <p:nvPr/>
          </p:nvSpPr>
          <p:spPr>
            <a:xfrm>
              <a:off x="1188469" y="1848084"/>
              <a:ext cx="596949" cy="778375"/>
            </a:xfrm>
            <a:custGeom>
              <a:avLst/>
              <a:gdLst/>
              <a:ahLst/>
              <a:cxnLst/>
              <a:rect l="l" t="t" r="r" b="b"/>
              <a:pathLst>
                <a:path w="14181" h="18492" extrusionOk="0">
                  <a:moveTo>
                    <a:pt x="9396" y="390"/>
                  </a:moveTo>
                  <a:cubicBezTo>
                    <a:pt x="9518" y="390"/>
                    <a:pt x="9640" y="394"/>
                    <a:pt x="9763" y="403"/>
                  </a:cubicBezTo>
                  <a:cubicBezTo>
                    <a:pt x="9894" y="426"/>
                    <a:pt x="10037" y="438"/>
                    <a:pt x="10180" y="462"/>
                  </a:cubicBezTo>
                  <a:cubicBezTo>
                    <a:pt x="10513" y="522"/>
                    <a:pt x="10716" y="736"/>
                    <a:pt x="10799" y="1046"/>
                  </a:cubicBezTo>
                  <a:cubicBezTo>
                    <a:pt x="10990" y="1831"/>
                    <a:pt x="11025" y="2629"/>
                    <a:pt x="10930" y="3415"/>
                  </a:cubicBezTo>
                  <a:cubicBezTo>
                    <a:pt x="10882" y="3820"/>
                    <a:pt x="10716" y="3915"/>
                    <a:pt x="10418" y="3963"/>
                  </a:cubicBezTo>
                  <a:cubicBezTo>
                    <a:pt x="10037" y="4022"/>
                    <a:pt x="9680" y="4058"/>
                    <a:pt x="9311" y="4082"/>
                  </a:cubicBezTo>
                  <a:cubicBezTo>
                    <a:pt x="8549" y="4153"/>
                    <a:pt x="7823" y="4296"/>
                    <a:pt x="7144" y="4617"/>
                  </a:cubicBezTo>
                  <a:cubicBezTo>
                    <a:pt x="6215" y="5046"/>
                    <a:pt x="5525" y="5749"/>
                    <a:pt x="5037" y="6630"/>
                  </a:cubicBezTo>
                  <a:cubicBezTo>
                    <a:pt x="4894" y="6892"/>
                    <a:pt x="4775" y="7165"/>
                    <a:pt x="4691" y="7463"/>
                  </a:cubicBezTo>
                  <a:cubicBezTo>
                    <a:pt x="4679" y="7546"/>
                    <a:pt x="4667" y="7630"/>
                    <a:pt x="4656" y="7713"/>
                  </a:cubicBezTo>
                  <a:cubicBezTo>
                    <a:pt x="4631" y="7899"/>
                    <a:pt x="4667" y="7986"/>
                    <a:pt x="4767" y="7986"/>
                  </a:cubicBezTo>
                  <a:cubicBezTo>
                    <a:pt x="4814" y="7986"/>
                    <a:pt x="4876" y="7966"/>
                    <a:pt x="4953" y="7927"/>
                  </a:cubicBezTo>
                  <a:cubicBezTo>
                    <a:pt x="5144" y="7832"/>
                    <a:pt x="5322" y="7713"/>
                    <a:pt x="5513" y="7630"/>
                  </a:cubicBezTo>
                  <a:cubicBezTo>
                    <a:pt x="5548" y="7606"/>
                    <a:pt x="5572" y="7594"/>
                    <a:pt x="5608" y="7594"/>
                  </a:cubicBezTo>
                  <a:cubicBezTo>
                    <a:pt x="6527" y="7222"/>
                    <a:pt x="7467" y="6992"/>
                    <a:pt x="8428" y="6992"/>
                  </a:cubicBezTo>
                  <a:cubicBezTo>
                    <a:pt x="8912" y="6992"/>
                    <a:pt x="9400" y="7050"/>
                    <a:pt x="9894" y="7177"/>
                  </a:cubicBezTo>
                  <a:cubicBezTo>
                    <a:pt x="10811" y="7415"/>
                    <a:pt x="11525" y="7963"/>
                    <a:pt x="12168" y="8654"/>
                  </a:cubicBezTo>
                  <a:cubicBezTo>
                    <a:pt x="12895" y="9428"/>
                    <a:pt x="13168" y="10368"/>
                    <a:pt x="13180" y="11392"/>
                  </a:cubicBezTo>
                  <a:cubicBezTo>
                    <a:pt x="13216" y="12499"/>
                    <a:pt x="12978" y="13523"/>
                    <a:pt x="12395" y="14464"/>
                  </a:cubicBezTo>
                  <a:cubicBezTo>
                    <a:pt x="11811" y="15393"/>
                    <a:pt x="11013" y="16107"/>
                    <a:pt x="10073" y="16678"/>
                  </a:cubicBezTo>
                  <a:cubicBezTo>
                    <a:pt x="9073" y="17286"/>
                    <a:pt x="8001" y="17583"/>
                    <a:pt x="6275" y="17595"/>
                  </a:cubicBezTo>
                  <a:cubicBezTo>
                    <a:pt x="5453" y="17595"/>
                    <a:pt x="4132" y="17357"/>
                    <a:pt x="2977" y="16524"/>
                  </a:cubicBezTo>
                  <a:cubicBezTo>
                    <a:pt x="2203" y="15964"/>
                    <a:pt x="1643" y="15214"/>
                    <a:pt x="1203" y="14392"/>
                  </a:cubicBezTo>
                  <a:cubicBezTo>
                    <a:pt x="619" y="13357"/>
                    <a:pt x="429" y="12214"/>
                    <a:pt x="334" y="11047"/>
                  </a:cubicBezTo>
                  <a:cubicBezTo>
                    <a:pt x="298" y="10475"/>
                    <a:pt x="310" y="9904"/>
                    <a:pt x="357" y="9332"/>
                  </a:cubicBezTo>
                  <a:cubicBezTo>
                    <a:pt x="429" y="8416"/>
                    <a:pt x="631" y="7511"/>
                    <a:pt x="965" y="6630"/>
                  </a:cubicBezTo>
                  <a:cubicBezTo>
                    <a:pt x="1512" y="5141"/>
                    <a:pt x="2381" y="3879"/>
                    <a:pt x="3572" y="2832"/>
                  </a:cubicBezTo>
                  <a:cubicBezTo>
                    <a:pt x="4489" y="2034"/>
                    <a:pt x="5537" y="1403"/>
                    <a:pt x="6680" y="962"/>
                  </a:cubicBezTo>
                  <a:cubicBezTo>
                    <a:pt x="7565" y="625"/>
                    <a:pt x="8459" y="390"/>
                    <a:pt x="9396" y="390"/>
                  </a:cubicBezTo>
                  <a:close/>
                  <a:moveTo>
                    <a:pt x="9563" y="1"/>
                  </a:moveTo>
                  <a:cubicBezTo>
                    <a:pt x="9280" y="1"/>
                    <a:pt x="8998" y="32"/>
                    <a:pt x="8716" y="69"/>
                  </a:cubicBezTo>
                  <a:cubicBezTo>
                    <a:pt x="7692" y="188"/>
                    <a:pt x="6727" y="510"/>
                    <a:pt x="5787" y="950"/>
                  </a:cubicBezTo>
                  <a:cubicBezTo>
                    <a:pt x="4620" y="1498"/>
                    <a:pt x="3596" y="2224"/>
                    <a:pt x="2715" y="3165"/>
                  </a:cubicBezTo>
                  <a:cubicBezTo>
                    <a:pt x="1250" y="4737"/>
                    <a:pt x="429" y="6618"/>
                    <a:pt x="119" y="8725"/>
                  </a:cubicBezTo>
                  <a:cubicBezTo>
                    <a:pt x="84" y="8928"/>
                    <a:pt x="72" y="9118"/>
                    <a:pt x="60" y="9309"/>
                  </a:cubicBezTo>
                  <a:cubicBezTo>
                    <a:pt x="0" y="10035"/>
                    <a:pt x="0" y="10749"/>
                    <a:pt x="24" y="11487"/>
                  </a:cubicBezTo>
                  <a:cubicBezTo>
                    <a:pt x="36" y="12059"/>
                    <a:pt x="84" y="12630"/>
                    <a:pt x="214" y="13190"/>
                  </a:cubicBezTo>
                  <a:cubicBezTo>
                    <a:pt x="417" y="13916"/>
                    <a:pt x="691" y="14619"/>
                    <a:pt x="1096" y="15274"/>
                  </a:cubicBezTo>
                  <a:cubicBezTo>
                    <a:pt x="1798" y="16405"/>
                    <a:pt x="2691" y="17333"/>
                    <a:pt x="3905" y="17881"/>
                  </a:cubicBezTo>
                  <a:cubicBezTo>
                    <a:pt x="4812" y="18282"/>
                    <a:pt x="5757" y="18491"/>
                    <a:pt x="6727" y="18491"/>
                  </a:cubicBezTo>
                  <a:cubicBezTo>
                    <a:pt x="6968" y="18491"/>
                    <a:pt x="7210" y="18479"/>
                    <a:pt x="7453" y="18453"/>
                  </a:cubicBezTo>
                  <a:cubicBezTo>
                    <a:pt x="8644" y="18310"/>
                    <a:pt x="9775" y="17976"/>
                    <a:pt x="10799" y="17333"/>
                  </a:cubicBezTo>
                  <a:cubicBezTo>
                    <a:pt x="11668" y="16798"/>
                    <a:pt x="12299" y="16036"/>
                    <a:pt x="12871" y="15238"/>
                  </a:cubicBezTo>
                  <a:cubicBezTo>
                    <a:pt x="13895" y="13726"/>
                    <a:pt x="14181" y="12059"/>
                    <a:pt x="13669" y="10273"/>
                  </a:cubicBezTo>
                  <a:cubicBezTo>
                    <a:pt x="13454" y="9475"/>
                    <a:pt x="12978" y="8808"/>
                    <a:pt x="12395" y="8225"/>
                  </a:cubicBezTo>
                  <a:cubicBezTo>
                    <a:pt x="11514" y="7332"/>
                    <a:pt x="10454" y="6784"/>
                    <a:pt x="9192" y="6665"/>
                  </a:cubicBezTo>
                  <a:cubicBezTo>
                    <a:pt x="8929" y="6639"/>
                    <a:pt x="8666" y="6625"/>
                    <a:pt x="8403" y="6625"/>
                  </a:cubicBezTo>
                  <a:cubicBezTo>
                    <a:pt x="7823" y="6625"/>
                    <a:pt x="7245" y="6696"/>
                    <a:pt x="6680" y="6868"/>
                  </a:cubicBezTo>
                  <a:cubicBezTo>
                    <a:pt x="6263" y="6999"/>
                    <a:pt x="5846" y="7118"/>
                    <a:pt x="5441" y="7356"/>
                  </a:cubicBezTo>
                  <a:cubicBezTo>
                    <a:pt x="5453" y="7261"/>
                    <a:pt x="5489" y="7213"/>
                    <a:pt x="5537" y="7154"/>
                  </a:cubicBezTo>
                  <a:cubicBezTo>
                    <a:pt x="5620" y="7046"/>
                    <a:pt x="5691" y="6963"/>
                    <a:pt x="5787" y="6856"/>
                  </a:cubicBezTo>
                  <a:cubicBezTo>
                    <a:pt x="6430" y="6130"/>
                    <a:pt x="7156" y="5534"/>
                    <a:pt x="8108" y="5237"/>
                  </a:cubicBezTo>
                  <a:cubicBezTo>
                    <a:pt x="8656" y="5070"/>
                    <a:pt x="9204" y="4998"/>
                    <a:pt x="9775" y="4951"/>
                  </a:cubicBezTo>
                  <a:cubicBezTo>
                    <a:pt x="10120" y="4915"/>
                    <a:pt x="10454" y="4891"/>
                    <a:pt x="10787" y="4784"/>
                  </a:cubicBezTo>
                  <a:cubicBezTo>
                    <a:pt x="11073" y="4701"/>
                    <a:pt x="11252" y="4522"/>
                    <a:pt x="11347" y="4248"/>
                  </a:cubicBezTo>
                  <a:cubicBezTo>
                    <a:pt x="11680" y="3463"/>
                    <a:pt x="11704" y="2629"/>
                    <a:pt x="11704" y="1796"/>
                  </a:cubicBezTo>
                  <a:cubicBezTo>
                    <a:pt x="11704" y="903"/>
                    <a:pt x="11013" y="296"/>
                    <a:pt x="10323" y="93"/>
                  </a:cubicBezTo>
                  <a:cubicBezTo>
                    <a:pt x="10070" y="26"/>
                    <a:pt x="9816" y="1"/>
                    <a:pt x="9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9"/>
            <p:cNvSpPr/>
            <p:nvPr/>
          </p:nvSpPr>
          <p:spPr>
            <a:xfrm>
              <a:off x="1427520" y="2284680"/>
              <a:ext cx="140892" cy="146103"/>
            </a:xfrm>
            <a:custGeom>
              <a:avLst/>
              <a:gdLst/>
              <a:ahLst/>
              <a:cxnLst/>
              <a:rect l="l" t="t" r="r" b="b"/>
              <a:pathLst>
                <a:path w="3347" h="3471" extrusionOk="0">
                  <a:moveTo>
                    <a:pt x="2188" y="483"/>
                  </a:moveTo>
                  <a:cubicBezTo>
                    <a:pt x="2344" y="483"/>
                    <a:pt x="2502" y="519"/>
                    <a:pt x="2656" y="591"/>
                  </a:cubicBezTo>
                  <a:cubicBezTo>
                    <a:pt x="2751" y="639"/>
                    <a:pt x="2822" y="711"/>
                    <a:pt x="2894" y="830"/>
                  </a:cubicBezTo>
                  <a:cubicBezTo>
                    <a:pt x="3072" y="1187"/>
                    <a:pt x="3072" y="1568"/>
                    <a:pt x="2953" y="1949"/>
                  </a:cubicBezTo>
                  <a:cubicBezTo>
                    <a:pt x="2834" y="2282"/>
                    <a:pt x="2656" y="2616"/>
                    <a:pt x="2382" y="2866"/>
                  </a:cubicBezTo>
                  <a:cubicBezTo>
                    <a:pt x="2210" y="3016"/>
                    <a:pt x="2000" y="3097"/>
                    <a:pt x="1777" y="3097"/>
                  </a:cubicBezTo>
                  <a:cubicBezTo>
                    <a:pt x="1629" y="3097"/>
                    <a:pt x="1474" y="3061"/>
                    <a:pt x="1322" y="2985"/>
                  </a:cubicBezTo>
                  <a:cubicBezTo>
                    <a:pt x="1012" y="2818"/>
                    <a:pt x="882" y="2520"/>
                    <a:pt x="882" y="2151"/>
                  </a:cubicBezTo>
                  <a:cubicBezTo>
                    <a:pt x="941" y="1734"/>
                    <a:pt x="989" y="1306"/>
                    <a:pt x="1286" y="949"/>
                  </a:cubicBezTo>
                  <a:cubicBezTo>
                    <a:pt x="1537" y="642"/>
                    <a:pt x="1858" y="483"/>
                    <a:pt x="2188" y="483"/>
                  </a:cubicBezTo>
                  <a:close/>
                  <a:moveTo>
                    <a:pt x="2041" y="1"/>
                  </a:moveTo>
                  <a:cubicBezTo>
                    <a:pt x="1962" y="1"/>
                    <a:pt x="1881" y="7"/>
                    <a:pt x="1798" y="20"/>
                  </a:cubicBezTo>
                  <a:cubicBezTo>
                    <a:pt x="703" y="187"/>
                    <a:pt x="0" y="1234"/>
                    <a:pt x="250" y="2306"/>
                  </a:cubicBezTo>
                  <a:cubicBezTo>
                    <a:pt x="358" y="2723"/>
                    <a:pt x="524" y="3104"/>
                    <a:pt x="941" y="3318"/>
                  </a:cubicBezTo>
                  <a:cubicBezTo>
                    <a:pt x="1150" y="3423"/>
                    <a:pt x="1361" y="3471"/>
                    <a:pt x="1570" y="3471"/>
                  </a:cubicBezTo>
                  <a:cubicBezTo>
                    <a:pt x="1861" y="3471"/>
                    <a:pt x="2147" y="3377"/>
                    <a:pt x="2417" y="3211"/>
                  </a:cubicBezTo>
                  <a:cubicBezTo>
                    <a:pt x="3048" y="2806"/>
                    <a:pt x="3346" y="2211"/>
                    <a:pt x="3346" y="1449"/>
                  </a:cubicBezTo>
                  <a:lnTo>
                    <a:pt x="3346" y="1294"/>
                  </a:lnTo>
                  <a:cubicBezTo>
                    <a:pt x="3314" y="522"/>
                    <a:pt x="2760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9"/>
            <p:cNvSpPr/>
            <p:nvPr/>
          </p:nvSpPr>
          <p:spPr>
            <a:xfrm>
              <a:off x="1256114" y="1938165"/>
              <a:ext cx="167959" cy="215766"/>
            </a:xfrm>
            <a:custGeom>
              <a:avLst/>
              <a:gdLst/>
              <a:ahLst/>
              <a:cxnLst/>
              <a:rect l="l" t="t" r="r" b="b"/>
              <a:pathLst>
                <a:path w="3990" h="5126" extrusionOk="0">
                  <a:moveTo>
                    <a:pt x="3965" y="1"/>
                  </a:moveTo>
                  <a:cubicBezTo>
                    <a:pt x="3787" y="1"/>
                    <a:pt x="3656" y="72"/>
                    <a:pt x="3537" y="144"/>
                  </a:cubicBezTo>
                  <a:cubicBezTo>
                    <a:pt x="3215" y="311"/>
                    <a:pt x="2929" y="549"/>
                    <a:pt x="2632" y="763"/>
                  </a:cubicBezTo>
                  <a:cubicBezTo>
                    <a:pt x="1370" y="1692"/>
                    <a:pt x="572" y="2954"/>
                    <a:pt x="84" y="4418"/>
                  </a:cubicBezTo>
                  <a:cubicBezTo>
                    <a:pt x="24" y="4561"/>
                    <a:pt x="1" y="4716"/>
                    <a:pt x="1" y="4883"/>
                  </a:cubicBezTo>
                  <a:cubicBezTo>
                    <a:pt x="1" y="4978"/>
                    <a:pt x="12" y="5085"/>
                    <a:pt x="131" y="5121"/>
                  </a:cubicBezTo>
                  <a:cubicBezTo>
                    <a:pt x="147" y="5124"/>
                    <a:pt x="162" y="5125"/>
                    <a:pt x="175" y="5125"/>
                  </a:cubicBezTo>
                  <a:cubicBezTo>
                    <a:pt x="266" y="5125"/>
                    <a:pt x="316" y="5061"/>
                    <a:pt x="358" y="4978"/>
                  </a:cubicBezTo>
                  <a:cubicBezTo>
                    <a:pt x="429" y="4847"/>
                    <a:pt x="489" y="4704"/>
                    <a:pt x="548" y="4549"/>
                  </a:cubicBezTo>
                  <a:cubicBezTo>
                    <a:pt x="1108" y="3132"/>
                    <a:pt x="1929" y="1906"/>
                    <a:pt x="3072" y="906"/>
                  </a:cubicBezTo>
                  <a:cubicBezTo>
                    <a:pt x="3358" y="668"/>
                    <a:pt x="3608" y="418"/>
                    <a:pt x="3882" y="156"/>
                  </a:cubicBezTo>
                  <a:cubicBezTo>
                    <a:pt x="3930" y="132"/>
                    <a:pt x="3989" y="96"/>
                    <a:pt x="3965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9"/>
            <p:cNvSpPr/>
            <p:nvPr/>
          </p:nvSpPr>
          <p:spPr>
            <a:xfrm>
              <a:off x="1454081" y="2490433"/>
              <a:ext cx="185471" cy="70000"/>
            </a:xfrm>
            <a:custGeom>
              <a:avLst/>
              <a:gdLst/>
              <a:ahLst/>
              <a:cxnLst/>
              <a:rect l="l" t="t" r="r" b="b"/>
              <a:pathLst>
                <a:path w="4406" h="1663" extrusionOk="0">
                  <a:moveTo>
                    <a:pt x="4212" y="1"/>
                  </a:moveTo>
                  <a:cubicBezTo>
                    <a:pt x="4147" y="1"/>
                    <a:pt x="4089" y="57"/>
                    <a:pt x="4025" y="97"/>
                  </a:cubicBezTo>
                  <a:cubicBezTo>
                    <a:pt x="3453" y="526"/>
                    <a:pt x="2834" y="883"/>
                    <a:pt x="2120" y="1037"/>
                  </a:cubicBezTo>
                  <a:cubicBezTo>
                    <a:pt x="1751" y="1121"/>
                    <a:pt x="1394" y="1204"/>
                    <a:pt x="1036" y="1288"/>
                  </a:cubicBezTo>
                  <a:cubicBezTo>
                    <a:pt x="691" y="1359"/>
                    <a:pt x="334" y="1430"/>
                    <a:pt x="0" y="1502"/>
                  </a:cubicBezTo>
                  <a:lnTo>
                    <a:pt x="0" y="1549"/>
                  </a:lnTo>
                  <a:cubicBezTo>
                    <a:pt x="131" y="1621"/>
                    <a:pt x="298" y="1657"/>
                    <a:pt x="453" y="1657"/>
                  </a:cubicBezTo>
                  <a:cubicBezTo>
                    <a:pt x="537" y="1661"/>
                    <a:pt x="621" y="1663"/>
                    <a:pt x="704" y="1663"/>
                  </a:cubicBezTo>
                  <a:cubicBezTo>
                    <a:pt x="1829" y="1663"/>
                    <a:pt x="2844" y="1293"/>
                    <a:pt x="3787" y="716"/>
                  </a:cubicBezTo>
                  <a:cubicBezTo>
                    <a:pt x="3965" y="609"/>
                    <a:pt x="4132" y="478"/>
                    <a:pt x="4263" y="323"/>
                  </a:cubicBezTo>
                  <a:cubicBezTo>
                    <a:pt x="4346" y="252"/>
                    <a:pt x="4406" y="145"/>
                    <a:pt x="4311" y="49"/>
                  </a:cubicBezTo>
                  <a:cubicBezTo>
                    <a:pt x="4275" y="14"/>
                    <a:pt x="4243" y="1"/>
                    <a:pt x="4212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9"/>
            <p:cNvSpPr/>
            <p:nvPr/>
          </p:nvSpPr>
          <p:spPr>
            <a:xfrm>
              <a:off x="1512212" y="2241449"/>
              <a:ext cx="59691" cy="34053"/>
            </a:xfrm>
            <a:custGeom>
              <a:avLst/>
              <a:gdLst/>
              <a:ahLst/>
              <a:cxnLst/>
              <a:rect l="l" t="t" r="r" b="b"/>
              <a:pathLst>
                <a:path w="1418" h="809" extrusionOk="0">
                  <a:moveTo>
                    <a:pt x="329" y="1"/>
                  </a:moveTo>
                  <a:cubicBezTo>
                    <a:pt x="313" y="1"/>
                    <a:pt x="298" y="3"/>
                    <a:pt x="286" y="11"/>
                  </a:cubicBezTo>
                  <a:cubicBezTo>
                    <a:pt x="143" y="35"/>
                    <a:pt x="24" y="95"/>
                    <a:pt x="13" y="249"/>
                  </a:cubicBezTo>
                  <a:cubicBezTo>
                    <a:pt x="1" y="392"/>
                    <a:pt x="84" y="476"/>
                    <a:pt x="227" y="511"/>
                  </a:cubicBezTo>
                  <a:lnTo>
                    <a:pt x="846" y="690"/>
                  </a:lnTo>
                  <a:cubicBezTo>
                    <a:pt x="1025" y="737"/>
                    <a:pt x="1203" y="797"/>
                    <a:pt x="1417" y="809"/>
                  </a:cubicBezTo>
                  <a:cubicBezTo>
                    <a:pt x="1417" y="678"/>
                    <a:pt x="1358" y="606"/>
                    <a:pt x="1298" y="535"/>
                  </a:cubicBezTo>
                  <a:cubicBezTo>
                    <a:pt x="1072" y="249"/>
                    <a:pt x="775" y="83"/>
                    <a:pt x="429" y="11"/>
                  </a:cubicBezTo>
                  <a:cubicBezTo>
                    <a:pt x="397" y="11"/>
                    <a:pt x="360" y="1"/>
                    <a:pt x="329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9"/>
            <p:cNvSpPr/>
            <p:nvPr/>
          </p:nvSpPr>
          <p:spPr>
            <a:xfrm>
              <a:off x="1449072" y="1911393"/>
              <a:ext cx="35107" cy="20920"/>
            </a:xfrm>
            <a:custGeom>
              <a:avLst/>
              <a:gdLst/>
              <a:ahLst/>
              <a:cxnLst/>
              <a:rect l="l" t="t" r="r" b="b"/>
              <a:pathLst>
                <a:path w="834" h="497" extrusionOk="0">
                  <a:moveTo>
                    <a:pt x="621" y="1"/>
                  </a:moveTo>
                  <a:cubicBezTo>
                    <a:pt x="395" y="1"/>
                    <a:pt x="121" y="98"/>
                    <a:pt x="60" y="220"/>
                  </a:cubicBezTo>
                  <a:cubicBezTo>
                    <a:pt x="12" y="280"/>
                    <a:pt x="0" y="351"/>
                    <a:pt x="36" y="411"/>
                  </a:cubicBezTo>
                  <a:cubicBezTo>
                    <a:pt x="71" y="463"/>
                    <a:pt x="131" y="496"/>
                    <a:pt x="189" y="496"/>
                  </a:cubicBezTo>
                  <a:cubicBezTo>
                    <a:pt x="210" y="496"/>
                    <a:pt x="231" y="492"/>
                    <a:pt x="250" y="482"/>
                  </a:cubicBezTo>
                  <a:cubicBezTo>
                    <a:pt x="489" y="399"/>
                    <a:pt x="679" y="244"/>
                    <a:pt x="834" y="42"/>
                  </a:cubicBezTo>
                  <a:cubicBezTo>
                    <a:pt x="777" y="13"/>
                    <a:pt x="702" y="1"/>
                    <a:pt x="62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9"/>
            <p:cNvSpPr/>
            <p:nvPr/>
          </p:nvSpPr>
          <p:spPr>
            <a:xfrm>
              <a:off x="1212504" y="1846443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47" y="9983"/>
                  </a:moveTo>
                  <a:cubicBezTo>
                    <a:pt x="8166" y="9983"/>
                    <a:pt x="8720" y="10502"/>
                    <a:pt x="8752" y="11253"/>
                  </a:cubicBezTo>
                  <a:lnTo>
                    <a:pt x="8752" y="11419"/>
                  </a:lnTo>
                  <a:cubicBezTo>
                    <a:pt x="8752" y="12157"/>
                    <a:pt x="8454" y="12753"/>
                    <a:pt x="7823" y="13193"/>
                  </a:cubicBezTo>
                  <a:cubicBezTo>
                    <a:pt x="7553" y="13352"/>
                    <a:pt x="7267" y="13447"/>
                    <a:pt x="6977" y="13447"/>
                  </a:cubicBezTo>
                  <a:cubicBezTo>
                    <a:pt x="6767" y="13447"/>
                    <a:pt x="6556" y="13398"/>
                    <a:pt x="6347" y="13288"/>
                  </a:cubicBezTo>
                  <a:cubicBezTo>
                    <a:pt x="5930" y="13086"/>
                    <a:pt x="5763" y="12693"/>
                    <a:pt x="5656" y="12276"/>
                  </a:cubicBezTo>
                  <a:cubicBezTo>
                    <a:pt x="5406" y="11205"/>
                    <a:pt x="6109" y="10169"/>
                    <a:pt x="7204" y="10002"/>
                  </a:cubicBezTo>
                  <a:cubicBezTo>
                    <a:pt x="7287" y="9989"/>
                    <a:pt x="7368" y="9983"/>
                    <a:pt x="7447" y="9983"/>
                  </a:cubicBezTo>
                  <a:close/>
                  <a:moveTo>
                    <a:pt x="9098" y="1"/>
                  </a:moveTo>
                  <a:cubicBezTo>
                    <a:pt x="8162" y="1"/>
                    <a:pt x="7269" y="234"/>
                    <a:pt x="6394" y="561"/>
                  </a:cubicBezTo>
                  <a:cubicBezTo>
                    <a:pt x="5239" y="1013"/>
                    <a:pt x="4204" y="1644"/>
                    <a:pt x="3275" y="2442"/>
                  </a:cubicBezTo>
                  <a:cubicBezTo>
                    <a:pt x="2084" y="3490"/>
                    <a:pt x="1227" y="4752"/>
                    <a:pt x="679" y="6240"/>
                  </a:cubicBezTo>
                  <a:cubicBezTo>
                    <a:pt x="346" y="7109"/>
                    <a:pt x="144" y="8026"/>
                    <a:pt x="60" y="8943"/>
                  </a:cubicBezTo>
                  <a:cubicBezTo>
                    <a:pt x="24" y="9514"/>
                    <a:pt x="1" y="10074"/>
                    <a:pt x="48" y="10657"/>
                  </a:cubicBezTo>
                  <a:cubicBezTo>
                    <a:pt x="144" y="11824"/>
                    <a:pt x="334" y="12967"/>
                    <a:pt x="917" y="14003"/>
                  </a:cubicBezTo>
                  <a:cubicBezTo>
                    <a:pt x="1358" y="14824"/>
                    <a:pt x="1906" y="15574"/>
                    <a:pt x="2680" y="16134"/>
                  </a:cubicBezTo>
                  <a:cubicBezTo>
                    <a:pt x="3846" y="16968"/>
                    <a:pt x="5168" y="17206"/>
                    <a:pt x="5990" y="17206"/>
                  </a:cubicBezTo>
                  <a:cubicBezTo>
                    <a:pt x="7716" y="17194"/>
                    <a:pt x="8787" y="16896"/>
                    <a:pt x="9788" y="16289"/>
                  </a:cubicBezTo>
                  <a:cubicBezTo>
                    <a:pt x="10716" y="15717"/>
                    <a:pt x="11526" y="15003"/>
                    <a:pt x="12109" y="14062"/>
                  </a:cubicBezTo>
                  <a:cubicBezTo>
                    <a:pt x="12681" y="13134"/>
                    <a:pt x="12919" y="12098"/>
                    <a:pt x="12907" y="11002"/>
                  </a:cubicBezTo>
                  <a:cubicBezTo>
                    <a:pt x="12895" y="9955"/>
                    <a:pt x="12621" y="9026"/>
                    <a:pt x="11883" y="8264"/>
                  </a:cubicBezTo>
                  <a:cubicBezTo>
                    <a:pt x="11240" y="7574"/>
                    <a:pt x="10526" y="7026"/>
                    <a:pt x="9609" y="6788"/>
                  </a:cubicBezTo>
                  <a:cubicBezTo>
                    <a:pt x="9110" y="6655"/>
                    <a:pt x="8615" y="6594"/>
                    <a:pt x="8127" y="6594"/>
                  </a:cubicBezTo>
                  <a:cubicBezTo>
                    <a:pt x="7171" y="6594"/>
                    <a:pt x="6237" y="6826"/>
                    <a:pt x="5323" y="7204"/>
                  </a:cubicBezTo>
                  <a:cubicBezTo>
                    <a:pt x="5287" y="7204"/>
                    <a:pt x="5251" y="7216"/>
                    <a:pt x="5228" y="7228"/>
                  </a:cubicBezTo>
                  <a:cubicBezTo>
                    <a:pt x="5037" y="7323"/>
                    <a:pt x="4858" y="7443"/>
                    <a:pt x="4656" y="7526"/>
                  </a:cubicBezTo>
                  <a:cubicBezTo>
                    <a:pt x="4578" y="7565"/>
                    <a:pt x="4517" y="7585"/>
                    <a:pt x="4471" y="7585"/>
                  </a:cubicBezTo>
                  <a:cubicBezTo>
                    <a:pt x="4375" y="7585"/>
                    <a:pt x="4342" y="7500"/>
                    <a:pt x="4358" y="7323"/>
                  </a:cubicBezTo>
                  <a:cubicBezTo>
                    <a:pt x="4382" y="7240"/>
                    <a:pt x="4394" y="7157"/>
                    <a:pt x="4406" y="7073"/>
                  </a:cubicBezTo>
                  <a:cubicBezTo>
                    <a:pt x="4489" y="6776"/>
                    <a:pt x="4608" y="6502"/>
                    <a:pt x="4751" y="6240"/>
                  </a:cubicBezTo>
                  <a:cubicBezTo>
                    <a:pt x="5239" y="5359"/>
                    <a:pt x="5930" y="4656"/>
                    <a:pt x="6847" y="4228"/>
                  </a:cubicBezTo>
                  <a:cubicBezTo>
                    <a:pt x="7537" y="3894"/>
                    <a:pt x="8264" y="3764"/>
                    <a:pt x="9026" y="3692"/>
                  </a:cubicBezTo>
                  <a:cubicBezTo>
                    <a:pt x="9395" y="3656"/>
                    <a:pt x="9752" y="3633"/>
                    <a:pt x="10121" y="3573"/>
                  </a:cubicBezTo>
                  <a:cubicBezTo>
                    <a:pt x="10419" y="3525"/>
                    <a:pt x="10597" y="3418"/>
                    <a:pt x="10645" y="3025"/>
                  </a:cubicBezTo>
                  <a:cubicBezTo>
                    <a:pt x="10740" y="2228"/>
                    <a:pt x="10704" y="1442"/>
                    <a:pt x="10514" y="656"/>
                  </a:cubicBezTo>
                  <a:cubicBezTo>
                    <a:pt x="10419" y="346"/>
                    <a:pt x="10228" y="132"/>
                    <a:pt x="9883" y="73"/>
                  </a:cubicBezTo>
                  <a:cubicBezTo>
                    <a:pt x="9752" y="49"/>
                    <a:pt x="9609" y="37"/>
                    <a:pt x="9466" y="13"/>
                  </a:cubicBezTo>
                  <a:cubicBezTo>
                    <a:pt x="9343" y="5"/>
                    <a:pt x="9220" y="1"/>
                    <a:pt x="9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1200971" y="1829100"/>
              <a:ext cx="596991" cy="778375"/>
            </a:xfrm>
            <a:custGeom>
              <a:avLst/>
              <a:gdLst/>
              <a:ahLst/>
              <a:cxnLst/>
              <a:rect l="l" t="t" r="r" b="b"/>
              <a:pathLst>
                <a:path w="14182" h="18492" extrusionOk="0">
                  <a:moveTo>
                    <a:pt x="9396" y="401"/>
                  </a:moveTo>
                  <a:cubicBezTo>
                    <a:pt x="9518" y="401"/>
                    <a:pt x="9640" y="405"/>
                    <a:pt x="9764" y="413"/>
                  </a:cubicBezTo>
                  <a:cubicBezTo>
                    <a:pt x="9895" y="425"/>
                    <a:pt x="10038" y="437"/>
                    <a:pt x="10181" y="473"/>
                  </a:cubicBezTo>
                  <a:cubicBezTo>
                    <a:pt x="10514" y="532"/>
                    <a:pt x="10716" y="735"/>
                    <a:pt x="10800" y="1056"/>
                  </a:cubicBezTo>
                  <a:cubicBezTo>
                    <a:pt x="10990" y="1842"/>
                    <a:pt x="11026" y="2628"/>
                    <a:pt x="10931" y="3414"/>
                  </a:cubicBezTo>
                  <a:cubicBezTo>
                    <a:pt x="10883" y="3818"/>
                    <a:pt x="10716" y="3925"/>
                    <a:pt x="10419" y="3973"/>
                  </a:cubicBezTo>
                  <a:cubicBezTo>
                    <a:pt x="10038" y="4033"/>
                    <a:pt x="9681" y="4056"/>
                    <a:pt x="9312" y="4092"/>
                  </a:cubicBezTo>
                  <a:cubicBezTo>
                    <a:pt x="8550" y="4164"/>
                    <a:pt x="7823" y="4295"/>
                    <a:pt x="7145" y="4628"/>
                  </a:cubicBezTo>
                  <a:cubicBezTo>
                    <a:pt x="6216" y="5057"/>
                    <a:pt x="5525" y="5759"/>
                    <a:pt x="5037" y="6628"/>
                  </a:cubicBezTo>
                  <a:cubicBezTo>
                    <a:pt x="4894" y="6902"/>
                    <a:pt x="4775" y="7164"/>
                    <a:pt x="4692" y="7462"/>
                  </a:cubicBezTo>
                  <a:cubicBezTo>
                    <a:pt x="4680" y="7557"/>
                    <a:pt x="4668" y="7628"/>
                    <a:pt x="4656" y="7724"/>
                  </a:cubicBezTo>
                  <a:cubicBezTo>
                    <a:pt x="4632" y="7900"/>
                    <a:pt x="4667" y="7985"/>
                    <a:pt x="4766" y="7985"/>
                  </a:cubicBezTo>
                  <a:cubicBezTo>
                    <a:pt x="4814" y="7985"/>
                    <a:pt x="4876" y="7965"/>
                    <a:pt x="4954" y="7926"/>
                  </a:cubicBezTo>
                  <a:cubicBezTo>
                    <a:pt x="5144" y="7843"/>
                    <a:pt x="5323" y="7724"/>
                    <a:pt x="5513" y="7628"/>
                  </a:cubicBezTo>
                  <a:cubicBezTo>
                    <a:pt x="5549" y="7616"/>
                    <a:pt x="5573" y="7605"/>
                    <a:pt x="5609" y="7605"/>
                  </a:cubicBezTo>
                  <a:cubicBezTo>
                    <a:pt x="6523" y="7226"/>
                    <a:pt x="7457" y="6994"/>
                    <a:pt x="8413" y="6994"/>
                  </a:cubicBezTo>
                  <a:cubicBezTo>
                    <a:pt x="8901" y="6994"/>
                    <a:pt x="9395" y="7055"/>
                    <a:pt x="9895" y="7188"/>
                  </a:cubicBezTo>
                  <a:cubicBezTo>
                    <a:pt x="10812" y="7426"/>
                    <a:pt x="11526" y="7974"/>
                    <a:pt x="12169" y="8652"/>
                  </a:cubicBezTo>
                  <a:cubicBezTo>
                    <a:pt x="12895" y="9426"/>
                    <a:pt x="13169" y="10367"/>
                    <a:pt x="13181" y="11391"/>
                  </a:cubicBezTo>
                  <a:cubicBezTo>
                    <a:pt x="13217" y="12498"/>
                    <a:pt x="12979" y="13522"/>
                    <a:pt x="12395" y="14462"/>
                  </a:cubicBezTo>
                  <a:cubicBezTo>
                    <a:pt x="11812" y="15403"/>
                    <a:pt x="11014" y="16117"/>
                    <a:pt x="10074" y="16677"/>
                  </a:cubicBezTo>
                  <a:cubicBezTo>
                    <a:pt x="9073" y="17296"/>
                    <a:pt x="8002" y="17594"/>
                    <a:pt x="6275" y="17606"/>
                  </a:cubicBezTo>
                  <a:cubicBezTo>
                    <a:pt x="5454" y="17606"/>
                    <a:pt x="4132" y="17368"/>
                    <a:pt x="2977" y="16534"/>
                  </a:cubicBezTo>
                  <a:cubicBezTo>
                    <a:pt x="2203" y="15963"/>
                    <a:pt x="1644" y="15224"/>
                    <a:pt x="1203" y="14403"/>
                  </a:cubicBezTo>
                  <a:cubicBezTo>
                    <a:pt x="620" y="13355"/>
                    <a:pt x="429" y="12212"/>
                    <a:pt x="334" y="11057"/>
                  </a:cubicBezTo>
                  <a:cubicBezTo>
                    <a:pt x="298" y="10474"/>
                    <a:pt x="310" y="9902"/>
                    <a:pt x="358" y="9343"/>
                  </a:cubicBezTo>
                  <a:cubicBezTo>
                    <a:pt x="429" y="8414"/>
                    <a:pt x="632" y="7509"/>
                    <a:pt x="965" y="6628"/>
                  </a:cubicBezTo>
                  <a:cubicBezTo>
                    <a:pt x="1513" y="5140"/>
                    <a:pt x="2382" y="3878"/>
                    <a:pt x="3573" y="2842"/>
                  </a:cubicBezTo>
                  <a:cubicBezTo>
                    <a:pt x="4489" y="2032"/>
                    <a:pt x="5537" y="1413"/>
                    <a:pt x="6680" y="961"/>
                  </a:cubicBezTo>
                  <a:cubicBezTo>
                    <a:pt x="7565" y="634"/>
                    <a:pt x="8459" y="401"/>
                    <a:pt x="9396" y="401"/>
                  </a:cubicBezTo>
                  <a:close/>
                  <a:moveTo>
                    <a:pt x="9541" y="1"/>
                  </a:moveTo>
                  <a:cubicBezTo>
                    <a:pt x="9266" y="1"/>
                    <a:pt x="8991" y="31"/>
                    <a:pt x="8716" y="68"/>
                  </a:cubicBezTo>
                  <a:cubicBezTo>
                    <a:pt x="7692" y="187"/>
                    <a:pt x="6728" y="520"/>
                    <a:pt x="5787" y="949"/>
                  </a:cubicBezTo>
                  <a:cubicBezTo>
                    <a:pt x="4620" y="1497"/>
                    <a:pt x="3597" y="2235"/>
                    <a:pt x="2715" y="3163"/>
                  </a:cubicBezTo>
                  <a:cubicBezTo>
                    <a:pt x="1251" y="4747"/>
                    <a:pt x="429" y="6616"/>
                    <a:pt x="120" y="8736"/>
                  </a:cubicBezTo>
                  <a:cubicBezTo>
                    <a:pt x="84" y="8926"/>
                    <a:pt x="72" y="9117"/>
                    <a:pt x="60" y="9307"/>
                  </a:cubicBezTo>
                  <a:cubicBezTo>
                    <a:pt x="1" y="10045"/>
                    <a:pt x="1" y="10760"/>
                    <a:pt x="25" y="11486"/>
                  </a:cubicBezTo>
                  <a:cubicBezTo>
                    <a:pt x="37" y="12069"/>
                    <a:pt x="84" y="12629"/>
                    <a:pt x="215" y="13200"/>
                  </a:cubicBezTo>
                  <a:cubicBezTo>
                    <a:pt x="418" y="13927"/>
                    <a:pt x="691" y="14629"/>
                    <a:pt x="1096" y="15284"/>
                  </a:cubicBezTo>
                  <a:cubicBezTo>
                    <a:pt x="1799" y="16415"/>
                    <a:pt x="2692" y="17332"/>
                    <a:pt x="3906" y="17891"/>
                  </a:cubicBezTo>
                  <a:cubicBezTo>
                    <a:pt x="4806" y="18289"/>
                    <a:pt x="5743" y="18491"/>
                    <a:pt x="6707" y="18491"/>
                  </a:cubicBezTo>
                  <a:cubicBezTo>
                    <a:pt x="6954" y="18491"/>
                    <a:pt x="7203" y="18478"/>
                    <a:pt x="7454" y="18451"/>
                  </a:cubicBezTo>
                  <a:cubicBezTo>
                    <a:pt x="8645" y="18320"/>
                    <a:pt x="9776" y="17975"/>
                    <a:pt x="10800" y="17332"/>
                  </a:cubicBezTo>
                  <a:cubicBezTo>
                    <a:pt x="11669" y="16796"/>
                    <a:pt x="12300" y="16046"/>
                    <a:pt x="12871" y="15236"/>
                  </a:cubicBezTo>
                  <a:cubicBezTo>
                    <a:pt x="13895" y="13736"/>
                    <a:pt x="14181" y="12069"/>
                    <a:pt x="13669" y="10283"/>
                  </a:cubicBezTo>
                  <a:cubicBezTo>
                    <a:pt x="13455" y="9474"/>
                    <a:pt x="12979" y="8807"/>
                    <a:pt x="12395" y="8224"/>
                  </a:cubicBezTo>
                  <a:cubicBezTo>
                    <a:pt x="11514" y="7331"/>
                    <a:pt x="10455" y="6783"/>
                    <a:pt x="9192" y="6664"/>
                  </a:cubicBezTo>
                  <a:cubicBezTo>
                    <a:pt x="8934" y="6642"/>
                    <a:pt x="8677" y="6629"/>
                    <a:pt x="8419" y="6629"/>
                  </a:cubicBezTo>
                  <a:cubicBezTo>
                    <a:pt x="7833" y="6629"/>
                    <a:pt x="7251" y="6696"/>
                    <a:pt x="6680" y="6878"/>
                  </a:cubicBezTo>
                  <a:cubicBezTo>
                    <a:pt x="6264" y="7009"/>
                    <a:pt x="5847" y="7128"/>
                    <a:pt x="5442" y="7366"/>
                  </a:cubicBezTo>
                  <a:cubicBezTo>
                    <a:pt x="5454" y="7259"/>
                    <a:pt x="5490" y="7212"/>
                    <a:pt x="5537" y="7152"/>
                  </a:cubicBezTo>
                  <a:cubicBezTo>
                    <a:pt x="5621" y="7057"/>
                    <a:pt x="5692" y="6962"/>
                    <a:pt x="5787" y="6854"/>
                  </a:cubicBezTo>
                  <a:cubicBezTo>
                    <a:pt x="6430" y="6128"/>
                    <a:pt x="7156" y="5533"/>
                    <a:pt x="8109" y="5235"/>
                  </a:cubicBezTo>
                  <a:cubicBezTo>
                    <a:pt x="8657" y="5068"/>
                    <a:pt x="9204" y="4997"/>
                    <a:pt x="9776" y="4949"/>
                  </a:cubicBezTo>
                  <a:cubicBezTo>
                    <a:pt x="10121" y="4926"/>
                    <a:pt x="10455" y="4890"/>
                    <a:pt x="10788" y="4795"/>
                  </a:cubicBezTo>
                  <a:cubicBezTo>
                    <a:pt x="11074" y="4699"/>
                    <a:pt x="11252" y="4521"/>
                    <a:pt x="11347" y="4259"/>
                  </a:cubicBezTo>
                  <a:cubicBezTo>
                    <a:pt x="11681" y="3461"/>
                    <a:pt x="11705" y="2628"/>
                    <a:pt x="11705" y="1794"/>
                  </a:cubicBezTo>
                  <a:cubicBezTo>
                    <a:pt x="11705" y="901"/>
                    <a:pt x="11014" y="294"/>
                    <a:pt x="10324" y="104"/>
                  </a:cubicBezTo>
                  <a:cubicBezTo>
                    <a:pt x="10063" y="28"/>
                    <a:pt x="9802" y="1"/>
                    <a:pt x="9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1440063" y="2266158"/>
              <a:ext cx="140850" cy="145598"/>
            </a:xfrm>
            <a:custGeom>
              <a:avLst/>
              <a:gdLst/>
              <a:ahLst/>
              <a:cxnLst/>
              <a:rect l="l" t="t" r="r" b="b"/>
              <a:pathLst>
                <a:path w="3346" h="3459" extrusionOk="0">
                  <a:moveTo>
                    <a:pt x="2197" y="478"/>
                  </a:moveTo>
                  <a:cubicBezTo>
                    <a:pt x="2350" y="478"/>
                    <a:pt x="2505" y="511"/>
                    <a:pt x="2655" y="579"/>
                  </a:cubicBezTo>
                  <a:cubicBezTo>
                    <a:pt x="2750" y="627"/>
                    <a:pt x="2822" y="698"/>
                    <a:pt x="2893" y="817"/>
                  </a:cubicBezTo>
                  <a:cubicBezTo>
                    <a:pt x="3072" y="1174"/>
                    <a:pt x="3072" y="1567"/>
                    <a:pt x="2953" y="1936"/>
                  </a:cubicBezTo>
                  <a:cubicBezTo>
                    <a:pt x="2834" y="2282"/>
                    <a:pt x="2655" y="2603"/>
                    <a:pt x="2381" y="2865"/>
                  </a:cubicBezTo>
                  <a:cubicBezTo>
                    <a:pt x="2210" y="3015"/>
                    <a:pt x="2000" y="3097"/>
                    <a:pt x="1777" y="3097"/>
                  </a:cubicBezTo>
                  <a:cubicBezTo>
                    <a:pt x="1628" y="3097"/>
                    <a:pt x="1474" y="3060"/>
                    <a:pt x="1322" y="2984"/>
                  </a:cubicBezTo>
                  <a:cubicBezTo>
                    <a:pt x="1012" y="2817"/>
                    <a:pt x="881" y="2520"/>
                    <a:pt x="881" y="2151"/>
                  </a:cubicBezTo>
                  <a:cubicBezTo>
                    <a:pt x="941" y="1734"/>
                    <a:pt x="988" y="1293"/>
                    <a:pt x="1286" y="936"/>
                  </a:cubicBezTo>
                  <a:cubicBezTo>
                    <a:pt x="1539" y="635"/>
                    <a:pt x="1864" y="478"/>
                    <a:pt x="2197" y="478"/>
                  </a:cubicBezTo>
                  <a:close/>
                  <a:moveTo>
                    <a:pt x="2041" y="0"/>
                  </a:moveTo>
                  <a:cubicBezTo>
                    <a:pt x="1962" y="0"/>
                    <a:pt x="1881" y="6"/>
                    <a:pt x="1798" y="19"/>
                  </a:cubicBezTo>
                  <a:cubicBezTo>
                    <a:pt x="703" y="186"/>
                    <a:pt x="0" y="1222"/>
                    <a:pt x="250" y="2294"/>
                  </a:cubicBezTo>
                  <a:cubicBezTo>
                    <a:pt x="357" y="2710"/>
                    <a:pt x="524" y="3103"/>
                    <a:pt x="941" y="3306"/>
                  </a:cubicBezTo>
                  <a:cubicBezTo>
                    <a:pt x="1150" y="3410"/>
                    <a:pt x="1361" y="3458"/>
                    <a:pt x="1570" y="3458"/>
                  </a:cubicBezTo>
                  <a:cubicBezTo>
                    <a:pt x="1860" y="3458"/>
                    <a:pt x="2147" y="3365"/>
                    <a:pt x="2417" y="3198"/>
                  </a:cubicBezTo>
                  <a:cubicBezTo>
                    <a:pt x="3048" y="2806"/>
                    <a:pt x="3346" y="2210"/>
                    <a:pt x="3346" y="1448"/>
                  </a:cubicBezTo>
                  <a:lnTo>
                    <a:pt x="3346" y="1282"/>
                  </a:lnTo>
                  <a:cubicBezTo>
                    <a:pt x="3314" y="520"/>
                    <a:pt x="276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69"/>
          <p:cNvGrpSpPr/>
          <p:nvPr/>
        </p:nvGrpSpPr>
        <p:grpSpPr>
          <a:xfrm rot="-704703">
            <a:off x="875181" y="3498489"/>
            <a:ext cx="362480" cy="395015"/>
            <a:chOff x="1569839" y="2819564"/>
            <a:chExt cx="474200" cy="516695"/>
          </a:xfrm>
        </p:grpSpPr>
        <p:sp>
          <p:nvSpPr>
            <p:cNvPr id="2741" name="Google Shape;2741;p69"/>
            <p:cNvSpPr/>
            <p:nvPr/>
          </p:nvSpPr>
          <p:spPr>
            <a:xfrm>
              <a:off x="1587897" y="3024854"/>
              <a:ext cx="423055" cy="121184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1569839" y="3012773"/>
              <a:ext cx="461656" cy="165760"/>
            </a:xfrm>
            <a:custGeom>
              <a:avLst/>
              <a:gdLst/>
              <a:ahLst/>
              <a:cxnLst/>
              <a:rect l="l" t="t" r="r" b="b"/>
              <a:pathLst>
                <a:path w="10967" h="3938" extrusionOk="0">
                  <a:moveTo>
                    <a:pt x="6151" y="287"/>
                  </a:moveTo>
                  <a:cubicBezTo>
                    <a:pt x="6375" y="287"/>
                    <a:pt x="6605" y="308"/>
                    <a:pt x="6835" y="308"/>
                  </a:cubicBezTo>
                  <a:cubicBezTo>
                    <a:pt x="7764" y="320"/>
                    <a:pt x="8716" y="332"/>
                    <a:pt x="9657" y="344"/>
                  </a:cubicBezTo>
                  <a:cubicBezTo>
                    <a:pt x="9788" y="344"/>
                    <a:pt x="9919" y="368"/>
                    <a:pt x="10050" y="380"/>
                  </a:cubicBezTo>
                  <a:cubicBezTo>
                    <a:pt x="10347" y="428"/>
                    <a:pt x="10455" y="523"/>
                    <a:pt x="10455" y="820"/>
                  </a:cubicBezTo>
                  <a:cubicBezTo>
                    <a:pt x="10443" y="1380"/>
                    <a:pt x="10419" y="1940"/>
                    <a:pt x="10312" y="2487"/>
                  </a:cubicBezTo>
                  <a:cubicBezTo>
                    <a:pt x="10264" y="2749"/>
                    <a:pt x="10074" y="2833"/>
                    <a:pt x="9847" y="2880"/>
                  </a:cubicBezTo>
                  <a:cubicBezTo>
                    <a:pt x="9419" y="2952"/>
                    <a:pt x="8966" y="2999"/>
                    <a:pt x="8538" y="2999"/>
                  </a:cubicBezTo>
                  <a:lnTo>
                    <a:pt x="5847" y="2999"/>
                  </a:lnTo>
                  <a:cubicBezTo>
                    <a:pt x="4382" y="3011"/>
                    <a:pt x="2930" y="3142"/>
                    <a:pt x="1453" y="3166"/>
                  </a:cubicBezTo>
                  <a:cubicBezTo>
                    <a:pt x="1263" y="3166"/>
                    <a:pt x="1060" y="3142"/>
                    <a:pt x="846" y="3142"/>
                  </a:cubicBezTo>
                  <a:cubicBezTo>
                    <a:pt x="656" y="3142"/>
                    <a:pt x="549" y="3059"/>
                    <a:pt x="513" y="2868"/>
                  </a:cubicBezTo>
                  <a:cubicBezTo>
                    <a:pt x="429" y="2404"/>
                    <a:pt x="441" y="1928"/>
                    <a:pt x="465" y="1463"/>
                  </a:cubicBezTo>
                  <a:cubicBezTo>
                    <a:pt x="465" y="1344"/>
                    <a:pt x="489" y="1225"/>
                    <a:pt x="501" y="1106"/>
                  </a:cubicBezTo>
                  <a:cubicBezTo>
                    <a:pt x="525" y="797"/>
                    <a:pt x="703" y="642"/>
                    <a:pt x="1001" y="570"/>
                  </a:cubicBezTo>
                  <a:cubicBezTo>
                    <a:pt x="1251" y="511"/>
                    <a:pt x="1501" y="499"/>
                    <a:pt x="1751" y="499"/>
                  </a:cubicBezTo>
                  <a:cubicBezTo>
                    <a:pt x="2620" y="463"/>
                    <a:pt x="3477" y="451"/>
                    <a:pt x="4347" y="428"/>
                  </a:cubicBezTo>
                  <a:cubicBezTo>
                    <a:pt x="4835" y="404"/>
                    <a:pt x="5323" y="368"/>
                    <a:pt x="5823" y="308"/>
                  </a:cubicBezTo>
                  <a:cubicBezTo>
                    <a:pt x="5930" y="293"/>
                    <a:pt x="6040" y="287"/>
                    <a:pt x="6151" y="287"/>
                  </a:cubicBezTo>
                  <a:close/>
                  <a:moveTo>
                    <a:pt x="7095" y="1"/>
                  </a:moveTo>
                  <a:cubicBezTo>
                    <a:pt x="6741" y="1"/>
                    <a:pt x="6388" y="3"/>
                    <a:pt x="6037" y="11"/>
                  </a:cubicBezTo>
                  <a:cubicBezTo>
                    <a:pt x="4847" y="23"/>
                    <a:pt x="3644" y="35"/>
                    <a:pt x="2454" y="142"/>
                  </a:cubicBezTo>
                  <a:cubicBezTo>
                    <a:pt x="1894" y="189"/>
                    <a:pt x="1322" y="213"/>
                    <a:pt x="787" y="380"/>
                  </a:cubicBezTo>
                  <a:cubicBezTo>
                    <a:pt x="465" y="487"/>
                    <a:pt x="251" y="689"/>
                    <a:pt x="179" y="1035"/>
                  </a:cubicBezTo>
                  <a:cubicBezTo>
                    <a:pt x="1" y="1713"/>
                    <a:pt x="60" y="2416"/>
                    <a:pt x="191" y="3106"/>
                  </a:cubicBezTo>
                  <a:cubicBezTo>
                    <a:pt x="287" y="3559"/>
                    <a:pt x="608" y="3797"/>
                    <a:pt x="1060" y="3880"/>
                  </a:cubicBezTo>
                  <a:cubicBezTo>
                    <a:pt x="1310" y="3920"/>
                    <a:pt x="1562" y="3937"/>
                    <a:pt x="1817" y="3937"/>
                  </a:cubicBezTo>
                  <a:cubicBezTo>
                    <a:pt x="2024" y="3937"/>
                    <a:pt x="2233" y="3926"/>
                    <a:pt x="2442" y="3904"/>
                  </a:cubicBezTo>
                  <a:cubicBezTo>
                    <a:pt x="3503" y="3805"/>
                    <a:pt x="4573" y="3714"/>
                    <a:pt x="5589" y="3714"/>
                  </a:cubicBezTo>
                  <a:cubicBezTo>
                    <a:pt x="5793" y="3714"/>
                    <a:pt x="5994" y="3718"/>
                    <a:pt x="6192" y="3726"/>
                  </a:cubicBezTo>
                  <a:cubicBezTo>
                    <a:pt x="7228" y="3702"/>
                    <a:pt x="8180" y="3666"/>
                    <a:pt x="9133" y="3583"/>
                  </a:cubicBezTo>
                  <a:cubicBezTo>
                    <a:pt x="9538" y="3535"/>
                    <a:pt x="9919" y="3476"/>
                    <a:pt x="10312" y="3368"/>
                  </a:cubicBezTo>
                  <a:cubicBezTo>
                    <a:pt x="10562" y="3309"/>
                    <a:pt x="10728" y="3178"/>
                    <a:pt x="10776" y="2892"/>
                  </a:cubicBezTo>
                  <a:cubicBezTo>
                    <a:pt x="10847" y="2416"/>
                    <a:pt x="10919" y="1952"/>
                    <a:pt x="10955" y="1475"/>
                  </a:cubicBezTo>
                  <a:cubicBezTo>
                    <a:pt x="10966" y="1237"/>
                    <a:pt x="10955" y="987"/>
                    <a:pt x="10883" y="737"/>
                  </a:cubicBezTo>
                  <a:cubicBezTo>
                    <a:pt x="10776" y="380"/>
                    <a:pt x="10562" y="142"/>
                    <a:pt x="10181" y="94"/>
                  </a:cubicBezTo>
                  <a:cubicBezTo>
                    <a:pt x="9943" y="70"/>
                    <a:pt x="9704" y="23"/>
                    <a:pt x="9466" y="23"/>
                  </a:cubicBezTo>
                  <a:cubicBezTo>
                    <a:pt x="8678" y="15"/>
                    <a:pt x="7884" y="1"/>
                    <a:pt x="7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1707191" y="3175802"/>
              <a:ext cx="164928" cy="160457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1695152" y="2838295"/>
              <a:ext cx="172463" cy="161972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1719692" y="3187630"/>
              <a:ext cx="130873" cy="125814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1707696" y="2851681"/>
              <a:ext cx="129821" cy="129687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1621993" y="3048469"/>
              <a:ext cx="156383" cy="31106"/>
            </a:xfrm>
            <a:custGeom>
              <a:avLst/>
              <a:gdLst/>
              <a:ahLst/>
              <a:cxnLst/>
              <a:rect l="l" t="t" r="r" b="b"/>
              <a:pathLst>
                <a:path w="3715" h="739" extrusionOk="0">
                  <a:moveTo>
                    <a:pt x="1664" y="0"/>
                  </a:moveTo>
                  <a:cubicBezTo>
                    <a:pt x="1352" y="0"/>
                    <a:pt x="1040" y="8"/>
                    <a:pt x="726" y="20"/>
                  </a:cubicBezTo>
                  <a:cubicBezTo>
                    <a:pt x="548" y="32"/>
                    <a:pt x="369" y="68"/>
                    <a:pt x="202" y="139"/>
                  </a:cubicBezTo>
                  <a:cubicBezTo>
                    <a:pt x="83" y="199"/>
                    <a:pt x="0" y="282"/>
                    <a:pt x="12" y="425"/>
                  </a:cubicBezTo>
                  <a:cubicBezTo>
                    <a:pt x="24" y="556"/>
                    <a:pt x="119" y="627"/>
                    <a:pt x="238" y="675"/>
                  </a:cubicBezTo>
                  <a:cubicBezTo>
                    <a:pt x="349" y="721"/>
                    <a:pt x="467" y="739"/>
                    <a:pt x="581" y="739"/>
                  </a:cubicBezTo>
                  <a:cubicBezTo>
                    <a:pt x="614" y="739"/>
                    <a:pt x="647" y="737"/>
                    <a:pt x="679" y="734"/>
                  </a:cubicBezTo>
                  <a:cubicBezTo>
                    <a:pt x="1524" y="687"/>
                    <a:pt x="2381" y="615"/>
                    <a:pt x="3215" y="425"/>
                  </a:cubicBezTo>
                  <a:cubicBezTo>
                    <a:pt x="3370" y="389"/>
                    <a:pt x="3548" y="342"/>
                    <a:pt x="3715" y="234"/>
                  </a:cubicBezTo>
                  <a:cubicBezTo>
                    <a:pt x="3608" y="151"/>
                    <a:pt x="3608" y="151"/>
                    <a:pt x="3536" y="127"/>
                  </a:cubicBezTo>
                  <a:cubicBezTo>
                    <a:pt x="2909" y="32"/>
                    <a:pt x="2287" y="0"/>
                    <a:pt x="166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1723733" y="2879715"/>
              <a:ext cx="33592" cy="37715"/>
            </a:xfrm>
            <a:custGeom>
              <a:avLst/>
              <a:gdLst/>
              <a:ahLst/>
              <a:cxnLst/>
              <a:rect l="l" t="t" r="r" b="b"/>
              <a:pathLst>
                <a:path w="798" h="896" extrusionOk="0">
                  <a:moveTo>
                    <a:pt x="664" y="1"/>
                  </a:moveTo>
                  <a:cubicBezTo>
                    <a:pt x="381" y="1"/>
                    <a:pt x="20" y="310"/>
                    <a:pt x="0" y="636"/>
                  </a:cubicBezTo>
                  <a:cubicBezTo>
                    <a:pt x="12" y="743"/>
                    <a:pt x="60" y="826"/>
                    <a:pt x="179" y="874"/>
                  </a:cubicBezTo>
                  <a:cubicBezTo>
                    <a:pt x="215" y="888"/>
                    <a:pt x="250" y="895"/>
                    <a:pt x="284" y="895"/>
                  </a:cubicBezTo>
                  <a:cubicBezTo>
                    <a:pt x="360" y="895"/>
                    <a:pt x="427" y="860"/>
                    <a:pt x="476" y="802"/>
                  </a:cubicBezTo>
                  <a:cubicBezTo>
                    <a:pt x="679" y="576"/>
                    <a:pt x="774" y="326"/>
                    <a:pt x="798" y="29"/>
                  </a:cubicBezTo>
                  <a:cubicBezTo>
                    <a:pt x="757" y="10"/>
                    <a:pt x="711" y="1"/>
                    <a:pt x="664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1740739" y="3218653"/>
              <a:ext cx="33129" cy="37083"/>
            </a:xfrm>
            <a:custGeom>
              <a:avLst/>
              <a:gdLst/>
              <a:ahLst/>
              <a:cxnLst/>
              <a:rect l="l" t="t" r="r" b="b"/>
              <a:pathLst>
                <a:path w="787" h="881" extrusionOk="0">
                  <a:moveTo>
                    <a:pt x="699" y="0"/>
                  </a:moveTo>
                  <a:cubicBezTo>
                    <a:pt x="394" y="0"/>
                    <a:pt x="12" y="367"/>
                    <a:pt x="1" y="632"/>
                  </a:cubicBezTo>
                  <a:cubicBezTo>
                    <a:pt x="1" y="783"/>
                    <a:pt x="104" y="881"/>
                    <a:pt x="230" y="881"/>
                  </a:cubicBezTo>
                  <a:cubicBezTo>
                    <a:pt x="264" y="881"/>
                    <a:pt x="299" y="874"/>
                    <a:pt x="334" y="859"/>
                  </a:cubicBezTo>
                  <a:cubicBezTo>
                    <a:pt x="537" y="751"/>
                    <a:pt x="787" y="240"/>
                    <a:pt x="727" y="1"/>
                  </a:cubicBezTo>
                  <a:cubicBezTo>
                    <a:pt x="718" y="1"/>
                    <a:pt x="708" y="0"/>
                    <a:pt x="69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1805900" y="3049690"/>
              <a:ext cx="35612" cy="16753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1600441" y="3005786"/>
              <a:ext cx="423013" cy="121226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1582383" y="2993958"/>
              <a:ext cx="461656" cy="165634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1719692" y="3156902"/>
              <a:ext cx="164928" cy="160667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1707696" y="2819564"/>
              <a:ext cx="172421" cy="161972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1732236" y="3169067"/>
              <a:ext cx="130831" cy="125857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1720198" y="2832865"/>
              <a:ext cx="129863" cy="129477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C8CEC6-DF78-47F2-ADCD-79B5D734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3" y="1721230"/>
            <a:ext cx="6018624" cy="1453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9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2684" name="Google Shape;2684;p69"/>
          <p:cNvSpPr txBox="1">
            <a:spLocks noGrp="1"/>
          </p:cNvSpPr>
          <p:nvPr>
            <p:ph type="subTitle" idx="1"/>
          </p:nvPr>
        </p:nvSpPr>
        <p:spPr>
          <a:xfrm>
            <a:off x="1472700" y="3493375"/>
            <a:ext cx="6198600" cy="7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program will ask the user’s answer. A message will be displayed depending on the correctness of the user’s answer.</a:t>
            </a:r>
            <a:endParaRPr dirty="0"/>
          </a:p>
        </p:txBody>
      </p:sp>
      <p:grpSp>
        <p:nvGrpSpPr>
          <p:cNvPr id="2710" name="Google Shape;2710;p69"/>
          <p:cNvGrpSpPr/>
          <p:nvPr/>
        </p:nvGrpSpPr>
        <p:grpSpPr>
          <a:xfrm>
            <a:off x="857402" y="1373083"/>
            <a:ext cx="489733" cy="460492"/>
            <a:chOff x="1098725" y="2641086"/>
            <a:chExt cx="489733" cy="460492"/>
          </a:xfrm>
        </p:grpSpPr>
        <p:sp>
          <p:nvSpPr>
            <p:cNvPr id="2711" name="Google Shape;2711;p69"/>
            <p:cNvSpPr/>
            <p:nvPr/>
          </p:nvSpPr>
          <p:spPr>
            <a:xfrm>
              <a:off x="1111774" y="2671520"/>
              <a:ext cx="435599" cy="40236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1098725" y="2659860"/>
              <a:ext cx="477189" cy="441719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1275140" y="2696482"/>
              <a:ext cx="22605" cy="87216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9"/>
            <p:cNvSpPr/>
            <p:nvPr/>
          </p:nvSpPr>
          <p:spPr>
            <a:xfrm>
              <a:off x="1445578" y="2824404"/>
              <a:ext cx="67689" cy="21341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1133326" y="2845199"/>
              <a:ext cx="54176" cy="2710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1124318" y="2652452"/>
              <a:ext cx="435557" cy="402867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1111269" y="2641086"/>
              <a:ext cx="477189" cy="441971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69"/>
          <p:cNvGrpSpPr/>
          <p:nvPr/>
        </p:nvGrpSpPr>
        <p:grpSpPr>
          <a:xfrm rot="-3173404">
            <a:off x="8125964" y="3963790"/>
            <a:ext cx="276552" cy="208298"/>
            <a:chOff x="1197477" y="3245257"/>
            <a:chExt cx="456141" cy="343564"/>
          </a:xfrm>
        </p:grpSpPr>
        <p:sp>
          <p:nvSpPr>
            <p:cNvPr id="2719" name="Google Shape;2719;p69"/>
            <p:cNvSpPr/>
            <p:nvPr/>
          </p:nvSpPr>
          <p:spPr>
            <a:xfrm>
              <a:off x="1197477" y="3264283"/>
              <a:ext cx="443597" cy="151365"/>
            </a:xfrm>
            <a:custGeom>
              <a:avLst/>
              <a:gdLst/>
              <a:ahLst/>
              <a:cxnLst/>
              <a:rect l="l" t="t" r="r" b="b"/>
              <a:pathLst>
                <a:path w="10538" h="3596" extrusionOk="0">
                  <a:moveTo>
                    <a:pt x="5359" y="318"/>
                  </a:moveTo>
                  <a:cubicBezTo>
                    <a:pt x="6108" y="318"/>
                    <a:pt x="6849" y="336"/>
                    <a:pt x="7597" y="382"/>
                  </a:cubicBezTo>
                  <a:cubicBezTo>
                    <a:pt x="8252" y="429"/>
                    <a:pt x="8918" y="477"/>
                    <a:pt x="9549" y="656"/>
                  </a:cubicBezTo>
                  <a:cubicBezTo>
                    <a:pt x="9883" y="775"/>
                    <a:pt x="9942" y="834"/>
                    <a:pt x="9930" y="1180"/>
                  </a:cubicBezTo>
                  <a:cubicBezTo>
                    <a:pt x="9918" y="1561"/>
                    <a:pt x="9918" y="1965"/>
                    <a:pt x="9847" y="2346"/>
                  </a:cubicBezTo>
                  <a:cubicBezTo>
                    <a:pt x="9799" y="2585"/>
                    <a:pt x="9668" y="2727"/>
                    <a:pt x="9430" y="2787"/>
                  </a:cubicBezTo>
                  <a:cubicBezTo>
                    <a:pt x="9050" y="2875"/>
                    <a:pt x="8662" y="2883"/>
                    <a:pt x="8280" y="2883"/>
                  </a:cubicBezTo>
                  <a:cubicBezTo>
                    <a:pt x="8195" y="2883"/>
                    <a:pt x="8110" y="2882"/>
                    <a:pt x="8025" y="2882"/>
                  </a:cubicBezTo>
                  <a:lnTo>
                    <a:pt x="1417" y="2882"/>
                  </a:lnTo>
                  <a:cubicBezTo>
                    <a:pt x="1239" y="2882"/>
                    <a:pt x="1072" y="2870"/>
                    <a:pt x="893" y="2858"/>
                  </a:cubicBezTo>
                  <a:cubicBezTo>
                    <a:pt x="632" y="2811"/>
                    <a:pt x="465" y="2692"/>
                    <a:pt x="417" y="2430"/>
                  </a:cubicBezTo>
                  <a:cubicBezTo>
                    <a:pt x="334" y="1953"/>
                    <a:pt x="358" y="1477"/>
                    <a:pt x="560" y="1025"/>
                  </a:cubicBezTo>
                  <a:cubicBezTo>
                    <a:pt x="632" y="834"/>
                    <a:pt x="774" y="727"/>
                    <a:pt x="977" y="656"/>
                  </a:cubicBezTo>
                  <a:cubicBezTo>
                    <a:pt x="1358" y="525"/>
                    <a:pt x="1775" y="489"/>
                    <a:pt x="2179" y="465"/>
                  </a:cubicBezTo>
                  <a:cubicBezTo>
                    <a:pt x="3013" y="382"/>
                    <a:pt x="3858" y="322"/>
                    <a:pt x="4703" y="322"/>
                  </a:cubicBezTo>
                  <a:cubicBezTo>
                    <a:pt x="4923" y="320"/>
                    <a:pt x="5141" y="318"/>
                    <a:pt x="5359" y="318"/>
                  </a:cubicBezTo>
                  <a:close/>
                  <a:moveTo>
                    <a:pt x="5049" y="1"/>
                  </a:moveTo>
                  <a:cubicBezTo>
                    <a:pt x="4144" y="1"/>
                    <a:pt x="3525" y="25"/>
                    <a:pt x="2906" y="84"/>
                  </a:cubicBezTo>
                  <a:cubicBezTo>
                    <a:pt x="2263" y="132"/>
                    <a:pt x="1608" y="191"/>
                    <a:pt x="989" y="358"/>
                  </a:cubicBezTo>
                  <a:cubicBezTo>
                    <a:pt x="441" y="501"/>
                    <a:pt x="155" y="858"/>
                    <a:pt x="60" y="1406"/>
                  </a:cubicBezTo>
                  <a:cubicBezTo>
                    <a:pt x="0" y="1823"/>
                    <a:pt x="48" y="2239"/>
                    <a:pt x="143" y="2644"/>
                  </a:cubicBezTo>
                  <a:cubicBezTo>
                    <a:pt x="274" y="3192"/>
                    <a:pt x="572" y="3418"/>
                    <a:pt x="1132" y="3466"/>
                  </a:cubicBezTo>
                  <a:cubicBezTo>
                    <a:pt x="1179" y="3468"/>
                    <a:pt x="1227" y="3469"/>
                    <a:pt x="1275" y="3469"/>
                  </a:cubicBezTo>
                  <a:cubicBezTo>
                    <a:pt x="1405" y="3469"/>
                    <a:pt x="1533" y="3462"/>
                    <a:pt x="1655" y="3462"/>
                  </a:cubicBezTo>
                  <a:cubicBezTo>
                    <a:pt x="1700" y="3462"/>
                    <a:pt x="1744" y="3463"/>
                    <a:pt x="1786" y="3466"/>
                  </a:cubicBezTo>
                  <a:cubicBezTo>
                    <a:pt x="2882" y="3525"/>
                    <a:pt x="3965" y="3489"/>
                    <a:pt x="5049" y="3513"/>
                  </a:cubicBezTo>
                  <a:cubicBezTo>
                    <a:pt x="5188" y="3515"/>
                    <a:pt x="5327" y="3516"/>
                    <a:pt x="5465" y="3516"/>
                  </a:cubicBezTo>
                  <a:cubicBezTo>
                    <a:pt x="5743" y="3516"/>
                    <a:pt x="6021" y="3513"/>
                    <a:pt x="6299" y="3513"/>
                  </a:cubicBezTo>
                  <a:cubicBezTo>
                    <a:pt x="6716" y="3513"/>
                    <a:pt x="7132" y="3519"/>
                    <a:pt x="7549" y="3549"/>
                  </a:cubicBezTo>
                  <a:cubicBezTo>
                    <a:pt x="7895" y="3574"/>
                    <a:pt x="8241" y="3595"/>
                    <a:pt x="8589" y="3595"/>
                  </a:cubicBezTo>
                  <a:cubicBezTo>
                    <a:pt x="8911" y="3595"/>
                    <a:pt x="9235" y="3577"/>
                    <a:pt x="9561" y="3525"/>
                  </a:cubicBezTo>
                  <a:cubicBezTo>
                    <a:pt x="10037" y="3454"/>
                    <a:pt x="10299" y="3180"/>
                    <a:pt x="10407" y="2739"/>
                  </a:cubicBezTo>
                  <a:cubicBezTo>
                    <a:pt x="10538" y="2299"/>
                    <a:pt x="10526" y="1858"/>
                    <a:pt x="10478" y="1406"/>
                  </a:cubicBezTo>
                  <a:cubicBezTo>
                    <a:pt x="10442" y="906"/>
                    <a:pt x="10121" y="513"/>
                    <a:pt x="9645" y="358"/>
                  </a:cubicBezTo>
                  <a:cubicBezTo>
                    <a:pt x="9347" y="263"/>
                    <a:pt x="9049" y="203"/>
                    <a:pt x="8740" y="179"/>
                  </a:cubicBezTo>
                  <a:cubicBezTo>
                    <a:pt x="7418" y="13"/>
                    <a:pt x="6085" y="37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1203496" y="3432447"/>
              <a:ext cx="431558" cy="156374"/>
            </a:xfrm>
            <a:custGeom>
              <a:avLst/>
              <a:gdLst/>
              <a:ahLst/>
              <a:cxnLst/>
              <a:rect l="l" t="t" r="r" b="b"/>
              <a:pathLst>
                <a:path w="10252" h="3715" extrusionOk="0">
                  <a:moveTo>
                    <a:pt x="5557" y="298"/>
                  </a:moveTo>
                  <a:cubicBezTo>
                    <a:pt x="6740" y="298"/>
                    <a:pt x="7916" y="419"/>
                    <a:pt x="9085" y="554"/>
                  </a:cubicBezTo>
                  <a:cubicBezTo>
                    <a:pt x="9382" y="590"/>
                    <a:pt x="9430" y="649"/>
                    <a:pt x="9466" y="935"/>
                  </a:cubicBezTo>
                  <a:cubicBezTo>
                    <a:pt x="9549" y="1364"/>
                    <a:pt x="9585" y="1792"/>
                    <a:pt x="9537" y="2221"/>
                  </a:cubicBezTo>
                  <a:cubicBezTo>
                    <a:pt x="9490" y="2578"/>
                    <a:pt x="9382" y="2697"/>
                    <a:pt x="9025" y="2780"/>
                  </a:cubicBezTo>
                  <a:cubicBezTo>
                    <a:pt x="8513" y="2900"/>
                    <a:pt x="7978" y="2900"/>
                    <a:pt x="7442" y="2923"/>
                  </a:cubicBezTo>
                  <a:cubicBezTo>
                    <a:pt x="6108" y="2983"/>
                    <a:pt x="4775" y="3031"/>
                    <a:pt x="3453" y="3078"/>
                  </a:cubicBezTo>
                  <a:cubicBezTo>
                    <a:pt x="2764" y="3099"/>
                    <a:pt x="2075" y="3177"/>
                    <a:pt x="1369" y="3177"/>
                  </a:cubicBezTo>
                  <a:cubicBezTo>
                    <a:pt x="1282" y="3177"/>
                    <a:pt x="1195" y="3176"/>
                    <a:pt x="1108" y="3173"/>
                  </a:cubicBezTo>
                  <a:cubicBezTo>
                    <a:pt x="631" y="3173"/>
                    <a:pt x="512" y="3102"/>
                    <a:pt x="441" y="2626"/>
                  </a:cubicBezTo>
                  <a:cubicBezTo>
                    <a:pt x="381" y="2221"/>
                    <a:pt x="334" y="1840"/>
                    <a:pt x="393" y="1435"/>
                  </a:cubicBezTo>
                  <a:cubicBezTo>
                    <a:pt x="453" y="995"/>
                    <a:pt x="739" y="578"/>
                    <a:pt x="1262" y="495"/>
                  </a:cubicBezTo>
                  <a:cubicBezTo>
                    <a:pt x="2084" y="364"/>
                    <a:pt x="2917" y="364"/>
                    <a:pt x="3751" y="340"/>
                  </a:cubicBezTo>
                  <a:lnTo>
                    <a:pt x="4406" y="340"/>
                  </a:lnTo>
                  <a:cubicBezTo>
                    <a:pt x="4790" y="311"/>
                    <a:pt x="5174" y="298"/>
                    <a:pt x="5557" y="298"/>
                  </a:cubicBezTo>
                  <a:close/>
                  <a:moveTo>
                    <a:pt x="6128" y="0"/>
                  </a:moveTo>
                  <a:cubicBezTo>
                    <a:pt x="5919" y="0"/>
                    <a:pt x="5710" y="6"/>
                    <a:pt x="5501" y="18"/>
                  </a:cubicBezTo>
                  <a:cubicBezTo>
                    <a:pt x="4179" y="114"/>
                    <a:pt x="2858" y="137"/>
                    <a:pt x="1524" y="244"/>
                  </a:cubicBezTo>
                  <a:cubicBezTo>
                    <a:pt x="1108" y="280"/>
                    <a:pt x="715" y="340"/>
                    <a:pt x="429" y="697"/>
                  </a:cubicBezTo>
                  <a:cubicBezTo>
                    <a:pt x="203" y="971"/>
                    <a:pt x="119" y="1304"/>
                    <a:pt x="72" y="1649"/>
                  </a:cubicBezTo>
                  <a:cubicBezTo>
                    <a:pt x="0" y="2138"/>
                    <a:pt x="24" y="2626"/>
                    <a:pt x="215" y="3102"/>
                  </a:cubicBezTo>
                  <a:cubicBezTo>
                    <a:pt x="334" y="3388"/>
                    <a:pt x="500" y="3638"/>
                    <a:pt x="858" y="3662"/>
                  </a:cubicBezTo>
                  <a:cubicBezTo>
                    <a:pt x="1285" y="3699"/>
                    <a:pt x="1711" y="3714"/>
                    <a:pt x="2137" y="3714"/>
                  </a:cubicBezTo>
                  <a:cubicBezTo>
                    <a:pt x="2672" y="3714"/>
                    <a:pt x="3208" y="3689"/>
                    <a:pt x="3751" y="3650"/>
                  </a:cubicBezTo>
                  <a:cubicBezTo>
                    <a:pt x="5096" y="3542"/>
                    <a:pt x="6442" y="3566"/>
                    <a:pt x="7799" y="3471"/>
                  </a:cubicBezTo>
                  <a:lnTo>
                    <a:pt x="7882" y="3471"/>
                  </a:lnTo>
                  <a:cubicBezTo>
                    <a:pt x="8311" y="3459"/>
                    <a:pt x="8763" y="3483"/>
                    <a:pt x="9192" y="3352"/>
                  </a:cubicBezTo>
                  <a:cubicBezTo>
                    <a:pt x="9549" y="3245"/>
                    <a:pt x="9894" y="3090"/>
                    <a:pt x="10014" y="2697"/>
                  </a:cubicBezTo>
                  <a:cubicBezTo>
                    <a:pt x="10180" y="2197"/>
                    <a:pt x="10252" y="1685"/>
                    <a:pt x="10085" y="1173"/>
                  </a:cubicBezTo>
                  <a:cubicBezTo>
                    <a:pt x="9918" y="649"/>
                    <a:pt x="9621" y="280"/>
                    <a:pt x="9049" y="221"/>
                  </a:cubicBezTo>
                  <a:cubicBezTo>
                    <a:pt x="8078" y="123"/>
                    <a:pt x="7106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1211494" y="3277669"/>
              <a:ext cx="404533" cy="107967"/>
            </a:xfrm>
            <a:custGeom>
              <a:avLst/>
              <a:gdLst/>
              <a:ahLst/>
              <a:cxnLst/>
              <a:rect l="l" t="t" r="r" b="b"/>
              <a:pathLst>
                <a:path w="9610" h="2565" extrusionOk="0">
                  <a:moveTo>
                    <a:pt x="5026" y="0"/>
                  </a:moveTo>
                  <a:cubicBezTo>
                    <a:pt x="4808" y="0"/>
                    <a:pt x="4590" y="2"/>
                    <a:pt x="4370" y="4"/>
                  </a:cubicBezTo>
                  <a:cubicBezTo>
                    <a:pt x="3525" y="4"/>
                    <a:pt x="2680" y="64"/>
                    <a:pt x="1846" y="147"/>
                  </a:cubicBezTo>
                  <a:cubicBezTo>
                    <a:pt x="1442" y="171"/>
                    <a:pt x="1025" y="195"/>
                    <a:pt x="644" y="338"/>
                  </a:cubicBezTo>
                  <a:cubicBezTo>
                    <a:pt x="441" y="409"/>
                    <a:pt x="299" y="516"/>
                    <a:pt x="227" y="707"/>
                  </a:cubicBezTo>
                  <a:cubicBezTo>
                    <a:pt x="25" y="1147"/>
                    <a:pt x="1" y="1624"/>
                    <a:pt x="84" y="2100"/>
                  </a:cubicBezTo>
                  <a:cubicBezTo>
                    <a:pt x="132" y="2374"/>
                    <a:pt x="299" y="2493"/>
                    <a:pt x="560" y="2540"/>
                  </a:cubicBezTo>
                  <a:cubicBezTo>
                    <a:pt x="739" y="2552"/>
                    <a:pt x="906" y="2564"/>
                    <a:pt x="1084" y="2564"/>
                  </a:cubicBezTo>
                  <a:lnTo>
                    <a:pt x="7692" y="2564"/>
                  </a:lnTo>
                  <a:cubicBezTo>
                    <a:pt x="7770" y="2564"/>
                    <a:pt x="7847" y="2564"/>
                    <a:pt x="7925" y="2564"/>
                  </a:cubicBezTo>
                  <a:cubicBezTo>
                    <a:pt x="8315" y="2564"/>
                    <a:pt x="8710" y="2556"/>
                    <a:pt x="9097" y="2457"/>
                  </a:cubicBezTo>
                  <a:cubicBezTo>
                    <a:pt x="9335" y="2397"/>
                    <a:pt x="9466" y="2267"/>
                    <a:pt x="9514" y="2028"/>
                  </a:cubicBezTo>
                  <a:cubicBezTo>
                    <a:pt x="9585" y="1647"/>
                    <a:pt x="9585" y="1243"/>
                    <a:pt x="9597" y="850"/>
                  </a:cubicBezTo>
                  <a:cubicBezTo>
                    <a:pt x="9609" y="516"/>
                    <a:pt x="9550" y="457"/>
                    <a:pt x="9216" y="350"/>
                  </a:cubicBezTo>
                  <a:cubicBezTo>
                    <a:pt x="8573" y="171"/>
                    <a:pt x="7907" y="111"/>
                    <a:pt x="7264" y="64"/>
                  </a:cubicBezTo>
                  <a:cubicBezTo>
                    <a:pt x="6516" y="18"/>
                    <a:pt x="5775" y="0"/>
                    <a:pt x="502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9"/>
            <p:cNvSpPr/>
            <p:nvPr/>
          </p:nvSpPr>
          <p:spPr>
            <a:xfrm>
              <a:off x="1217514" y="3445538"/>
              <a:ext cx="389968" cy="121563"/>
            </a:xfrm>
            <a:custGeom>
              <a:avLst/>
              <a:gdLst/>
              <a:ahLst/>
              <a:cxnLst/>
              <a:rect l="l" t="t" r="r" b="b"/>
              <a:pathLst>
                <a:path w="9264" h="2888" extrusionOk="0">
                  <a:moveTo>
                    <a:pt x="5177" y="0"/>
                  </a:moveTo>
                  <a:cubicBezTo>
                    <a:pt x="4810" y="0"/>
                    <a:pt x="4442" y="13"/>
                    <a:pt x="4073" y="41"/>
                  </a:cubicBezTo>
                  <a:lnTo>
                    <a:pt x="3418" y="41"/>
                  </a:lnTo>
                  <a:cubicBezTo>
                    <a:pt x="2584" y="64"/>
                    <a:pt x="1751" y="64"/>
                    <a:pt x="929" y="207"/>
                  </a:cubicBezTo>
                  <a:cubicBezTo>
                    <a:pt x="406" y="279"/>
                    <a:pt x="120" y="695"/>
                    <a:pt x="60" y="1136"/>
                  </a:cubicBezTo>
                  <a:cubicBezTo>
                    <a:pt x="1" y="1541"/>
                    <a:pt x="48" y="1934"/>
                    <a:pt x="108" y="2327"/>
                  </a:cubicBezTo>
                  <a:cubicBezTo>
                    <a:pt x="179" y="2803"/>
                    <a:pt x="298" y="2886"/>
                    <a:pt x="775" y="2886"/>
                  </a:cubicBezTo>
                  <a:cubicBezTo>
                    <a:pt x="821" y="2887"/>
                    <a:pt x="868" y="2887"/>
                    <a:pt x="914" y="2887"/>
                  </a:cubicBezTo>
                  <a:cubicBezTo>
                    <a:pt x="1663" y="2887"/>
                    <a:pt x="2391" y="2801"/>
                    <a:pt x="3120" y="2779"/>
                  </a:cubicBezTo>
                  <a:cubicBezTo>
                    <a:pt x="4442" y="2731"/>
                    <a:pt x="5775" y="2684"/>
                    <a:pt x="7109" y="2624"/>
                  </a:cubicBezTo>
                  <a:cubicBezTo>
                    <a:pt x="7645" y="2600"/>
                    <a:pt x="8180" y="2600"/>
                    <a:pt x="8692" y="2481"/>
                  </a:cubicBezTo>
                  <a:cubicBezTo>
                    <a:pt x="9049" y="2410"/>
                    <a:pt x="9157" y="2291"/>
                    <a:pt x="9204" y="1934"/>
                  </a:cubicBezTo>
                  <a:cubicBezTo>
                    <a:pt x="9264" y="1493"/>
                    <a:pt x="9216" y="1065"/>
                    <a:pt x="9157" y="636"/>
                  </a:cubicBezTo>
                  <a:cubicBezTo>
                    <a:pt x="9109" y="338"/>
                    <a:pt x="9073" y="291"/>
                    <a:pt x="8752" y="267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1243570" y="3297200"/>
              <a:ext cx="161434" cy="25466"/>
            </a:xfrm>
            <a:custGeom>
              <a:avLst/>
              <a:gdLst/>
              <a:ahLst/>
              <a:cxnLst/>
              <a:rect l="l" t="t" r="r" b="b"/>
              <a:pathLst>
                <a:path w="3835" h="605" extrusionOk="0">
                  <a:moveTo>
                    <a:pt x="1994" y="0"/>
                  </a:moveTo>
                  <a:cubicBezTo>
                    <a:pt x="1469" y="0"/>
                    <a:pt x="943" y="23"/>
                    <a:pt x="418" y="40"/>
                  </a:cubicBezTo>
                  <a:cubicBezTo>
                    <a:pt x="322" y="40"/>
                    <a:pt x="215" y="64"/>
                    <a:pt x="132" y="112"/>
                  </a:cubicBezTo>
                  <a:cubicBezTo>
                    <a:pt x="37" y="159"/>
                    <a:pt x="1" y="231"/>
                    <a:pt x="1" y="338"/>
                  </a:cubicBezTo>
                  <a:cubicBezTo>
                    <a:pt x="1" y="433"/>
                    <a:pt x="60" y="493"/>
                    <a:pt x="144" y="540"/>
                  </a:cubicBezTo>
                  <a:cubicBezTo>
                    <a:pt x="245" y="587"/>
                    <a:pt x="354" y="604"/>
                    <a:pt x="459" y="604"/>
                  </a:cubicBezTo>
                  <a:cubicBezTo>
                    <a:pt x="489" y="604"/>
                    <a:pt x="519" y="603"/>
                    <a:pt x="549" y="600"/>
                  </a:cubicBezTo>
                  <a:cubicBezTo>
                    <a:pt x="1382" y="529"/>
                    <a:pt x="2215" y="481"/>
                    <a:pt x="3037" y="350"/>
                  </a:cubicBezTo>
                  <a:cubicBezTo>
                    <a:pt x="3287" y="302"/>
                    <a:pt x="3549" y="290"/>
                    <a:pt x="3835" y="183"/>
                  </a:cubicBezTo>
                  <a:cubicBezTo>
                    <a:pt x="3728" y="112"/>
                    <a:pt x="3728" y="112"/>
                    <a:pt x="3668" y="112"/>
                  </a:cubicBezTo>
                  <a:cubicBezTo>
                    <a:pt x="3110" y="26"/>
                    <a:pt x="2552" y="0"/>
                    <a:pt x="199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1252115" y="3468942"/>
              <a:ext cx="77707" cy="24414"/>
            </a:xfrm>
            <a:custGeom>
              <a:avLst/>
              <a:gdLst/>
              <a:ahLst/>
              <a:cxnLst/>
              <a:rect l="l" t="t" r="r" b="b"/>
              <a:pathLst>
                <a:path w="1846" h="580" extrusionOk="0">
                  <a:moveTo>
                    <a:pt x="948" y="1"/>
                  </a:moveTo>
                  <a:cubicBezTo>
                    <a:pt x="777" y="1"/>
                    <a:pt x="605" y="14"/>
                    <a:pt x="429" y="32"/>
                  </a:cubicBezTo>
                  <a:cubicBezTo>
                    <a:pt x="346" y="44"/>
                    <a:pt x="250" y="68"/>
                    <a:pt x="167" y="104"/>
                  </a:cubicBezTo>
                  <a:cubicBezTo>
                    <a:pt x="60" y="163"/>
                    <a:pt x="0" y="259"/>
                    <a:pt x="12" y="378"/>
                  </a:cubicBezTo>
                  <a:cubicBezTo>
                    <a:pt x="48" y="497"/>
                    <a:pt x="119" y="556"/>
                    <a:pt x="238" y="580"/>
                  </a:cubicBezTo>
                  <a:lnTo>
                    <a:pt x="417" y="580"/>
                  </a:lnTo>
                  <a:cubicBezTo>
                    <a:pt x="846" y="544"/>
                    <a:pt x="1262" y="437"/>
                    <a:pt x="1679" y="306"/>
                  </a:cubicBezTo>
                  <a:cubicBezTo>
                    <a:pt x="1739" y="282"/>
                    <a:pt x="1798" y="282"/>
                    <a:pt x="1846" y="199"/>
                  </a:cubicBezTo>
                  <a:cubicBezTo>
                    <a:pt x="1846" y="187"/>
                    <a:pt x="1834" y="163"/>
                    <a:pt x="1822" y="151"/>
                  </a:cubicBezTo>
                  <a:cubicBezTo>
                    <a:pt x="1798" y="139"/>
                    <a:pt x="1774" y="139"/>
                    <a:pt x="1739" y="128"/>
                  </a:cubicBezTo>
                  <a:cubicBezTo>
                    <a:pt x="1477" y="33"/>
                    <a:pt x="1215" y="1"/>
                    <a:pt x="948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1210021" y="3245257"/>
              <a:ext cx="443597" cy="151575"/>
            </a:xfrm>
            <a:custGeom>
              <a:avLst/>
              <a:gdLst/>
              <a:ahLst/>
              <a:cxnLst/>
              <a:rect l="l" t="t" r="r" b="b"/>
              <a:pathLst>
                <a:path w="10538" h="3601" extrusionOk="0">
                  <a:moveTo>
                    <a:pt x="5358" y="330"/>
                  </a:moveTo>
                  <a:cubicBezTo>
                    <a:pt x="6108" y="330"/>
                    <a:pt x="6849" y="347"/>
                    <a:pt x="7596" y="393"/>
                  </a:cubicBezTo>
                  <a:cubicBezTo>
                    <a:pt x="8251" y="441"/>
                    <a:pt x="8918" y="477"/>
                    <a:pt x="9549" y="655"/>
                  </a:cubicBezTo>
                  <a:cubicBezTo>
                    <a:pt x="9882" y="774"/>
                    <a:pt x="9942" y="834"/>
                    <a:pt x="9930" y="1179"/>
                  </a:cubicBezTo>
                  <a:cubicBezTo>
                    <a:pt x="9918" y="1572"/>
                    <a:pt x="9918" y="1965"/>
                    <a:pt x="9847" y="2358"/>
                  </a:cubicBezTo>
                  <a:cubicBezTo>
                    <a:pt x="9799" y="2596"/>
                    <a:pt x="9668" y="2727"/>
                    <a:pt x="9430" y="2786"/>
                  </a:cubicBezTo>
                  <a:cubicBezTo>
                    <a:pt x="9043" y="2886"/>
                    <a:pt x="8648" y="2894"/>
                    <a:pt x="8258" y="2894"/>
                  </a:cubicBezTo>
                  <a:cubicBezTo>
                    <a:pt x="8180" y="2894"/>
                    <a:pt x="8102" y="2894"/>
                    <a:pt x="8025" y="2894"/>
                  </a:cubicBezTo>
                  <a:lnTo>
                    <a:pt x="1417" y="2894"/>
                  </a:lnTo>
                  <a:cubicBezTo>
                    <a:pt x="1238" y="2894"/>
                    <a:pt x="1072" y="2882"/>
                    <a:pt x="893" y="2858"/>
                  </a:cubicBezTo>
                  <a:cubicBezTo>
                    <a:pt x="631" y="2822"/>
                    <a:pt x="464" y="2703"/>
                    <a:pt x="417" y="2429"/>
                  </a:cubicBezTo>
                  <a:cubicBezTo>
                    <a:pt x="334" y="1953"/>
                    <a:pt x="357" y="1477"/>
                    <a:pt x="560" y="1036"/>
                  </a:cubicBezTo>
                  <a:cubicBezTo>
                    <a:pt x="631" y="834"/>
                    <a:pt x="774" y="739"/>
                    <a:pt x="976" y="655"/>
                  </a:cubicBezTo>
                  <a:cubicBezTo>
                    <a:pt x="1357" y="524"/>
                    <a:pt x="1774" y="500"/>
                    <a:pt x="2179" y="465"/>
                  </a:cubicBezTo>
                  <a:cubicBezTo>
                    <a:pt x="3012" y="393"/>
                    <a:pt x="3858" y="334"/>
                    <a:pt x="4703" y="334"/>
                  </a:cubicBezTo>
                  <a:cubicBezTo>
                    <a:pt x="4923" y="331"/>
                    <a:pt x="5141" y="330"/>
                    <a:pt x="5358" y="330"/>
                  </a:cubicBezTo>
                  <a:close/>
                  <a:moveTo>
                    <a:pt x="5048" y="0"/>
                  </a:moveTo>
                  <a:cubicBezTo>
                    <a:pt x="4144" y="0"/>
                    <a:pt x="3524" y="36"/>
                    <a:pt x="2905" y="96"/>
                  </a:cubicBezTo>
                  <a:cubicBezTo>
                    <a:pt x="2262" y="131"/>
                    <a:pt x="1607" y="191"/>
                    <a:pt x="988" y="358"/>
                  </a:cubicBezTo>
                  <a:cubicBezTo>
                    <a:pt x="441" y="512"/>
                    <a:pt x="155" y="870"/>
                    <a:pt x="60" y="1417"/>
                  </a:cubicBezTo>
                  <a:cubicBezTo>
                    <a:pt x="0" y="1834"/>
                    <a:pt x="48" y="2251"/>
                    <a:pt x="143" y="2656"/>
                  </a:cubicBezTo>
                  <a:cubicBezTo>
                    <a:pt x="274" y="3203"/>
                    <a:pt x="572" y="3429"/>
                    <a:pt x="1131" y="3465"/>
                  </a:cubicBezTo>
                  <a:cubicBezTo>
                    <a:pt x="1190" y="3471"/>
                    <a:pt x="1250" y="3474"/>
                    <a:pt x="1308" y="3474"/>
                  </a:cubicBezTo>
                  <a:cubicBezTo>
                    <a:pt x="1440" y="3474"/>
                    <a:pt x="1570" y="3463"/>
                    <a:pt x="1693" y="3463"/>
                  </a:cubicBezTo>
                  <a:cubicBezTo>
                    <a:pt x="1725" y="3463"/>
                    <a:pt x="1756" y="3463"/>
                    <a:pt x="1786" y="3465"/>
                  </a:cubicBezTo>
                  <a:cubicBezTo>
                    <a:pt x="2881" y="3525"/>
                    <a:pt x="3965" y="3501"/>
                    <a:pt x="5048" y="3513"/>
                  </a:cubicBezTo>
                  <a:cubicBezTo>
                    <a:pt x="5882" y="3525"/>
                    <a:pt x="6715" y="3501"/>
                    <a:pt x="7549" y="3560"/>
                  </a:cubicBezTo>
                  <a:cubicBezTo>
                    <a:pt x="7869" y="3583"/>
                    <a:pt x="8189" y="3601"/>
                    <a:pt x="8511" y="3601"/>
                  </a:cubicBezTo>
                  <a:cubicBezTo>
                    <a:pt x="8859" y="3601"/>
                    <a:pt x="9208" y="3580"/>
                    <a:pt x="9561" y="3525"/>
                  </a:cubicBezTo>
                  <a:cubicBezTo>
                    <a:pt x="10037" y="3453"/>
                    <a:pt x="10299" y="3191"/>
                    <a:pt x="10406" y="2739"/>
                  </a:cubicBezTo>
                  <a:cubicBezTo>
                    <a:pt x="10537" y="2310"/>
                    <a:pt x="10525" y="1858"/>
                    <a:pt x="10478" y="1417"/>
                  </a:cubicBezTo>
                  <a:cubicBezTo>
                    <a:pt x="10442" y="917"/>
                    <a:pt x="10120" y="524"/>
                    <a:pt x="9644" y="358"/>
                  </a:cubicBezTo>
                  <a:cubicBezTo>
                    <a:pt x="9347" y="274"/>
                    <a:pt x="9049" y="215"/>
                    <a:pt x="8739" y="179"/>
                  </a:cubicBezTo>
                  <a:cubicBezTo>
                    <a:pt x="7418" y="12"/>
                    <a:pt x="6084" y="48"/>
                    <a:pt x="5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1216040" y="3413842"/>
              <a:ext cx="431558" cy="156247"/>
            </a:xfrm>
            <a:custGeom>
              <a:avLst/>
              <a:gdLst/>
              <a:ahLst/>
              <a:cxnLst/>
              <a:rect l="l" t="t" r="r" b="b"/>
              <a:pathLst>
                <a:path w="10252" h="3712" extrusionOk="0">
                  <a:moveTo>
                    <a:pt x="5510" y="289"/>
                  </a:moveTo>
                  <a:cubicBezTo>
                    <a:pt x="6709" y="289"/>
                    <a:pt x="7900" y="419"/>
                    <a:pt x="9084" y="556"/>
                  </a:cubicBezTo>
                  <a:cubicBezTo>
                    <a:pt x="9382" y="579"/>
                    <a:pt x="9430" y="639"/>
                    <a:pt x="9465" y="925"/>
                  </a:cubicBezTo>
                  <a:cubicBezTo>
                    <a:pt x="9549" y="1353"/>
                    <a:pt x="9585" y="1794"/>
                    <a:pt x="9537" y="2222"/>
                  </a:cubicBezTo>
                  <a:cubicBezTo>
                    <a:pt x="9489" y="2580"/>
                    <a:pt x="9382" y="2699"/>
                    <a:pt x="9025" y="2770"/>
                  </a:cubicBezTo>
                  <a:cubicBezTo>
                    <a:pt x="8513" y="2889"/>
                    <a:pt x="7977" y="2889"/>
                    <a:pt x="7441" y="2925"/>
                  </a:cubicBezTo>
                  <a:cubicBezTo>
                    <a:pt x="6108" y="2984"/>
                    <a:pt x="4774" y="3020"/>
                    <a:pt x="3453" y="3068"/>
                  </a:cubicBezTo>
                  <a:cubicBezTo>
                    <a:pt x="2730" y="3101"/>
                    <a:pt x="2007" y="3176"/>
                    <a:pt x="1264" y="3176"/>
                  </a:cubicBezTo>
                  <a:cubicBezTo>
                    <a:pt x="1212" y="3176"/>
                    <a:pt x="1160" y="3176"/>
                    <a:pt x="1107" y="3175"/>
                  </a:cubicBezTo>
                  <a:cubicBezTo>
                    <a:pt x="631" y="3175"/>
                    <a:pt x="512" y="3103"/>
                    <a:pt x="441" y="2627"/>
                  </a:cubicBezTo>
                  <a:cubicBezTo>
                    <a:pt x="381" y="2222"/>
                    <a:pt x="333" y="1829"/>
                    <a:pt x="393" y="1437"/>
                  </a:cubicBezTo>
                  <a:cubicBezTo>
                    <a:pt x="452" y="984"/>
                    <a:pt x="738" y="567"/>
                    <a:pt x="1262" y="496"/>
                  </a:cubicBezTo>
                  <a:cubicBezTo>
                    <a:pt x="2084" y="365"/>
                    <a:pt x="2917" y="365"/>
                    <a:pt x="3750" y="329"/>
                  </a:cubicBezTo>
                  <a:lnTo>
                    <a:pt x="4405" y="329"/>
                  </a:lnTo>
                  <a:cubicBezTo>
                    <a:pt x="4774" y="301"/>
                    <a:pt x="5142" y="289"/>
                    <a:pt x="5510" y="289"/>
                  </a:cubicBezTo>
                  <a:close/>
                  <a:moveTo>
                    <a:pt x="6163" y="1"/>
                  </a:moveTo>
                  <a:cubicBezTo>
                    <a:pt x="5943" y="1"/>
                    <a:pt x="5722" y="6"/>
                    <a:pt x="5501" y="20"/>
                  </a:cubicBezTo>
                  <a:cubicBezTo>
                    <a:pt x="4179" y="103"/>
                    <a:pt x="2858" y="139"/>
                    <a:pt x="1524" y="246"/>
                  </a:cubicBezTo>
                  <a:cubicBezTo>
                    <a:pt x="1107" y="270"/>
                    <a:pt x="714" y="329"/>
                    <a:pt x="429" y="686"/>
                  </a:cubicBezTo>
                  <a:cubicBezTo>
                    <a:pt x="202" y="972"/>
                    <a:pt x="119" y="1294"/>
                    <a:pt x="71" y="1639"/>
                  </a:cubicBezTo>
                  <a:cubicBezTo>
                    <a:pt x="0" y="2127"/>
                    <a:pt x="24" y="2627"/>
                    <a:pt x="214" y="3103"/>
                  </a:cubicBezTo>
                  <a:cubicBezTo>
                    <a:pt x="333" y="3377"/>
                    <a:pt x="500" y="3639"/>
                    <a:pt x="857" y="3663"/>
                  </a:cubicBezTo>
                  <a:cubicBezTo>
                    <a:pt x="1300" y="3696"/>
                    <a:pt x="1739" y="3711"/>
                    <a:pt x="2180" y="3711"/>
                  </a:cubicBezTo>
                  <a:cubicBezTo>
                    <a:pt x="2700" y="3711"/>
                    <a:pt x="3222" y="3690"/>
                    <a:pt x="3750" y="3651"/>
                  </a:cubicBezTo>
                  <a:cubicBezTo>
                    <a:pt x="5096" y="3544"/>
                    <a:pt x="6441" y="3556"/>
                    <a:pt x="7799" y="3473"/>
                  </a:cubicBezTo>
                  <a:lnTo>
                    <a:pt x="7882" y="3473"/>
                  </a:lnTo>
                  <a:cubicBezTo>
                    <a:pt x="8311" y="3449"/>
                    <a:pt x="8763" y="3484"/>
                    <a:pt x="9192" y="3353"/>
                  </a:cubicBezTo>
                  <a:cubicBezTo>
                    <a:pt x="9549" y="3246"/>
                    <a:pt x="9894" y="3080"/>
                    <a:pt x="10013" y="2699"/>
                  </a:cubicBezTo>
                  <a:cubicBezTo>
                    <a:pt x="10180" y="2187"/>
                    <a:pt x="10251" y="1687"/>
                    <a:pt x="10085" y="1163"/>
                  </a:cubicBezTo>
                  <a:cubicBezTo>
                    <a:pt x="9918" y="639"/>
                    <a:pt x="9620" y="270"/>
                    <a:pt x="9049" y="210"/>
                  </a:cubicBezTo>
                  <a:cubicBezTo>
                    <a:pt x="8089" y="113"/>
                    <a:pt x="7129" y="1"/>
                    <a:pt x="6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9"/>
            <p:cNvSpPr/>
            <p:nvPr/>
          </p:nvSpPr>
          <p:spPr>
            <a:xfrm>
              <a:off x="1224038" y="3259105"/>
              <a:ext cx="404491" cy="107967"/>
            </a:xfrm>
            <a:custGeom>
              <a:avLst/>
              <a:gdLst/>
              <a:ahLst/>
              <a:cxnLst/>
              <a:rect l="l" t="t" r="r" b="b"/>
              <a:pathLst>
                <a:path w="9609" h="2565" extrusionOk="0">
                  <a:moveTo>
                    <a:pt x="5025" y="1"/>
                  </a:moveTo>
                  <a:cubicBezTo>
                    <a:pt x="4808" y="1"/>
                    <a:pt x="4590" y="2"/>
                    <a:pt x="4370" y="5"/>
                  </a:cubicBezTo>
                  <a:cubicBezTo>
                    <a:pt x="3525" y="5"/>
                    <a:pt x="2679" y="64"/>
                    <a:pt x="1846" y="136"/>
                  </a:cubicBezTo>
                  <a:cubicBezTo>
                    <a:pt x="1441" y="160"/>
                    <a:pt x="1024" y="195"/>
                    <a:pt x="643" y="326"/>
                  </a:cubicBezTo>
                  <a:cubicBezTo>
                    <a:pt x="441" y="398"/>
                    <a:pt x="298" y="505"/>
                    <a:pt x="227" y="695"/>
                  </a:cubicBezTo>
                  <a:cubicBezTo>
                    <a:pt x="24" y="1148"/>
                    <a:pt x="1" y="1624"/>
                    <a:pt x="84" y="2100"/>
                  </a:cubicBezTo>
                  <a:cubicBezTo>
                    <a:pt x="131" y="2362"/>
                    <a:pt x="298" y="2481"/>
                    <a:pt x="560" y="2529"/>
                  </a:cubicBezTo>
                  <a:cubicBezTo>
                    <a:pt x="739" y="2541"/>
                    <a:pt x="905" y="2565"/>
                    <a:pt x="1084" y="2565"/>
                  </a:cubicBezTo>
                  <a:lnTo>
                    <a:pt x="7692" y="2565"/>
                  </a:lnTo>
                  <a:cubicBezTo>
                    <a:pt x="7769" y="2565"/>
                    <a:pt x="7847" y="2565"/>
                    <a:pt x="7925" y="2565"/>
                  </a:cubicBezTo>
                  <a:cubicBezTo>
                    <a:pt x="8315" y="2565"/>
                    <a:pt x="8710" y="2557"/>
                    <a:pt x="9097" y="2457"/>
                  </a:cubicBezTo>
                  <a:cubicBezTo>
                    <a:pt x="9335" y="2398"/>
                    <a:pt x="9466" y="2267"/>
                    <a:pt x="9514" y="2029"/>
                  </a:cubicBezTo>
                  <a:cubicBezTo>
                    <a:pt x="9585" y="1636"/>
                    <a:pt x="9585" y="1231"/>
                    <a:pt x="9597" y="850"/>
                  </a:cubicBezTo>
                  <a:cubicBezTo>
                    <a:pt x="9609" y="505"/>
                    <a:pt x="9549" y="445"/>
                    <a:pt x="9216" y="338"/>
                  </a:cubicBezTo>
                  <a:cubicBezTo>
                    <a:pt x="8573" y="171"/>
                    <a:pt x="7906" y="112"/>
                    <a:pt x="7263" y="64"/>
                  </a:cubicBezTo>
                  <a:cubicBezTo>
                    <a:pt x="6516" y="18"/>
                    <a:pt x="5775" y="1"/>
                    <a:pt x="5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1230058" y="3426512"/>
              <a:ext cx="389968" cy="121521"/>
            </a:xfrm>
            <a:custGeom>
              <a:avLst/>
              <a:gdLst/>
              <a:ahLst/>
              <a:cxnLst/>
              <a:rect l="l" t="t" r="r" b="b"/>
              <a:pathLst>
                <a:path w="9264" h="2887" extrusionOk="0">
                  <a:moveTo>
                    <a:pt x="5177" y="0"/>
                  </a:moveTo>
                  <a:cubicBezTo>
                    <a:pt x="4809" y="0"/>
                    <a:pt x="4441" y="12"/>
                    <a:pt x="4072" y="40"/>
                  </a:cubicBezTo>
                  <a:lnTo>
                    <a:pt x="3417" y="40"/>
                  </a:lnTo>
                  <a:cubicBezTo>
                    <a:pt x="2584" y="76"/>
                    <a:pt x="1751" y="76"/>
                    <a:pt x="929" y="207"/>
                  </a:cubicBezTo>
                  <a:cubicBezTo>
                    <a:pt x="405" y="278"/>
                    <a:pt x="119" y="695"/>
                    <a:pt x="60" y="1147"/>
                  </a:cubicBezTo>
                  <a:cubicBezTo>
                    <a:pt x="0" y="1552"/>
                    <a:pt x="48" y="1933"/>
                    <a:pt x="108" y="2338"/>
                  </a:cubicBezTo>
                  <a:cubicBezTo>
                    <a:pt x="179" y="2814"/>
                    <a:pt x="298" y="2886"/>
                    <a:pt x="774" y="2886"/>
                  </a:cubicBezTo>
                  <a:cubicBezTo>
                    <a:pt x="827" y="2887"/>
                    <a:pt x="879" y="2887"/>
                    <a:pt x="931" y="2887"/>
                  </a:cubicBezTo>
                  <a:cubicBezTo>
                    <a:pt x="1674" y="2887"/>
                    <a:pt x="2397" y="2812"/>
                    <a:pt x="3120" y="2779"/>
                  </a:cubicBezTo>
                  <a:cubicBezTo>
                    <a:pt x="4441" y="2743"/>
                    <a:pt x="5775" y="2695"/>
                    <a:pt x="7108" y="2636"/>
                  </a:cubicBezTo>
                  <a:cubicBezTo>
                    <a:pt x="7644" y="2600"/>
                    <a:pt x="8180" y="2600"/>
                    <a:pt x="8692" y="2481"/>
                  </a:cubicBezTo>
                  <a:cubicBezTo>
                    <a:pt x="9049" y="2410"/>
                    <a:pt x="9156" y="2290"/>
                    <a:pt x="9204" y="1933"/>
                  </a:cubicBezTo>
                  <a:cubicBezTo>
                    <a:pt x="9263" y="1505"/>
                    <a:pt x="9216" y="1076"/>
                    <a:pt x="9156" y="636"/>
                  </a:cubicBezTo>
                  <a:cubicBezTo>
                    <a:pt x="9109" y="338"/>
                    <a:pt x="9073" y="302"/>
                    <a:pt x="8751" y="266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69"/>
          <p:cNvGrpSpPr/>
          <p:nvPr/>
        </p:nvGrpSpPr>
        <p:grpSpPr>
          <a:xfrm rot="-1116308">
            <a:off x="7776563" y="1241713"/>
            <a:ext cx="402324" cy="526334"/>
            <a:chOff x="1188469" y="1829100"/>
            <a:chExt cx="609493" cy="797359"/>
          </a:xfrm>
        </p:grpSpPr>
        <p:sp>
          <p:nvSpPr>
            <p:cNvPr id="2730" name="Google Shape;2730;p69"/>
            <p:cNvSpPr/>
            <p:nvPr/>
          </p:nvSpPr>
          <p:spPr>
            <a:xfrm>
              <a:off x="1200003" y="1865511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64" y="9979"/>
                  </a:moveTo>
                  <a:cubicBezTo>
                    <a:pt x="8174" y="9979"/>
                    <a:pt x="8719" y="10497"/>
                    <a:pt x="8751" y="11252"/>
                  </a:cubicBezTo>
                  <a:lnTo>
                    <a:pt x="8751" y="11407"/>
                  </a:lnTo>
                  <a:cubicBezTo>
                    <a:pt x="8751" y="12157"/>
                    <a:pt x="8453" y="12752"/>
                    <a:pt x="7822" y="13181"/>
                  </a:cubicBezTo>
                  <a:cubicBezTo>
                    <a:pt x="7552" y="13347"/>
                    <a:pt x="7266" y="13441"/>
                    <a:pt x="6975" y="13441"/>
                  </a:cubicBezTo>
                  <a:cubicBezTo>
                    <a:pt x="6766" y="13441"/>
                    <a:pt x="6555" y="13392"/>
                    <a:pt x="6346" y="13288"/>
                  </a:cubicBezTo>
                  <a:cubicBezTo>
                    <a:pt x="5929" y="13074"/>
                    <a:pt x="5763" y="12693"/>
                    <a:pt x="5655" y="12276"/>
                  </a:cubicBezTo>
                  <a:cubicBezTo>
                    <a:pt x="5405" y="11204"/>
                    <a:pt x="6108" y="10157"/>
                    <a:pt x="7203" y="10002"/>
                  </a:cubicBezTo>
                  <a:cubicBezTo>
                    <a:pt x="7292" y="9987"/>
                    <a:pt x="7379" y="9979"/>
                    <a:pt x="7464" y="9979"/>
                  </a:cubicBezTo>
                  <a:close/>
                  <a:moveTo>
                    <a:pt x="9097" y="0"/>
                  </a:moveTo>
                  <a:cubicBezTo>
                    <a:pt x="8161" y="0"/>
                    <a:pt x="7268" y="234"/>
                    <a:pt x="6394" y="560"/>
                  </a:cubicBezTo>
                  <a:cubicBezTo>
                    <a:pt x="5239" y="1001"/>
                    <a:pt x="4203" y="1632"/>
                    <a:pt x="3274" y="2441"/>
                  </a:cubicBezTo>
                  <a:cubicBezTo>
                    <a:pt x="2084" y="3477"/>
                    <a:pt x="1226" y="4739"/>
                    <a:pt x="679" y="6228"/>
                  </a:cubicBezTo>
                  <a:cubicBezTo>
                    <a:pt x="345" y="7109"/>
                    <a:pt x="143" y="8013"/>
                    <a:pt x="60" y="8942"/>
                  </a:cubicBezTo>
                  <a:cubicBezTo>
                    <a:pt x="24" y="9502"/>
                    <a:pt x="0" y="10073"/>
                    <a:pt x="48" y="10657"/>
                  </a:cubicBezTo>
                  <a:cubicBezTo>
                    <a:pt x="143" y="11812"/>
                    <a:pt x="333" y="12955"/>
                    <a:pt x="917" y="14002"/>
                  </a:cubicBezTo>
                  <a:cubicBezTo>
                    <a:pt x="1357" y="14824"/>
                    <a:pt x="1905" y="15562"/>
                    <a:pt x="2679" y="16134"/>
                  </a:cubicBezTo>
                  <a:cubicBezTo>
                    <a:pt x="3846" y="16955"/>
                    <a:pt x="5167" y="17205"/>
                    <a:pt x="5989" y="17205"/>
                  </a:cubicBezTo>
                  <a:cubicBezTo>
                    <a:pt x="7715" y="17181"/>
                    <a:pt x="8787" y="16884"/>
                    <a:pt x="9787" y="16276"/>
                  </a:cubicBezTo>
                  <a:cubicBezTo>
                    <a:pt x="10716" y="15717"/>
                    <a:pt x="11525" y="15002"/>
                    <a:pt x="12109" y="14062"/>
                  </a:cubicBezTo>
                  <a:cubicBezTo>
                    <a:pt x="12680" y="13121"/>
                    <a:pt x="12918" y="12097"/>
                    <a:pt x="12906" y="10990"/>
                  </a:cubicBezTo>
                  <a:cubicBezTo>
                    <a:pt x="12894" y="9954"/>
                    <a:pt x="12621" y="9014"/>
                    <a:pt x="11882" y="8252"/>
                  </a:cubicBezTo>
                  <a:cubicBezTo>
                    <a:pt x="11240" y="7573"/>
                    <a:pt x="10525" y="7013"/>
                    <a:pt x="9608" y="6775"/>
                  </a:cubicBezTo>
                  <a:cubicBezTo>
                    <a:pt x="9114" y="6648"/>
                    <a:pt x="8626" y="6590"/>
                    <a:pt x="8142" y="6590"/>
                  </a:cubicBezTo>
                  <a:cubicBezTo>
                    <a:pt x="7181" y="6590"/>
                    <a:pt x="6241" y="6820"/>
                    <a:pt x="5322" y="7192"/>
                  </a:cubicBezTo>
                  <a:cubicBezTo>
                    <a:pt x="5286" y="7192"/>
                    <a:pt x="5251" y="7216"/>
                    <a:pt x="5227" y="7228"/>
                  </a:cubicBezTo>
                  <a:cubicBezTo>
                    <a:pt x="5036" y="7311"/>
                    <a:pt x="4858" y="7430"/>
                    <a:pt x="4655" y="7525"/>
                  </a:cubicBezTo>
                  <a:cubicBezTo>
                    <a:pt x="4578" y="7564"/>
                    <a:pt x="4518" y="7584"/>
                    <a:pt x="4471" y="7584"/>
                  </a:cubicBezTo>
                  <a:cubicBezTo>
                    <a:pt x="4375" y="7584"/>
                    <a:pt x="4342" y="7496"/>
                    <a:pt x="4358" y="7311"/>
                  </a:cubicBezTo>
                  <a:cubicBezTo>
                    <a:pt x="4382" y="7228"/>
                    <a:pt x="4393" y="7156"/>
                    <a:pt x="4405" y="7061"/>
                  </a:cubicBezTo>
                  <a:cubicBezTo>
                    <a:pt x="4489" y="6763"/>
                    <a:pt x="4608" y="6501"/>
                    <a:pt x="4751" y="6228"/>
                  </a:cubicBezTo>
                  <a:cubicBezTo>
                    <a:pt x="5239" y="5346"/>
                    <a:pt x="5929" y="4656"/>
                    <a:pt x="6846" y="4215"/>
                  </a:cubicBezTo>
                  <a:cubicBezTo>
                    <a:pt x="7537" y="3894"/>
                    <a:pt x="8263" y="3763"/>
                    <a:pt x="9025" y="3680"/>
                  </a:cubicBezTo>
                  <a:cubicBezTo>
                    <a:pt x="9394" y="3656"/>
                    <a:pt x="9751" y="3620"/>
                    <a:pt x="10120" y="3561"/>
                  </a:cubicBezTo>
                  <a:cubicBezTo>
                    <a:pt x="10418" y="3525"/>
                    <a:pt x="10597" y="3418"/>
                    <a:pt x="10644" y="3013"/>
                  </a:cubicBezTo>
                  <a:cubicBezTo>
                    <a:pt x="10739" y="2227"/>
                    <a:pt x="10704" y="1441"/>
                    <a:pt x="10513" y="644"/>
                  </a:cubicBezTo>
                  <a:cubicBezTo>
                    <a:pt x="10418" y="334"/>
                    <a:pt x="10227" y="132"/>
                    <a:pt x="9882" y="72"/>
                  </a:cubicBezTo>
                  <a:cubicBezTo>
                    <a:pt x="9751" y="36"/>
                    <a:pt x="9608" y="24"/>
                    <a:pt x="9465" y="12"/>
                  </a:cubicBezTo>
                  <a:cubicBezTo>
                    <a:pt x="9342" y="4"/>
                    <a:pt x="9219" y="0"/>
                    <a:pt x="909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9"/>
            <p:cNvSpPr/>
            <p:nvPr/>
          </p:nvSpPr>
          <p:spPr>
            <a:xfrm>
              <a:off x="1188469" y="1848084"/>
              <a:ext cx="596949" cy="778375"/>
            </a:xfrm>
            <a:custGeom>
              <a:avLst/>
              <a:gdLst/>
              <a:ahLst/>
              <a:cxnLst/>
              <a:rect l="l" t="t" r="r" b="b"/>
              <a:pathLst>
                <a:path w="14181" h="18492" extrusionOk="0">
                  <a:moveTo>
                    <a:pt x="9396" y="390"/>
                  </a:moveTo>
                  <a:cubicBezTo>
                    <a:pt x="9518" y="390"/>
                    <a:pt x="9640" y="394"/>
                    <a:pt x="9763" y="403"/>
                  </a:cubicBezTo>
                  <a:cubicBezTo>
                    <a:pt x="9894" y="426"/>
                    <a:pt x="10037" y="438"/>
                    <a:pt x="10180" y="462"/>
                  </a:cubicBezTo>
                  <a:cubicBezTo>
                    <a:pt x="10513" y="522"/>
                    <a:pt x="10716" y="736"/>
                    <a:pt x="10799" y="1046"/>
                  </a:cubicBezTo>
                  <a:cubicBezTo>
                    <a:pt x="10990" y="1831"/>
                    <a:pt x="11025" y="2629"/>
                    <a:pt x="10930" y="3415"/>
                  </a:cubicBezTo>
                  <a:cubicBezTo>
                    <a:pt x="10882" y="3820"/>
                    <a:pt x="10716" y="3915"/>
                    <a:pt x="10418" y="3963"/>
                  </a:cubicBezTo>
                  <a:cubicBezTo>
                    <a:pt x="10037" y="4022"/>
                    <a:pt x="9680" y="4058"/>
                    <a:pt x="9311" y="4082"/>
                  </a:cubicBezTo>
                  <a:cubicBezTo>
                    <a:pt x="8549" y="4153"/>
                    <a:pt x="7823" y="4296"/>
                    <a:pt x="7144" y="4617"/>
                  </a:cubicBezTo>
                  <a:cubicBezTo>
                    <a:pt x="6215" y="5046"/>
                    <a:pt x="5525" y="5749"/>
                    <a:pt x="5037" y="6630"/>
                  </a:cubicBezTo>
                  <a:cubicBezTo>
                    <a:pt x="4894" y="6892"/>
                    <a:pt x="4775" y="7165"/>
                    <a:pt x="4691" y="7463"/>
                  </a:cubicBezTo>
                  <a:cubicBezTo>
                    <a:pt x="4679" y="7546"/>
                    <a:pt x="4667" y="7630"/>
                    <a:pt x="4656" y="7713"/>
                  </a:cubicBezTo>
                  <a:cubicBezTo>
                    <a:pt x="4631" y="7899"/>
                    <a:pt x="4667" y="7986"/>
                    <a:pt x="4767" y="7986"/>
                  </a:cubicBezTo>
                  <a:cubicBezTo>
                    <a:pt x="4814" y="7986"/>
                    <a:pt x="4876" y="7966"/>
                    <a:pt x="4953" y="7927"/>
                  </a:cubicBezTo>
                  <a:cubicBezTo>
                    <a:pt x="5144" y="7832"/>
                    <a:pt x="5322" y="7713"/>
                    <a:pt x="5513" y="7630"/>
                  </a:cubicBezTo>
                  <a:cubicBezTo>
                    <a:pt x="5548" y="7606"/>
                    <a:pt x="5572" y="7594"/>
                    <a:pt x="5608" y="7594"/>
                  </a:cubicBezTo>
                  <a:cubicBezTo>
                    <a:pt x="6527" y="7222"/>
                    <a:pt x="7467" y="6992"/>
                    <a:pt x="8428" y="6992"/>
                  </a:cubicBezTo>
                  <a:cubicBezTo>
                    <a:pt x="8912" y="6992"/>
                    <a:pt x="9400" y="7050"/>
                    <a:pt x="9894" y="7177"/>
                  </a:cubicBezTo>
                  <a:cubicBezTo>
                    <a:pt x="10811" y="7415"/>
                    <a:pt x="11525" y="7963"/>
                    <a:pt x="12168" y="8654"/>
                  </a:cubicBezTo>
                  <a:cubicBezTo>
                    <a:pt x="12895" y="9428"/>
                    <a:pt x="13168" y="10368"/>
                    <a:pt x="13180" y="11392"/>
                  </a:cubicBezTo>
                  <a:cubicBezTo>
                    <a:pt x="13216" y="12499"/>
                    <a:pt x="12978" y="13523"/>
                    <a:pt x="12395" y="14464"/>
                  </a:cubicBezTo>
                  <a:cubicBezTo>
                    <a:pt x="11811" y="15393"/>
                    <a:pt x="11013" y="16107"/>
                    <a:pt x="10073" y="16678"/>
                  </a:cubicBezTo>
                  <a:cubicBezTo>
                    <a:pt x="9073" y="17286"/>
                    <a:pt x="8001" y="17583"/>
                    <a:pt x="6275" y="17595"/>
                  </a:cubicBezTo>
                  <a:cubicBezTo>
                    <a:pt x="5453" y="17595"/>
                    <a:pt x="4132" y="17357"/>
                    <a:pt x="2977" y="16524"/>
                  </a:cubicBezTo>
                  <a:cubicBezTo>
                    <a:pt x="2203" y="15964"/>
                    <a:pt x="1643" y="15214"/>
                    <a:pt x="1203" y="14392"/>
                  </a:cubicBezTo>
                  <a:cubicBezTo>
                    <a:pt x="619" y="13357"/>
                    <a:pt x="429" y="12214"/>
                    <a:pt x="334" y="11047"/>
                  </a:cubicBezTo>
                  <a:cubicBezTo>
                    <a:pt x="298" y="10475"/>
                    <a:pt x="310" y="9904"/>
                    <a:pt x="357" y="9332"/>
                  </a:cubicBezTo>
                  <a:cubicBezTo>
                    <a:pt x="429" y="8416"/>
                    <a:pt x="631" y="7511"/>
                    <a:pt x="965" y="6630"/>
                  </a:cubicBezTo>
                  <a:cubicBezTo>
                    <a:pt x="1512" y="5141"/>
                    <a:pt x="2381" y="3879"/>
                    <a:pt x="3572" y="2832"/>
                  </a:cubicBezTo>
                  <a:cubicBezTo>
                    <a:pt x="4489" y="2034"/>
                    <a:pt x="5537" y="1403"/>
                    <a:pt x="6680" y="962"/>
                  </a:cubicBezTo>
                  <a:cubicBezTo>
                    <a:pt x="7565" y="625"/>
                    <a:pt x="8459" y="390"/>
                    <a:pt x="9396" y="390"/>
                  </a:cubicBezTo>
                  <a:close/>
                  <a:moveTo>
                    <a:pt x="9563" y="1"/>
                  </a:moveTo>
                  <a:cubicBezTo>
                    <a:pt x="9280" y="1"/>
                    <a:pt x="8998" y="32"/>
                    <a:pt x="8716" y="69"/>
                  </a:cubicBezTo>
                  <a:cubicBezTo>
                    <a:pt x="7692" y="188"/>
                    <a:pt x="6727" y="510"/>
                    <a:pt x="5787" y="950"/>
                  </a:cubicBezTo>
                  <a:cubicBezTo>
                    <a:pt x="4620" y="1498"/>
                    <a:pt x="3596" y="2224"/>
                    <a:pt x="2715" y="3165"/>
                  </a:cubicBezTo>
                  <a:cubicBezTo>
                    <a:pt x="1250" y="4737"/>
                    <a:pt x="429" y="6618"/>
                    <a:pt x="119" y="8725"/>
                  </a:cubicBezTo>
                  <a:cubicBezTo>
                    <a:pt x="84" y="8928"/>
                    <a:pt x="72" y="9118"/>
                    <a:pt x="60" y="9309"/>
                  </a:cubicBezTo>
                  <a:cubicBezTo>
                    <a:pt x="0" y="10035"/>
                    <a:pt x="0" y="10749"/>
                    <a:pt x="24" y="11487"/>
                  </a:cubicBezTo>
                  <a:cubicBezTo>
                    <a:pt x="36" y="12059"/>
                    <a:pt x="84" y="12630"/>
                    <a:pt x="214" y="13190"/>
                  </a:cubicBezTo>
                  <a:cubicBezTo>
                    <a:pt x="417" y="13916"/>
                    <a:pt x="691" y="14619"/>
                    <a:pt x="1096" y="15274"/>
                  </a:cubicBezTo>
                  <a:cubicBezTo>
                    <a:pt x="1798" y="16405"/>
                    <a:pt x="2691" y="17333"/>
                    <a:pt x="3905" y="17881"/>
                  </a:cubicBezTo>
                  <a:cubicBezTo>
                    <a:pt x="4812" y="18282"/>
                    <a:pt x="5757" y="18491"/>
                    <a:pt x="6727" y="18491"/>
                  </a:cubicBezTo>
                  <a:cubicBezTo>
                    <a:pt x="6968" y="18491"/>
                    <a:pt x="7210" y="18479"/>
                    <a:pt x="7453" y="18453"/>
                  </a:cubicBezTo>
                  <a:cubicBezTo>
                    <a:pt x="8644" y="18310"/>
                    <a:pt x="9775" y="17976"/>
                    <a:pt x="10799" y="17333"/>
                  </a:cubicBezTo>
                  <a:cubicBezTo>
                    <a:pt x="11668" y="16798"/>
                    <a:pt x="12299" y="16036"/>
                    <a:pt x="12871" y="15238"/>
                  </a:cubicBezTo>
                  <a:cubicBezTo>
                    <a:pt x="13895" y="13726"/>
                    <a:pt x="14181" y="12059"/>
                    <a:pt x="13669" y="10273"/>
                  </a:cubicBezTo>
                  <a:cubicBezTo>
                    <a:pt x="13454" y="9475"/>
                    <a:pt x="12978" y="8808"/>
                    <a:pt x="12395" y="8225"/>
                  </a:cubicBezTo>
                  <a:cubicBezTo>
                    <a:pt x="11514" y="7332"/>
                    <a:pt x="10454" y="6784"/>
                    <a:pt x="9192" y="6665"/>
                  </a:cubicBezTo>
                  <a:cubicBezTo>
                    <a:pt x="8929" y="6639"/>
                    <a:pt x="8666" y="6625"/>
                    <a:pt x="8403" y="6625"/>
                  </a:cubicBezTo>
                  <a:cubicBezTo>
                    <a:pt x="7823" y="6625"/>
                    <a:pt x="7245" y="6696"/>
                    <a:pt x="6680" y="6868"/>
                  </a:cubicBezTo>
                  <a:cubicBezTo>
                    <a:pt x="6263" y="6999"/>
                    <a:pt x="5846" y="7118"/>
                    <a:pt x="5441" y="7356"/>
                  </a:cubicBezTo>
                  <a:cubicBezTo>
                    <a:pt x="5453" y="7261"/>
                    <a:pt x="5489" y="7213"/>
                    <a:pt x="5537" y="7154"/>
                  </a:cubicBezTo>
                  <a:cubicBezTo>
                    <a:pt x="5620" y="7046"/>
                    <a:pt x="5691" y="6963"/>
                    <a:pt x="5787" y="6856"/>
                  </a:cubicBezTo>
                  <a:cubicBezTo>
                    <a:pt x="6430" y="6130"/>
                    <a:pt x="7156" y="5534"/>
                    <a:pt x="8108" y="5237"/>
                  </a:cubicBezTo>
                  <a:cubicBezTo>
                    <a:pt x="8656" y="5070"/>
                    <a:pt x="9204" y="4998"/>
                    <a:pt x="9775" y="4951"/>
                  </a:cubicBezTo>
                  <a:cubicBezTo>
                    <a:pt x="10120" y="4915"/>
                    <a:pt x="10454" y="4891"/>
                    <a:pt x="10787" y="4784"/>
                  </a:cubicBezTo>
                  <a:cubicBezTo>
                    <a:pt x="11073" y="4701"/>
                    <a:pt x="11252" y="4522"/>
                    <a:pt x="11347" y="4248"/>
                  </a:cubicBezTo>
                  <a:cubicBezTo>
                    <a:pt x="11680" y="3463"/>
                    <a:pt x="11704" y="2629"/>
                    <a:pt x="11704" y="1796"/>
                  </a:cubicBezTo>
                  <a:cubicBezTo>
                    <a:pt x="11704" y="903"/>
                    <a:pt x="11013" y="296"/>
                    <a:pt x="10323" y="93"/>
                  </a:cubicBezTo>
                  <a:cubicBezTo>
                    <a:pt x="10070" y="26"/>
                    <a:pt x="9816" y="1"/>
                    <a:pt x="9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9"/>
            <p:cNvSpPr/>
            <p:nvPr/>
          </p:nvSpPr>
          <p:spPr>
            <a:xfrm>
              <a:off x="1427520" y="2284680"/>
              <a:ext cx="140892" cy="146103"/>
            </a:xfrm>
            <a:custGeom>
              <a:avLst/>
              <a:gdLst/>
              <a:ahLst/>
              <a:cxnLst/>
              <a:rect l="l" t="t" r="r" b="b"/>
              <a:pathLst>
                <a:path w="3347" h="3471" extrusionOk="0">
                  <a:moveTo>
                    <a:pt x="2188" y="483"/>
                  </a:moveTo>
                  <a:cubicBezTo>
                    <a:pt x="2344" y="483"/>
                    <a:pt x="2502" y="519"/>
                    <a:pt x="2656" y="591"/>
                  </a:cubicBezTo>
                  <a:cubicBezTo>
                    <a:pt x="2751" y="639"/>
                    <a:pt x="2822" y="711"/>
                    <a:pt x="2894" y="830"/>
                  </a:cubicBezTo>
                  <a:cubicBezTo>
                    <a:pt x="3072" y="1187"/>
                    <a:pt x="3072" y="1568"/>
                    <a:pt x="2953" y="1949"/>
                  </a:cubicBezTo>
                  <a:cubicBezTo>
                    <a:pt x="2834" y="2282"/>
                    <a:pt x="2656" y="2616"/>
                    <a:pt x="2382" y="2866"/>
                  </a:cubicBezTo>
                  <a:cubicBezTo>
                    <a:pt x="2210" y="3016"/>
                    <a:pt x="2000" y="3097"/>
                    <a:pt x="1777" y="3097"/>
                  </a:cubicBezTo>
                  <a:cubicBezTo>
                    <a:pt x="1629" y="3097"/>
                    <a:pt x="1474" y="3061"/>
                    <a:pt x="1322" y="2985"/>
                  </a:cubicBezTo>
                  <a:cubicBezTo>
                    <a:pt x="1012" y="2818"/>
                    <a:pt x="882" y="2520"/>
                    <a:pt x="882" y="2151"/>
                  </a:cubicBezTo>
                  <a:cubicBezTo>
                    <a:pt x="941" y="1734"/>
                    <a:pt x="989" y="1306"/>
                    <a:pt x="1286" y="949"/>
                  </a:cubicBezTo>
                  <a:cubicBezTo>
                    <a:pt x="1537" y="642"/>
                    <a:pt x="1858" y="483"/>
                    <a:pt x="2188" y="483"/>
                  </a:cubicBezTo>
                  <a:close/>
                  <a:moveTo>
                    <a:pt x="2041" y="1"/>
                  </a:moveTo>
                  <a:cubicBezTo>
                    <a:pt x="1962" y="1"/>
                    <a:pt x="1881" y="7"/>
                    <a:pt x="1798" y="20"/>
                  </a:cubicBezTo>
                  <a:cubicBezTo>
                    <a:pt x="703" y="187"/>
                    <a:pt x="0" y="1234"/>
                    <a:pt x="250" y="2306"/>
                  </a:cubicBezTo>
                  <a:cubicBezTo>
                    <a:pt x="358" y="2723"/>
                    <a:pt x="524" y="3104"/>
                    <a:pt x="941" y="3318"/>
                  </a:cubicBezTo>
                  <a:cubicBezTo>
                    <a:pt x="1150" y="3423"/>
                    <a:pt x="1361" y="3471"/>
                    <a:pt x="1570" y="3471"/>
                  </a:cubicBezTo>
                  <a:cubicBezTo>
                    <a:pt x="1861" y="3471"/>
                    <a:pt x="2147" y="3377"/>
                    <a:pt x="2417" y="3211"/>
                  </a:cubicBezTo>
                  <a:cubicBezTo>
                    <a:pt x="3048" y="2806"/>
                    <a:pt x="3346" y="2211"/>
                    <a:pt x="3346" y="1449"/>
                  </a:cubicBezTo>
                  <a:lnTo>
                    <a:pt x="3346" y="1294"/>
                  </a:lnTo>
                  <a:cubicBezTo>
                    <a:pt x="3314" y="522"/>
                    <a:pt x="2760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9"/>
            <p:cNvSpPr/>
            <p:nvPr/>
          </p:nvSpPr>
          <p:spPr>
            <a:xfrm>
              <a:off x="1256114" y="1938165"/>
              <a:ext cx="167959" cy="215766"/>
            </a:xfrm>
            <a:custGeom>
              <a:avLst/>
              <a:gdLst/>
              <a:ahLst/>
              <a:cxnLst/>
              <a:rect l="l" t="t" r="r" b="b"/>
              <a:pathLst>
                <a:path w="3990" h="5126" extrusionOk="0">
                  <a:moveTo>
                    <a:pt x="3965" y="1"/>
                  </a:moveTo>
                  <a:cubicBezTo>
                    <a:pt x="3787" y="1"/>
                    <a:pt x="3656" y="72"/>
                    <a:pt x="3537" y="144"/>
                  </a:cubicBezTo>
                  <a:cubicBezTo>
                    <a:pt x="3215" y="311"/>
                    <a:pt x="2929" y="549"/>
                    <a:pt x="2632" y="763"/>
                  </a:cubicBezTo>
                  <a:cubicBezTo>
                    <a:pt x="1370" y="1692"/>
                    <a:pt x="572" y="2954"/>
                    <a:pt x="84" y="4418"/>
                  </a:cubicBezTo>
                  <a:cubicBezTo>
                    <a:pt x="24" y="4561"/>
                    <a:pt x="1" y="4716"/>
                    <a:pt x="1" y="4883"/>
                  </a:cubicBezTo>
                  <a:cubicBezTo>
                    <a:pt x="1" y="4978"/>
                    <a:pt x="12" y="5085"/>
                    <a:pt x="131" y="5121"/>
                  </a:cubicBezTo>
                  <a:cubicBezTo>
                    <a:pt x="147" y="5124"/>
                    <a:pt x="162" y="5125"/>
                    <a:pt x="175" y="5125"/>
                  </a:cubicBezTo>
                  <a:cubicBezTo>
                    <a:pt x="266" y="5125"/>
                    <a:pt x="316" y="5061"/>
                    <a:pt x="358" y="4978"/>
                  </a:cubicBezTo>
                  <a:cubicBezTo>
                    <a:pt x="429" y="4847"/>
                    <a:pt x="489" y="4704"/>
                    <a:pt x="548" y="4549"/>
                  </a:cubicBezTo>
                  <a:cubicBezTo>
                    <a:pt x="1108" y="3132"/>
                    <a:pt x="1929" y="1906"/>
                    <a:pt x="3072" y="906"/>
                  </a:cubicBezTo>
                  <a:cubicBezTo>
                    <a:pt x="3358" y="668"/>
                    <a:pt x="3608" y="418"/>
                    <a:pt x="3882" y="156"/>
                  </a:cubicBezTo>
                  <a:cubicBezTo>
                    <a:pt x="3930" y="132"/>
                    <a:pt x="3989" y="96"/>
                    <a:pt x="3965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9"/>
            <p:cNvSpPr/>
            <p:nvPr/>
          </p:nvSpPr>
          <p:spPr>
            <a:xfrm>
              <a:off x="1454081" y="2490433"/>
              <a:ext cx="185471" cy="70000"/>
            </a:xfrm>
            <a:custGeom>
              <a:avLst/>
              <a:gdLst/>
              <a:ahLst/>
              <a:cxnLst/>
              <a:rect l="l" t="t" r="r" b="b"/>
              <a:pathLst>
                <a:path w="4406" h="1663" extrusionOk="0">
                  <a:moveTo>
                    <a:pt x="4212" y="1"/>
                  </a:moveTo>
                  <a:cubicBezTo>
                    <a:pt x="4147" y="1"/>
                    <a:pt x="4089" y="57"/>
                    <a:pt x="4025" y="97"/>
                  </a:cubicBezTo>
                  <a:cubicBezTo>
                    <a:pt x="3453" y="526"/>
                    <a:pt x="2834" y="883"/>
                    <a:pt x="2120" y="1037"/>
                  </a:cubicBezTo>
                  <a:cubicBezTo>
                    <a:pt x="1751" y="1121"/>
                    <a:pt x="1394" y="1204"/>
                    <a:pt x="1036" y="1288"/>
                  </a:cubicBezTo>
                  <a:cubicBezTo>
                    <a:pt x="691" y="1359"/>
                    <a:pt x="334" y="1430"/>
                    <a:pt x="0" y="1502"/>
                  </a:cubicBezTo>
                  <a:lnTo>
                    <a:pt x="0" y="1549"/>
                  </a:lnTo>
                  <a:cubicBezTo>
                    <a:pt x="131" y="1621"/>
                    <a:pt x="298" y="1657"/>
                    <a:pt x="453" y="1657"/>
                  </a:cubicBezTo>
                  <a:cubicBezTo>
                    <a:pt x="537" y="1661"/>
                    <a:pt x="621" y="1663"/>
                    <a:pt x="704" y="1663"/>
                  </a:cubicBezTo>
                  <a:cubicBezTo>
                    <a:pt x="1829" y="1663"/>
                    <a:pt x="2844" y="1293"/>
                    <a:pt x="3787" y="716"/>
                  </a:cubicBezTo>
                  <a:cubicBezTo>
                    <a:pt x="3965" y="609"/>
                    <a:pt x="4132" y="478"/>
                    <a:pt x="4263" y="323"/>
                  </a:cubicBezTo>
                  <a:cubicBezTo>
                    <a:pt x="4346" y="252"/>
                    <a:pt x="4406" y="145"/>
                    <a:pt x="4311" y="49"/>
                  </a:cubicBezTo>
                  <a:cubicBezTo>
                    <a:pt x="4275" y="14"/>
                    <a:pt x="4243" y="1"/>
                    <a:pt x="4212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9"/>
            <p:cNvSpPr/>
            <p:nvPr/>
          </p:nvSpPr>
          <p:spPr>
            <a:xfrm>
              <a:off x="1512212" y="2241449"/>
              <a:ext cx="59691" cy="34053"/>
            </a:xfrm>
            <a:custGeom>
              <a:avLst/>
              <a:gdLst/>
              <a:ahLst/>
              <a:cxnLst/>
              <a:rect l="l" t="t" r="r" b="b"/>
              <a:pathLst>
                <a:path w="1418" h="809" extrusionOk="0">
                  <a:moveTo>
                    <a:pt x="329" y="1"/>
                  </a:moveTo>
                  <a:cubicBezTo>
                    <a:pt x="313" y="1"/>
                    <a:pt x="298" y="3"/>
                    <a:pt x="286" y="11"/>
                  </a:cubicBezTo>
                  <a:cubicBezTo>
                    <a:pt x="143" y="35"/>
                    <a:pt x="24" y="95"/>
                    <a:pt x="13" y="249"/>
                  </a:cubicBezTo>
                  <a:cubicBezTo>
                    <a:pt x="1" y="392"/>
                    <a:pt x="84" y="476"/>
                    <a:pt x="227" y="511"/>
                  </a:cubicBezTo>
                  <a:lnTo>
                    <a:pt x="846" y="690"/>
                  </a:lnTo>
                  <a:cubicBezTo>
                    <a:pt x="1025" y="737"/>
                    <a:pt x="1203" y="797"/>
                    <a:pt x="1417" y="809"/>
                  </a:cubicBezTo>
                  <a:cubicBezTo>
                    <a:pt x="1417" y="678"/>
                    <a:pt x="1358" y="606"/>
                    <a:pt x="1298" y="535"/>
                  </a:cubicBezTo>
                  <a:cubicBezTo>
                    <a:pt x="1072" y="249"/>
                    <a:pt x="775" y="83"/>
                    <a:pt x="429" y="11"/>
                  </a:cubicBezTo>
                  <a:cubicBezTo>
                    <a:pt x="397" y="11"/>
                    <a:pt x="360" y="1"/>
                    <a:pt x="329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9"/>
            <p:cNvSpPr/>
            <p:nvPr/>
          </p:nvSpPr>
          <p:spPr>
            <a:xfrm>
              <a:off x="1449072" y="1911393"/>
              <a:ext cx="35107" cy="20920"/>
            </a:xfrm>
            <a:custGeom>
              <a:avLst/>
              <a:gdLst/>
              <a:ahLst/>
              <a:cxnLst/>
              <a:rect l="l" t="t" r="r" b="b"/>
              <a:pathLst>
                <a:path w="834" h="497" extrusionOk="0">
                  <a:moveTo>
                    <a:pt x="621" y="1"/>
                  </a:moveTo>
                  <a:cubicBezTo>
                    <a:pt x="395" y="1"/>
                    <a:pt x="121" y="98"/>
                    <a:pt x="60" y="220"/>
                  </a:cubicBezTo>
                  <a:cubicBezTo>
                    <a:pt x="12" y="280"/>
                    <a:pt x="0" y="351"/>
                    <a:pt x="36" y="411"/>
                  </a:cubicBezTo>
                  <a:cubicBezTo>
                    <a:pt x="71" y="463"/>
                    <a:pt x="131" y="496"/>
                    <a:pt x="189" y="496"/>
                  </a:cubicBezTo>
                  <a:cubicBezTo>
                    <a:pt x="210" y="496"/>
                    <a:pt x="231" y="492"/>
                    <a:pt x="250" y="482"/>
                  </a:cubicBezTo>
                  <a:cubicBezTo>
                    <a:pt x="489" y="399"/>
                    <a:pt x="679" y="244"/>
                    <a:pt x="834" y="42"/>
                  </a:cubicBezTo>
                  <a:cubicBezTo>
                    <a:pt x="777" y="13"/>
                    <a:pt x="702" y="1"/>
                    <a:pt x="62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9"/>
            <p:cNvSpPr/>
            <p:nvPr/>
          </p:nvSpPr>
          <p:spPr>
            <a:xfrm>
              <a:off x="1212503" y="1846443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47" y="9983"/>
                  </a:moveTo>
                  <a:cubicBezTo>
                    <a:pt x="8166" y="9983"/>
                    <a:pt x="8720" y="10502"/>
                    <a:pt x="8752" y="11253"/>
                  </a:cubicBezTo>
                  <a:lnTo>
                    <a:pt x="8752" y="11419"/>
                  </a:lnTo>
                  <a:cubicBezTo>
                    <a:pt x="8752" y="12157"/>
                    <a:pt x="8454" y="12753"/>
                    <a:pt x="7823" y="13193"/>
                  </a:cubicBezTo>
                  <a:cubicBezTo>
                    <a:pt x="7553" y="13352"/>
                    <a:pt x="7267" y="13447"/>
                    <a:pt x="6977" y="13447"/>
                  </a:cubicBezTo>
                  <a:cubicBezTo>
                    <a:pt x="6767" y="13447"/>
                    <a:pt x="6556" y="13398"/>
                    <a:pt x="6347" y="13288"/>
                  </a:cubicBezTo>
                  <a:cubicBezTo>
                    <a:pt x="5930" y="13086"/>
                    <a:pt x="5763" y="12693"/>
                    <a:pt x="5656" y="12276"/>
                  </a:cubicBezTo>
                  <a:cubicBezTo>
                    <a:pt x="5406" y="11205"/>
                    <a:pt x="6109" y="10169"/>
                    <a:pt x="7204" y="10002"/>
                  </a:cubicBezTo>
                  <a:cubicBezTo>
                    <a:pt x="7287" y="9989"/>
                    <a:pt x="7368" y="9983"/>
                    <a:pt x="7447" y="9983"/>
                  </a:cubicBezTo>
                  <a:close/>
                  <a:moveTo>
                    <a:pt x="9098" y="1"/>
                  </a:moveTo>
                  <a:cubicBezTo>
                    <a:pt x="8162" y="1"/>
                    <a:pt x="7269" y="234"/>
                    <a:pt x="6394" y="561"/>
                  </a:cubicBezTo>
                  <a:cubicBezTo>
                    <a:pt x="5239" y="1013"/>
                    <a:pt x="4204" y="1644"/>
                    <a:pt x="3275" y="2442"/>
                  </a:cubicBezTo>
                  <a:cubicBezTo>
                    <a:pt x="2084" y="3490"/>
                    <a:pt x="1227" y="4752"/>
                    <a:pt x="679" y="6240"/>
                  </a:cubicBezTo>
                  <a:cubicBezTo>
                    <a:pt x="346" y="7109"/>
                    <a:pt x="144" y="8026"/>
                    <a:pt x="60" y="8943"/>
                  </a:cubicBezTo>
                  <a:cubicBezTo>
                    <a:pt x="24" y="9514"/>
                    <a:pt x="1" y="10074"/>
                    <a:pt x="48" y="10657"/>
                  </a:cubicBezTo>
                  <a:cubicBezTo>
                    <a:pt x="144" y="11824"/>
                    <a:pt x="334" y="12967"/>
                    <a:pt x="917" y="14003"/>
                  </a:cubicBezTo>
                  <a:cubicBezTo>
                    <a:pt x="1358" y="14824"/>
                    <a:pt x="1906" y="15574"/>
                    <a:pt x="2680" y="16134"/>
                  </a:cubicBezTo>
                  <a:cubicBezTo>
                    <a:pt x="3846" y="16968"/>
                    <a:pt x="5168" y="17206"/>
                    <a:pt x="5990" y="17206"/>
                  </a:cubicBezTo>
                  <a:cubicBezTo>
                    <a:pt x="7716" y="17194"/>
                    <a:pt x="8787" y="16896"/>
                    <a:pt x="9788" y="16289"/>
                  </a:cubicBezTo>
                  <a:cubicBezTo>
                    <a:pt x="10716" y="15717"/>
                    <a:pt x="11526" y="15003"/>
                    <a:pt x="12109" y="14062"/>
                  </a:cubicBezTo>
                  <a:cubicBezTo>
                    <a:pt x="12681" y="13134"/>
                    <a:pt x="12919" y="12098"/>
                    <a:pt x="12907" y="11002"/>
                  </a:cubicBezTo>
                  <a:cubicBezTo>
                    <a:pt x="12895" y="9955"/>
                    <a:pt x="12621" y="9026"/>
                    <a:pt x="11883" y="8264"/>
                  </a:cubicBezTo>
                  <a:cubicBezTo>
                    <a:pt x="11240" y="7574"/>
                    <a:pt x="10526" y="7026"/>
                    <a:pt x="9609" y="6788"/>
                  </a:cubicBezTo>
                  <a:cubicBezTo>
                    <a:pt x="9110" y="6655"/>
                    <a:pt x="8615" y="6594"/>
                    <a:pt x="8127" y="6594"/>
                  </a:cubicBezTo>
                  <a:cubicBezTo>
                    <a:pt x="7171" y="6594"/>
                    <a:pt x="6237" y="6826"/>
                    <a:pt x="5323" y="7204"/>
                  </a:cubicBezTo>
                  <a:cubicBezTo>
                    <a:pt x="5287" y="7204"/>
                    <a:pt x="5251" y="7216"/>
                    <a:pt x="5228" y="7228"/>
                  </a:cubicBezTo>
                  <a:cubicBezTo>
                    <a:pt x="5037" y="7323"/>
                    <a:pt x="4858" y="7443"/>
                    <a:pt x="4656" y="7526"/>
                  </a:cubicBezTo>
                  <a:cubicBezTo>
                    <a:pt x="4578" y="7565"/>
                    <a:pt x="4517" y="7585"/>
                    <a:pt x="4471" y="7585"/>
                  </a:cubicBezTo>
                  <a:cubicBezTo>
                    <a:pt x="4375" y="7585"/>
                    <a:pt x="4342" y="7500"/>
                    <a:pt x="4358" y="7323"/>
                  </a:cubicBezTo>
                  <a:cubicBezTo>
                    <a:pt x="4382" y="7240"/>
                    <a:pt x="4394" y="7157"/>
                    <a:pt x="4406" y="7073"/>
                  </a:cubicBezTo>
                  <a:cubicBezTo>
                    <a:pt x="4489" y="6776"/>
                    <a:pt x="4608" y="6502"/>
                    <a:pt x="4751" y="6240"/>
                  </a:cubicBezTo>
                  <a:cubicBezTo>
                    <a:pt x="5239" y="5359"/>
                    <a:pt x="5930" y="4656"/>
                    <a:pt x="6847" y="4228"/>
                  </a:cubicBezTo>
                  <a:cubicBezTo>
                    <a:pt x="7537" y="3894"/>
                    <a:pt x="8264" y="3764"/>
                    <a:pt x="9026" y="3692"/>
                  </a:cubicBezTo>
                  <a:cubicBezTo>
                    <a:pt x="9395" y="3656"/>
                    <a:pt x="9752" y="3633"/>
                    <a:pt x="10121" y="3573"/>
                  </a:cubicBezTo>
                  <a:cubicBezTo>
                    <a:pt x="10419" y="3525"/>
                    <a:pt x="10597" y="3418"/>
                    <a:pt x="10645" y="3025"/>
                  </a:cubicBezTo>
                  <a:cubicBezTo>
                    <a:pt x="10740" y="2228"/>
                    <a:pt x="10704" y="1442"/>
                    <a:pt x="10514" y="656"/>
                  </a:cubicBezTo>
                  <a:cubicBezTo>
                    <a:pt x="10419" y="346"/>
                    <a:pt x="10228" y="132"/>
                    <a:pt x="9883" y="73"/>
                  </a:cubicBezTo>
                  <a:cubicBezTo>
                    <a:pt x="9752" y="49"/>
                    <a:pt x="9609" y="37"/>
                    <a:pt x="9466" y="13"/>
                  </a:cubicBezTo>
                  <a:cubicBezTo>
                    <a:pt x="9343" y="5"/>
                    <a:pt x="9220" y="1"/>
                    <a:pt x="9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1200971" y="1829100"/>
              <a:ext cx="596991" cy="778375"/>
            </a:xfrm>
            <a:custGeom>
              <a:avLst/>
              <a:gdLst/>
              <a:ahLst/>
              <a:cxnLst/>
              <a:rect l="l" t="t" r="r" b="b"/>
              <a:pathLst>
                <a:path w="14182" h="18492" extrusionOk="0">
                  <a:moveTo>
                    <a:pt x="9396" y="401"/>
                  </a:moveTo>
                  <a:cubicBezTo>
                    <a:pt x="9518" y="401"/>
                    <a:pt x="9640" y="405"/>
                    <a:pt x="9764" y="413"/>
                  </a:cubicBezTo>
                  <a:cubicBezTo>
                    <a:pt x="9895" y="425"/>
                    <a:pt x="10038" y="437"/>
                    <a:pt x="10181" y="473"/>
                  </a:cubicBezTo>
                  <a:cubicBezTo>
                    <a:pt x="10514" y="532"/>
                    <a:pt x="10716" y="735"/>
                    <a:pt x="10800" y="1056"/>
                  </a:cubicBezTo>
                  <a:cubicBezTo>
                    <a:pt x="10990" y="1842"/>
                    <a:pt x="11026" y="2628"/>
                    <a:pt x="10931" y="3414"/>
                  </a:cubicBezTo>
                  <a:cubicBezTo>
                    <a:pt x="10883" y="3818"/>
                    <a:pt x="10716" y="3925"/>
                    <a:pt x="10419" y="3973"/>
                  </a:cubicBezTo>
                  <a:cubicBezTo>
                    <a:pt x="10038" y="4033"/>
                    <a:pt x="9681" y="4056"/>
                    <a:pt x="9312" y="4092"/>
                  </a:cubicBezTo>
                  <a:cubicBezTo>
                    <a:pt x="8550" y="4164"/>
                    <a:pt x="7823" y="4295"/>
                    <a:pt x="7145" y="4628"/>
                  </a:cubicBezTo>
                  <a:cubicBezTo>
                    <a:pt x="6216" y="5057"/>
                    <a:pt x="5525" y="5759"/>
                    <a:pt x="5037" y="6628"/>
                  </a:cubicBezTo>
                  <a:cubicBezTo>
                    <a:pt x="4894" y="6902"/>
                    <a:pt x="4775" y="7164"/>
                    <a:pt x="4692" y="7462"/>
                  </a:cubicBezTo>
                  <a:cubicBezTo>
                    <a:pt x="4680" y="7557"/>
                    <a:pt x="4668" y="7628"/>
                    <a:pt x="4656" y="7724"/>
                  </a:cubicBezTo>
                  <a:cubicBezTo>
                    <a:pt x="4632" y="7900"/>
                    <a:pt x="4667" y="7985"/>
                    <a:pt x="4766" y="7985"/>
                  </a:cubicBezTo>
                  <a:cubicBezTo>
                    <a:pt x="4814" y="7985"/>
                    <a:pt x="4876" y="7965"/>
                    <a:pt x="4954" y="7926"/>
                  </a:cubicBezTo>
                  <a:cubicBezTo>
                    <a:pt x="5144" y="7843"/>
                    <a:pt x="5323" y="7724"/>
                    <a:pt x="5513" y="7628"/>
                  </a:cubicBezTo>
                  <a:cubicBezTo>
                    <a:pt x="5549" y="7616"/>
                    <a:pt x="5573" y="7605"/>
                    <a:pt x="5609" y="7605"/>
                  </a:cubicBezTo>
                  <a:cubicBezTo>
                    <a:pt x="6523" y="7226"/>
                    <a:pt x="7457" y="6994"/>
                    <a:pt x="8413" y="6994"/>
                  </a:cubicBezTo>
                  <a:cubicBezTo>
                    <a:pt x="8901" y="6994"/>
                    <a:pt x="9395" y="7055"/>
                    <a:pt x="9895" y="7188"/>
                  </a:cubicBezTo>
                  <a:cubicBezTo>
                    <a:pt x="10812" y="7426"/>
                    <a:pt x="11526" y="7974"/>
                    <a:pt x="12169" y="8652"/>
                  </a:cubicBezTo>
                  <a:cubicBezTo>
                    <a:pt x="12895" y="9426"/>
                    <a:pt x="13169" y="10367"/>
                    <a:pt x="13181" y="11391"/>
                  </a:cubicBezTo>
                  <a:cubicBezTo>
                    <a:pt x="13217" y="12498"/>
                    <a:pt x="12979" y="13522"/>
                    <a:pt x="12395" y="14462"/>
                  </a:cubicBezTo>
                  <a:cubicBezTo>
                    <a:pt x="11812" y="15403"/>
                    <a:pt x="11014" y="16117"/>
                    <a:pt x="10074" y="16677"/>
                  </a:cubicBezTo>
                  <a:cubicBezTo>
                    <a:pt x="9073" y="17296"/>
                    <a:pt x="8002" y="17594"/>
                    <a:pt x="6275" y="17606"/>
                  </a:cubicBezTo>
                  <a:cubicBezTo>
                    <a:pt x="5454" y="17606"/>
                    <a:pt x="4132" y="17368"/>
                    <a:pt x="2977" y="16534"/>
                  </a:cubicBezTo>
                  <a:cubicBezTo>
                    <a:pt x="2203" y="15963"/>
                    <a:pt x="1644" y="15224"/>
                    <a:pt x="1203" y="14403"/>
                  </a:cubicBezTo>
                  <a:cubicBezTo>
                    <a:pt x="620" y="13355"/>
                    <a:pt x="429" y="12212"/>
                    <a:pt x="334" y="11057"/>
                  </a:cubicBezTo>
                  <a:cubicBezTo>
                    <a:pt x="298" y="10474"/>
                    <a:pt x="310" y="9902"/>
                    <a:pt x="358" y="9343"/>
                  </a:cubicBezTo>
                  <a:cubicBezTo>
                    <a:pt x="429" y="8414"/>
                    <a:pt x="632" y="7509"/>
                    <a:pt x="965" y="6628"/>
                  </a:cubicBezTo>
                  <a:cubicBezTo>
                    <a:pt x="1513" y="5140"/>
                    <a:pt x="2382" y="3878"/>
                    <a:pt x="3573" y="2842"/>
                  </a:cubicBezTo>
                  <a:cubicBezTo>
                    <a:pt x="4489" y="2032"/>
                    <a:pt x="5537" y="1413"/>
                    <a:pt x="6680" y="961"/>
                  </a:cubicBezTo>
                  <a:cubicBezTo>
                    <a:pt x="7565" y="634"/>
                    <a:pt x="8459" y="401"/>
                    <a:pt x="9396" y="401"/>
                  </a:cubicBezTo>
                  <a:close/>
                  <a:moveTo>
                    <a:pt x="9541" y="1"/>
                  </a:moveTo>
                  <a:cubicBezTo>
                    <a:pt x="9266" y="1"/>
                    <a:pt x="8991" y="31"/>
                    <a:pt x="8716" y="68"/>
                  </a:cubicBezTo>
                  <a:cubicBezTo>
                    <a:pt x="7692" y="187"/>
                    <a:pt x="6728" y="520"/>
                    <a:pt x="5787" y="949"/>
                  </a:cubicBezTo>
                  <a:cubicBezTo>
                    <a:pt x="4620" y="1497"/>
                    <a:pt x="3597" y="2235"/>
                    <a:pt x="2715" y="3163"/>
                  </a:cubicBezTo>
                  <a:cubicBezTo>
                    <a:pt x="1251" y="4747"/>
                    <a:pt x="429" y="6616"/>
                    <a:pt x="120" y="8736"/>
                  </a:cubicBezTo>
                  <a:cubicBezTo>
                    <a:pt x="84" y="8926"/>
                    <a:pt x="72" y="9117"/>
                    <a:pt x="60" y="9307"/>
                  </a:cubicBezTo>
                  <a:cubicBezTo>
                    <a:pt x="1" y="10045"/>
                    <a:pt x="1" y="10760"/>
                    <a:pt x="25" y="11486"/>
                  </a:cubicBezTo>
                  <a:cubicBezTo>
                    <a:pt x="37" y="12069"/>
                    <a:pt x="84" y="12629"/>
                    <a:pt x="215" y="13200"/>
                  </a:cubicBezTo>
                  <a:cubicBezTo>
                    <a:pt x="418" y="13927"/>
                    <a:pt x="691" y="14629"/>
                    <a:pt x="1096" y="15284"/>
                  </a:cubicBezTo>
                  <a:cubicBezTo>
                    <a:pt x="1799" y="16415"/>
                    <a:pt x="2692" y="17332"/>
                    <a:pt x="3906" y="17891"/>
                  </a:cubicBezTo>
                  <a:cubicBezTo>
                    <a:pt x="4806" y="18289"/>
                    <a:pt x="5743" y="18491"/>
                    <a:pt x="6707" y="18491"/>
                  </a:cubicBezTo>
                  <a:cubicBezTo>
                    <a:pt x="6954" y="18491"/>
                    <a:pt x="7203" y="18478"/>
                    <a:pt x="7454" y="18451"/>
                  </a:cubicBezTo>
                  <a:cubicBezTo>
                    <a:pt x="8645" y="18320"/>
                    <a:pt x="9776" y="17975"/>
                    <a:pt x="10800" y="17332"/>
                  </a:cubicBezTo>
                  <a:cubicBezTo>
                    <a:pt x="11669" y="16796"/>
                    <a:pt x="12300" y="16046"/>
                    <a:pt x="12871" y="15236"/>
                  </a:cubicBezTo>
                  <a:cubicBezTo>
                    <a:pt x="13895" y="13736"/>
                    <a:pt x="14181" y="12069"/>
                    <a:pt x="13669" y="10283"/>
                  </a:cubicBezTo>
                  <a:cubicBezTo>
                    <a:pt x="13455" y="9474"/>
                    <a:pt x="12979" y="8807"/>
                    <a:pt x="12395" y="8224"/>
                  </a:cubicBezTo>
                  <a:cubicBezTo>
                    <a:pt x="11514" y="7331"/>
                    <a:pt x="10455" y="6783"/>
                    <a:pt x="9192" y="6664"/>
                  </a:cubicBezTo>
                  <a:cubicBezTo>
                    <a:pt x="8934" y="6642"/>
                    <a:pt x="8677" y="6629"/>
                    <a:pt x="8419" y="6629"/>
                  </a:cubicBezTo>
                  <a:cubicBezTo>
                    <a:pt x="7833" y="6629"/>
                    <a:pt x="7251" y="6696"/>
                    <a:pt x="6680" y="6878"/>
                  </a:cubicBezTo>
                  <a:cubicBezTo>
                    <a:pt x="6264" y="7009"/>
                    <a:pt x="5847" y="7128"/>
                    <a:pt x="5442" y="7366"/>
                  </a:cubicBezTo>
                  <a:cubicBezTo>
                    <a:pt x="5454" y="7259"/>
                    <a:pt x="5490" y="7212"/>
                    <a:pt x="5537" y="7152"/>
                  </a:cubicBezTo>
                  <a:cubicBezTo>
                    <a:pt x="5621" y="7057"/>
                    <a:pt x="5692" y="6962"/>
                    <a:pt x="5787" y="6854"/>
                  </a:cubicBezTo>
                  <a:cubicBezTo>
                    <a:pt x="6430" y="6128"/>
                    <a:pt x="7156" y="5533"/>
                    <a:pt x="8109" y="5235"/>
                  </a:cubicBezTo>
                  <a:cubicBezTo>
                    <a:pt x="8657" y="5068"/>
                    <a:pt x="9204" y="4997"/>
                    <a:pt x="9776" y="4949"/>
                  </a:cubicBezTo>
                  <a:cubicBezTo>
                    <a:pt x="10121" y="4926"/>
                    <a:pt x="10455" y="4890"/>
                    <a:pt x="10788" y="4795"/>
                  </a:cubicBezTo>
                  <a:cubicBezTo>
                    <a:pt x="11074" y="4699"/>
                    <a:pt x="11252" y="4521"/>
                    <a:pt x="11347" y="4259"/>
                  </a:cubicBezTo>
                  <a:cubicBezTo>
                    <a:pt x="11681" y="3461"/>
                    <a:pt x="11705" y="2628"/>
                    <a:pt x="11705" y="1794"/>
                  </a:cubicBezTo>
                  <a:cubicBezTo>
                    <a:pt x="11705" y="901"/>
                    <a:pt x="11014" y="294"/>
                    <a:pt x="10324" y="104"/>
                  </a:cubicBezTo>
                  <a:cubicBezTo>
                    <a:pt x="10063" y="28"/>
                    <a:pt x="9802" y="1"/>
                    <a:pt x="9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1440063" y="2266158"/>
              <a:ext cx="140850" cy="145598"/>
            </a:xfrm>
            <a:custGeom>
              <a:avLst/>
              <a:gdLst/>
              <a:ahLst/>
              <a:cxnLst/>
              <a:rect l="l" t="t" r="r" b="b"/>
              <a:pathLst>
                <a:path w="3346" h="3459" extrusionOk="0">
                  <a:moveTo>
                    <a:pt x="2197" y="478"/>
                  </a:moveTo>
                  <a:cubicBezTo>
                    <a:pt x="2350" y="478"/>
                    <a:pt x="2505" y="511"/>
                    <a:pt x="2655" y="579"/>
                  </a:cubicBezTo>
                  <a:cubicBezTo>
                    <a:pt x="2750" y="627"/>
                    <a:pt x="2822" y="698"/>
                    <a:pt x="2893" y="817"/>
                  </a:cubicBezTo>
                  <a:cubicBezTo>
                    <a:pt x="3072" y="1174"/>
                    <a:pt x="3072" y="1567"/>
                    <a:pt x="2953" y="1936"/>
                  </a:cubicBezTo>
                  <a:cubicBezTo>
                    <a:pt x="2834" y="2282"/>
                    <a:pt x="2655" y="2603"/>
                    <a:pt x="2381" y="2865"/>
                  </a:cubicBezTo>
                  <a:cubicBezTo>
                    <a:pt x="2210" y="3015"/>
                    <a:pt x="2000" y="3097"/>
                    <a:pt x="1777" y="3097"/>
                  </a:cubicBezTo>
                  <a:cubicBezTo>
                    <a:pt x="1628" y="3097"/>
                    <a:pt x="1474" y="3060"/>
                    <a:pt x="1322" y="2984"/>
                  </a:cubicBezTo>
                  <a:cubicBezTo>
                    <a:pt x="1012" y="2817"/>
                    <a:pt x="881" y="2520"/>
                    <a:pt x="881" y="2151"/>
                  </a:cubicBezTo>
                  <a:cubicBezTo>
                    <a:pt x="941" y="1734"/>
                    <a:pt x="988" y="1293"/>
                    <a:pt x="1286" y="936"/>
                  </a:cubicBezTo>
                  <a:cubicBezTo>
                    <a:pt x="1539" y="635"/>
                    <a:pt x="1864" y="478"/>
                    <a:pt x="2197" y="478"/>
                  </a:cubicBezTo>
                  <a:close/>
                  <a:moveTo>
                    <a:pt x="2041" y="0"/>
                  </a:moveTo>
                  <a:cubicBezTo>
                    <a:pt x="1962" y="0"/>
                    <a:pt x="1881" y="6"/>
                    <a:pt x="1798" y="19"/>
                  </a:cubicBezTo>
                  <a:cubicBezTo>
                    <a:pt x="703" y="186"/>
                    <a:pt x="0" y="1222"/>
                    <a:pt x="250" y="2294"/>
                  </a:cubicBezTo>
                  <a:cubicBezTo>
                    <a:pt x="357" y="2710"/>
                    <a:pt x="524" y="3103"/>
                    <a:pt x="941" y="3306"/>
                  </a:cubicBezTo>
                  <a:cubicBezTo>
                    <a:pt x="1150" y="3410"/>
                    <a:pt x="1361" y="3458"/>
                    <a:pt x="1570" y="3458"/>
                  </a:cubicBezTo>
                  <a:cubicBezTo>
                    <a:pt x="1860" y="3458"/>
                    <a:pt x="2147" y="3365"/>
                    <a:pt x="2417" y="3198"/>
                  </a:cubicBezTo>
                  <a:cubicBezTo>
                    <a:pt x="3048" y="2806"/>
                    <a:pt x="3346" y="2210"/>
                    <a:pt x="3346" y="1448"/>
                  </a:cubicBezTo>
                  <a:lnTo>
                    <a:pt x="3346" y="1282"/>
                  </a:lnTo>
                  <a:cubicBezTo>
                    <a:pt x="3314" y="520"/>
                    <a:pt x="276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69"/>
          <p:cNvGrpSpPr/>
          <p:nvPr/>
        </p:nvGrpSpPr>
        <p:grpSpPr>
          <a:xfrm rot="-704703">
            <a:off x="875181" y="3498489"/>
            <a:ext cx="362480" cy="395015"/>
            <a:chOff x="1569839" y="2819564"/>
            <a:chExt cx="474200" cy="516695"/>
          </a:xfrm>
        </p:grpSpPr>
        <p:sp>
          <p:nvSpPr>
            <p:cNvPr id="2741" name="Google Shape;2741;p69"/>
            <p:cNvSpPr/>
            <p:nvPr/>
          </p:nvSpPr>
          <p:spPr>
            <a:xfrm>
              <a:off x="1587897" y="3024854"/>
              <a:ext cx="423055" cy="121184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1569839" y="3012773"/>
              <a:ext cx="461656" cy="165760"/>
            </a:xfrm>
            <a:custGeom>
              <a:avLst/>
              <a:gdLst/>
              <a:ahLst/>
              <a:cxnLst/>
              <a:rect l="l" t="t" r="r" b="b"/>
              <a:pathLst>
                <a:path w="10967" h="3938" extrusionOk="0">
                  <a:moveTo>
                    <a:pt x="6151" y="287"/>
                  </a:moveTo>
                  <a:cubicBezTo>
                    <a:pt x="6375" y="287"/>
                    <a:pt x="6605" y="308"/>
                    <a:pt x="6835" y="308"/>
                  </a:cubicBezTo>
                  <a:cubicBezTo>
                    <a:pt x="7764" y="320"/>
                    <a:pt x="8716" y="332"/>
                    <a:pt x="9657" y="344"/>
                  </a:cubicBezTo>
                  <a:cubicBezTo>
                    <a:pt x="9788" y="344"/>
                    <a:pt x="9919" y="368"/>
                    <a:pt x="10050" y="380"/>
                  </a:cubicBezTo>
                  <a:cubicBezTo>
                    <a:pt x="10347" y="428"/>
                    <a:pt x="10455" y="523"/>
                    <a:pt x="10455" y="820"/>
                  </a:cubicBezTo>
                  <a:cubicBezTo>
                    <a:pt x="10443" y="1380"/>
                    <a:pt x="10419" y="1940"/>
                    <a:pt x="10312" y="2487"/>
                  </a:cubicBezTo>
                  <a:cubicBezTo>
                    <a:pt x="10264" y="2749"/>
                    <a:pt x="10074" y="2833"/>
                    <a:pt x="9847" y="2880"/>
                  </a:cubicBezTo>
                  <a:cubicBezTo>
                    <a:pt x="9419" y="2952"/>
                    <a:pt x="8966" y="2999"/>
                    <a:pt x="8538" y="2999"/>
                  </a:cubicBezTo>
                  <a:lnTo>
                    <a:pt x="5847" y="2999"/>
                  </a:lnTo>
                  <a:cubicBezTo>
                    <a:pt x="4382" y="3011"/>
                    <a:pt x="2930" y="3142"/>
                    <a:pt x="1453" y="3166"/>
                  </a:cubicBezTo>
                  <a:cubicBezTo>
                    <a:pt x="1263" y="3166"/>
                    <a:pt x="1060" y="3142"/>
                    <a:pt x="846" y="3142"/>
                  </a:cubicBezTo>
                  <a:cubicBezTo>
                    <a:pt x="656" y="3142"/>
                    <a:pt x="549" y="3059"/>
                    <a:pt x="513" y="2868"/>
                  </a:cubicBezTo>
                  <a:cubicBezTo>
                    <a:pt x="429" y="2404"/>
                    <a:pt x="441" y="1928"/>
                    <a:pt x="465" y="1463"/>
                  </a:cubicBezTo>
                  <a:cubicBezTo>
                    <a:pt x="465" y="1344"/>
                    <a:pt x="489" y="1225"/>
                    <a:pt x="501" y="1106"/>
                  </a:cubicBezTo>
                  <a:cubicBezTo>
                    <a:pt x="525" y="797"/>
                    <a:pt x="703" y="642"/>
                    <a:pt x="1001" y="570"/>
                  </a:cubicBezTo>
                  <a:cubicBezTo>
                    <a:pt x="1251" y="511"/>
                    <a:pt x="1501" y="499"/>
                    <a:pt x="1751" y="499"/>
                  </a:cubicBezTo>
                  <a:cubicBezTo>
                    <a:pt x="2620" y="463"/>
                    <a:pt x="3477" y="451"/>
                    <a:pt x="4347" y="428"/>
                  </a:cubicBezTo>
                  <a:cubicBezTo>
                    <a:pt x="4835" y="404"/>
                    <a:pt x="5323" y="368"/>
                    <a:pt x="5823" y="308"/>
                  </a:cubicBezTo>
                  <a:cubicBezTo>
                    <a:pt x="5930" y="293"/>
                    <a:pt x="6040" y="287"/>
                    <a:pt x="6151" y="287"/>
                  </a:cubicBezTo>
                  <a:close/>
                  <a:moveTo>
                    <a:pt x="7095" y="1"/>
                  </a:moveTo>
                  <a:cubicBezTo>
                    <a:pt x="6741" y="1"/>
                    <a:pt x="6388" y="3"/>
                    <a:pt x="6037" y="11"/>
                  </a:cubicBezTo>
                  <a:cubicBezTo>
                    <a:pt x="4847" y="23"/>
                    <a:pt x="3644" y="35"/>
                    <a:pt x="2454" y="142"/>
                  </a:cubicBezTo>
                  <a:cubicBezTo>
                    <a:pt x="1894" y="189"/>
                    <a:pt x="1322" y="213"/>
                    <a:pt x="787" y="380"/>
                  </a:cubicBezTo>
                  <a:cubicBezTo>
                    <a:pt x="465" y="487"/>
                    <a:pt x="251" y="689"/>
                    <a:pt x="179" y="1035"/>
                  </a:cubicBezTo>
                  <a:cubicBezTo>
                    <a:pt x="1" y="1713"/>
                    <a:pt x="60" y="2416"/>
                    <a:pt x="191" y="3106"/>
                  </a:cubicBezTo>
                  <a:cubicBezTo>
                    <a:pt x="287" y="3559"/>
                    <a:pt x="608" y="3797"/>
                    <a:pt x="1060" y="3880"/>
                  </a:cubicBezTo>
                  <a:cubicBezTo>
                    <a:pt x="1310" y="3920"/>
                    <a:pt x="1562" y="3937"/>
                    <a:pt x="1817" y="3937"/>
                  </a:cubicBezTo>
                  <a:cubicBezTo>
                    <a:pt x="2024" y="3937"/>
                    <a:pt x="2233" y="3926"/>
                    <a:pt x="2442" y="3904"/>
                  </a:cubicBezTo>
                  <a:cubicBezTo>
                    <a:pt x="3503" y="3805"/>
                    <a:pt x="4573" y="3714"/>
                    <a:pt x="5589" y="3714"/>
                  </a:cubicBezTo>
                  <a:cubicBezTo>
                    <a:pt x="5793" y="3714"/>
                    <a:pt x="5994" y="3718"/>
                    <a:pt x="6192" y="3726"/>
                  </a:cubicBezTo>
                  <a:cubicBezTo>
                    <a:pt x="7228" y="3702"/>
                    <a:pt x="8180" y="3666"/>
                    <a:pt x="9133" y="3583"/>
                  </a:cubicBezTo>
                  <a:cubicBezTo>
                    <a:pt x="9538" y="3535"/>
                    <a:pt x="9919" y="3476"/>
                    <a:pt x="10312" y="3368"/>
                  </a:cubicBezTo>
                  <a:cubicBezTo>
                    <a:pt x="10562" y="3309"/>
                    <a:pt x="10728" y="3178"/>
                    <a:pt x="10776" y="2892"/>
                  </a:cubicBezTo>
                  <a:cubicBezTo>
                    <a:pt x="10847" y="2416"/>
                    <a:pt x="10919" y="1952"/>
                    <a:pt x="10955" y="1475"/>
                  </a:cubicBezTo>
                  <a:cubicBezTo>
                    <a:pt x="10966" y="1237"/>
                    <a:pt x="10955" y="987"/>
                    <a:pt x="10883" y="737"/>
                  </a:cubicBezTo>
                  <a:cubicBezTo>
                    <a:pt x="10776" y="380"/>
                    <a:pt x="10562" y="142"/>
                    <a:pt x="10181" y="94"/>
                  </a:cubicBezTo>
                  <a:cubicBezTo>
                    <a:pt x="9943" y="70"/>
                    <a:pt x="9704" y="23"/>
                    <a:pt x="9466" y="23"/>
                  </a:cubicBezTo>
                  <a:cubicBezTo>
                    <a:pt x="8678" y="15"/>
                    <a:pt x="7884" y="1"/>
                    <a:pt x="7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1707191" y="3175802"/>
              <a:ext cx="164928" cy="160457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1695152" y="2838295"/>
              <a:ext cx="172463" cy="161972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1719692" y="3187630"/>
              <a:ext cx="130873" cy="125814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1707696" y="2851681"/>
              <a:ext cx="129821" cy="129687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1621993" y="3048469"/>
              <a:ext cx="156383" cy="31106"/>
            </a:xfrm>
            <a:custGeom>
              <a:avLst/>
              <a:gdLst/>
              <a:ahLst/>
              <a:cxnLst/>
              <a:rect l="l" t="t" r="r" b="b"/>
              <a:pathLst>
                <a:path w="3715" h="739" extrusionOk="0">
                  <a:moveTo>
                    <a:pt x="1664" y="0"/>
                  </a:moveTo>
                  <a:cubicBezTo>
                    <a:pt x="1352" y="0"/>
                    <a:pt x="1040" y="8"/>
                    <a:pt x="726" y="20"/>
                  </a:cubicBezTo>
                  <a:cubicBezTo>
                    <a:pt x="548" y="32"/>
                    <a:pt x="369" y="68"/>
                    <a:pt x="202" y="139"/>
                  </a:cubicBezTo>
                  <a:cubicBezTo>
                    <a:pt x="83" y="199"/>
                    <a:pt x="0" y="282"/>
                    <a:pt x="12" y="425"/>
                  </a:cubicBezTo>
                  <a:cubicBezTo>
                    <a:pt x="24" y="556"/>
                    <a:pt x="119" y="627"/>
                    <a:pt x="238" y="675"/>
                  </a:cubicBezTo>
                  <a:cubicBezTo>
                    <a:pt x="349" y="721"/>
                    <a:pt x="467" y="739"/>
                    <a:pt x="581" y="739"/>
                  </a:cubicBezTo>
                  <a:cubicBezTo>
                    <a:pt x="614" y="739"/>
                    <a:pt x="647" y="737"/>
                    <a:pt x="679" y="734"/>
                  </a:cubicBezTo>
                  <a:cubicBezTo>
                    <a:pt x="1524" y="687"/>
                    <a:pt x="2381" y="615"/>
                    <a:pt x="3215" y="425"/>
                  </a:cubicBezTo>
                  <a:cubicBezTo>
                    <a:pt x="3370" y="389"/>
                    <a:pt x="3548" y="342"/>
                    <a:pt x="3715" y="234"/>
                  </a:cubicBezTo>
                  <a:cubicBezTo>
                    <a:pt x="3608" y="151"/>
                    <a:pt x="3608" y="151"/>
                    <a:pt x="3536" y="127"/>
                  </a:cubicBezTo>
                  <a:cubicBezTo>
                    <a:pt x="2909" y="32"/>
                    <a:pt x="2287" y="0"/>
                    <a:pt x="166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1723733" y="2879715"/>
              <a:ext cx="33592" cy="37715"/>
            </a:xfrm>
            <a:custGeom>
              <a:avLst/>
              <a:gdLst/>
              <a:ahLst/>
              <a:cxnLst/>
              <a:rect l="l" t="t" r="r" b="b"/>
              <a:pathLst>
                <a:path w="798" h="896" extrusionOk="0">
                  <a:moveTo>
                    <a:pt x="664" y="1"/>
                  </a:moveTo>
                  <a:cubicBezTo>
                    <a:pt x="381" y="1"/>
                    <a:pt x="20" y="310"/>
                    <a:pt x="0" y="636"/>
                  </a:cubicBezTo>
                  <a:cubicBezTo>
                    <a:pt x="12" y="743"/>
                    <a:pt x="60" y="826"/>
                    <a:pt x="179" y="874"/>
                  </a:cubicBezTo>
                  <a:cubicBezTo>
                    <a:pt x="215" y="888"/>
                    <a:pt x="250" y="895"/>
                    <a:pt x="284" y="895"/>
                  </a:cubicBezTo>
                  <a:cubicBezTo>
                    <a:pt x="360" y="895"/>
                    <a:pt x="427" y="860"/>
                    <a:pt x="476" y="802"/>
                  </a:cubicBezTo>
                  <a:cubicBezTo>
                    <a:pt x="679" y="576"/>
                    <a:pt x="774" y="326"/>
                    <a:pt x="798" y="29"/>
                  </a:cubicBezTo>
                  <a:cubicBezTo>
                    <a:pt x="757" y="10"/>
                    <a:pt x="711" y="1"/>
                    <a:pt x="664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1740739" y="3218653"/>
              <a:ext cx="33129" cy="37083"/>
            </a:xfrm>
            <a:custGeom>
              <a:avLst/>
              <a:gdLst/>
              <a:ahLst/>
              <a:cxnLst/>
              <a:rect l="l" t="t" r="r" b="b"/>
              <a:pathLst>
                <a:path w="787" h="881" extrusionOk="0">
                  <a:moveTo>
                    <a:pt x="699" y="0"/>
                  </a:moveTo>
                  <a:cubicBezTo>
                    <a:pt x="394" y="0"/>
                    <a:pt x="12" y="367"/>
                    <a:pt x="1" y="632"/>
                  </a:cubicBezTo>
                  <a:cubicBezTo>
                    <a:pt x="1" y="783"/>
                    <a:pt x="104" y="881"/>
                    <a:pt x="230" y="881"/>
                  </a:cubicBezTo>
                  <a:cubicBezTo>
                    <a:pt x="264" y="881"/>
                    <a:pt x="299" y="874"/>
                    <a:pt x="334" y="859"/>
                  </a:cubicBezTo>
                  <a:cubicBezTo>
                    <a:pt x="537" y="751"/>
                    <a:pt x="787" y="240"/>
                    <a:pt x="727" y="1"/>
                  </a:cubicBezTo>
                  <a:cubicBezTo>
                    <a:pt x="718" y="1"/>
                    <a:pt x="708" y="0"/>
                    <a:pt x="69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1805900" y="3049690"/>
              <a:ext cx="35612" cy="16753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1600441" y="3005786"/>
              <a:ext cx="423013" cy="121226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1582383" y="2993958"/>
              <a:ext cx="461656" cy="165634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1719692" y="3156902"/>
              <a:ext cx="164928" cy="160667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1707696" y="2819564"/>
              <a:ext cx="172421" cy="161972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1732236" y="3169067"/>
              <a:ext cx="130831" cy="125857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1720198" y="2832865"/>
              <a:ext cx="129863" cy="129477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8CD568-35D5-42C7-9AA0-6961EC53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1" y="1721230"/>
            <a:ext cx="2896004" cy="122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C81A3-14AA-494E-A9E0-636F5F23E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955" y="1718476"/>
            <a:ext cx="2904667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9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2684" name="Google Shape;2684;p69"/>
          <p:cNvSpPr txBox="1">
            <a:spLocks noGrp="1"/>
          </p:cNvSpPr>
          <p:nvPr>
            <p:ph type="subTitle" idx="1"/>
          </p:nvPr>
        </p:nvSpPr>
        <p:spPr>
          <a:xfrm>
            <a:off x="1314079" y="3493375"/>
            <a:ext cx="6454321" cy="7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program will continue to show the question and choices, and ask for the user’s answer. The program will end at the 10</a:t>
            </a:r>
            <a:r>
              <a:rPr lang="en" baseline="30000" dirty="0"/>
              <a:t>th</a:t>
            </a:r>
            <a:r>
              <a:rPr lang="en" dirty="0"/>
              <a:t> question.</a:t>
            </a:r>
            <a:endParaRPr dirty="0"/>
          </a:p>
        </p:txBody>
      </p:sp>
      <p:grpSp>
        <p:nvGrpSpPr>
          <p:cNvPr id="2710" name="Google Shape;2710;p69"/>
          <p:cNvGrpSpPr/>
          <p:nvPr/>
        </p:nvGrpSpPr>
        <p:grpSpPr>
          <a:xfrm>
            <a:off x="857402" y="1373083"/>
            <a:ext cx="489733" cy="460492"/>
            <a:chOff x="1098725" y="2641086"/>
            <a:chExt cx="489733" cy="460492"/>
          </a:xfrm>
        </p:grpSpPr>
        <p:sp>
          <p:nvSpPr>
            <p:cNvPr id="2711" name="Google Shape;2711;p69"/>
            <p:cNvSpPr/>
            <p:nvPr/>
          </p:nvSpPr>
          <p:spPr>
            <a:xfrm>
              <a:off x="1111774" y="2671520"/>
              <a:ext cx="435599" cy="40236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1098725" y="2659860"/>
              <a:ext cx="477189" cy="441719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1275140" y="2696482"/>
              <a:ext cx="22605" cy="87216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9"/>
            <p:cNvSpPr/>
            <p:nvPr/>
          </p:nvSpPr>
          <p:spPr>
            <a:xfrm>
              <a:off x="1445578" y="2824404"/>
              <a:ext cx="67689" cy="21341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1133326" y="2845199"/>
              <a:ext cx="54176" cy="2710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1124318" y="2652452"/>
              <a:ext cx="435557" cy="402867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1111269" y="2641086"/>
              <a:ext cx="477189" cy="441971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69"/>
          <p:cNvGrpSpPr/>
          <p:nvPr/>
        </p:nvGrpSpPr>
        <p:grpSpPr>
          <a:xfrm rot="-3173404">
            <a:off x="8125964" y="3963790"/>
            <a:ext cx="276552" cy="208298"/>
            <a:chOff x="1197477" y="3245257"/>
            <a:chExt cx="456141" cy="343564"/>
          </a:xfrm>
        </p:grpSpPr>
        <p:sp>
          <p:nvSpPr>
            <p:cNvPr id="2719" name="Google Shape;2719;p69"/>
            <p:cNvSpPr/>
            <p:nvPr/>
          </p:nvSpPr>
          <p:spPr>
            <a:xfrm>
              <a:off x="1197477" y="3264283"/>
              <a:ext cx="443597" cy="151365"/>
            </a:xfrm>
            <a:custGeom>
              <a:avLst/>
              <a:gdLst/>
              <a:ahLst/>
              <a:cxnLst/>
              <a:rect l="l" t="t" r="r" b="b"/>
              <a:pathLst>
                <a:path w="10538" h="3596" extrusionOk="0">
                  <a:moveTo>
                    <a:pt x="5359" y="318"/>
                  </a:moveTo>
                  <a:cubicBezTo>
                    <a:pt x="6108" y="318"/>
                    <a:pt x="6849" y="336"/>
                    <a:pt x="7597" y="382"/>
                  </a:cubicBezTo>
                  <a:cubicBezTo>
                    <a:pt x="8252" y="429"/>
                    <a:pt x="8918" y="477"/>
                    <a:pt x="9549" y="656"/>
                  </a:cubicBezTo>
                  <a:cubicBezTo>
                    <a:pt x="9883" y="775"/>
                    <a:pt x="9942" y="834"/>
                    <a:pt x="9930" y="1180"/>
                  </a:cubicBezTo>
                  <a:cubicBezTo>
                    <a:pt x="9918" y="1561"/>
                    <a:pt x="9918" y="1965"/>
                    <a:pt x="9847" y="2346"/>
                  </a:cubicBezTo>
                  <a:cubicBezTo>
                    <a:pt x="9799" y="2585"/>
                    <a:pt x="9668" y="2727"/>
                    <a:pt x="9430" y="2787"/>
                  </a:cubicBezTo>
                  <a:cubicBezTo>
                    <a:pt x="9050" y="2875"/>
                    <a:pt x="8662" y="2883"/>
                    <a:pt x="8280" y="2883"/>
                  </a:cubicBezTo>
                  <a:cubicBezTo>
                    <a:pt x="8195" y="2883"/>
                    <a:pt x="8110" y="2882"/>
                    <a:pt x="8025" y="2882"/>
                  </a:cubicBezTo>
                  <a:lnTo>
                    <a:pt x="1417" y="2882"/>
                  </a:lnTo>
                  <a:cubicBezTo>
                    <a:pt x="1239" y="2882"/>
                    <a:pt x="1072" y="2870"/>
                    <a:pt x="893" y="2858"/>
                  </a:cubicBezTo>
                  <a:cubicBezTo>
                    <a:pt x="632" y="2811"/>
                    <a:pt x="465" y="2692"/>
                    <a:pt x="417" y="2430"/>
                  </a:cubicBezTo>
                  <a:cubicBezTo>
                    <a:pt x="334" y="1953"/>
                    <a:pt x="358" y="1477"/>
                    <a:pt x="560" y="1025"/>
                  </a:cubicBezTo>
                  <a:cubicBezTo>
                    <a:pt x="632" y="834"/>
                    <a:pt x="774" y="727"/>
                    <a:pt x="977" y="656"/>
                  </a:cubicBezTo>
                  <a:cubicBezTo>
                    <a:pt x="1358" y="525"/>
                    <a:pt x="1775" y="489"/>
                    <a:pt x="2179" y="465"/>
                  </a:cubicBezTo>
                  <a:cubicBezTo>
                    <a:pt x="3013" y="382"/>
                    <a:pt x="3858" y="322"/>
                    <a:pt x="4703" y="322"/>
                  </a:cubicBezTo>
                  <a:cubicBezTo>
                    <a:pt x="4923" y="320"/>
                    <a:pt x="5141" y="318"/>
                    <a:pt x="5359" y="318"/>
                  </a:cubicBezTo>
                  <a:close/>
                  <a:moveTo>
                    <a:pt x="5049" y="1"/>
                  </a:moveTo>
                  <a:cubicBezTo>
                    <a:pt x="4144" y="1"/>
                    <a:pt x="3525" y="25"/>
                    <a:pt x="2906" y="84"/>
                  </a:cubicBezTo>
                  <a:cubicBezTo>
                    <a:pt x="2263" y="132"/>
                    <a:pt x="1608" y="191"/>
                    <a:pt x="989" y="358"/>
                  </a:cubicBezTo>
                  <a:cubicBezTo>
                    <a:pt x="441" y="501"/>
                    <a:pt x="155" y="858"/>
                    <a:pt x="60" y="1406"/>
                  </a:cubicBezTo>
                  <a:cubicBezTo>
                    <a:pt x="0" y="1823"/>
                    <a:pt x="48" y="2239"/>
                    <a:pt x="143" y="2644"/>
                  </a:cubicBezTo>
                  <a:cubicBezTo>
                    <a:pt x="274" y="3192"/>
                    <a:pt x="572" y="3418"/>
                    <a:pt x="1132" y="3466"/>
                  </a:cubicBezTo>
                  <a:cubicBezTo>
                    <a:pt x="1179" y="3468"/>
                    <a:pt x="1227" y="3469"/>
                    <a:pt x="1275" y="3469"/>
                  </a:cubicBezTo>
                  <a:cubicBezTo>
                    <a:pt x="1405" y="3469"/>
                    <a:pt x="1533" y="3462"/>
                    <a:pt x="1655" y="3462"/>
                  </a:cubicBezTo>
                  <a:cubicBezTo>
                    <a:pt x="1700" y="3462"/>
                    <a:pt x="1744" y="3463"/>
                    <a:pt x="1786" y="3466"/>
                  </a:cubicBezTo>
                  <a:cubicBezTo>
                    <a:pt x="2882" y="3525"/>
                    <a:pt x="3965" y="3489"/>
                    <a:pt x="5049" y="3513"/>
                  </a:cubicBezTo>
                  <a:cubicBezTo>
                    <a:pt x="5188" y="3515"/>
                    <a:pt x="5327" y="3516"/>
                    <a:pt x="5465" y="3516"/>
                  </a:cubicBezTo>
                  <a:cubicBezTo>
                    <a:pt x="5743" y="3516"/>
                    <a:pt x="6021" y="3513"/>
                    <a:pt x="6299" y="3513"/>
                  </a:cubicBezTo>
                  <a:cubicBezTo>
                    <a:pt x="6716" y="3513"/>
                    <a:pt x="7132" y="3519"/>
                    <a:pt x="7549" y="3549"/>
                  </a:cubicBezTo>
                  <a:cubicBezTo>
                    <a:pt x="7895" y="3574"/>
                    <a:pt x="8241" y="3595"/>
                    <a:pt x="8589" y="3595"/>
                  </a:cubicBezTo>
                  <a:cubicBezTo>
                    <a:pt x="8911" y="3595"/>
                    <a:pt x="9235" y="3577"/>
                    <a:pt x="9561" y="3525"/>
                  </a:cubicBezTo>
                  <a:cubicBezTo>
                    <a:pt x="10037" y="3454"/>
                    <a:pt x="10299" y="3180"/>
                    <a:pt x="10407" y="2739"/>
                  </a:cubicBezTo>
                  <a:cubicBezTo>
                    <a:pt x="10538" y="2299"/>
                    <a:pt x="10526" y="1858"/>
                    <a:pt x="10478" y="1406"/>
                  </a:cubicBezTo>
                  <a:cubicBezTo>
                    <a:pt x="10442" y="906"/>
                    <a:pt x="10121" y="513"/>
                    <a:pt x="9645" y="358"/>
                  </a:cubicBezTo>
                  <a:cubicBezTo>
                    <a:pt x="9347" y="263"/>
                    <a:pt x="9049" y="203"/>
                    <a:pt x="8740" y="179"/>
                  </a:cubicBezTo>
                  <a:cubicBezTo>
                    <a:pt x="7418" y="13"/>
                    <a:pt x="6085" y="37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1203496" y="3432447"/>
              <a:ext cx="431558" cy="156374"/>
            </a:xfrm>
            <a:custGeom>
              <a:avLst/>
              <a:gdLst/>
              <a:ahLst/>
              <a:cxnLst/>
              <a:rect l="l" t="t" r="r" b="b"/>
              <a:pathLst>
                <a:path w="10252" h="3715" extrusionOk="0">
                  <a:moveTo>
                    <a:pt x="5557" y="298"/>
                  </a:moveTo>
                  <a:cubicBezTo>
                    <a:pt x="6740" y="298"/>
                    <a:pt x="7916" y="419"/>
                    <a:pt x="9085" y="554"/>
                  </a:cubicBezTo>
                  <a:cubicBezTo>
                    <a:pt x="9382" y="590"/>
                    <a:pt x="9430" y="649"/>
                    <a:pt x="9466" y="935"/>
                  </a:cubicBezTo>
                  <a:cubicBezTo>
                    <a:pt x="9549" y="1364"/>
                    <a:pt x="9585" y="1792"/>
                    <a:pt x="9537" y="2221"/>
                  </a:cubicBezTo>
                  <a:cubicBezTo>
                    <a:pt x="9490" y="2578"/>
                    <a:pt x="9382" y="2697"/>
                    <a:pt x="9025" y="2780"/>
                  </a:cubicBezTo>
                  <a:cubicBezTo>
                    <a:pt x="8513" y="2900"/>
                    <a:pt x="7978" y="2900"/>
                    <a:pt x="7442" y="2923"/>
                  </a:cubicBezTo>
                  <a:cubicBezTo>
                    <a:pt x="6108" y="2983"/>
                    <a:pt x="4775" y="3031"/>
                    <a:pt x="3453" y="3078"/>
                  </a:cubicBezTo>
                  <a:cubicBezTo>
                    <a:pt x="2764" y="3099"/>
                    <a:pt x="2075" y="3177"/>
                    <a:pt x="1369" y="3177"/>
                  </a:cubicBezTo>
                  <a:cubicBezTo>
                    <a:pt x="1282" y="3177"/>
                    <a:pt x="1195" y="3176"/>
                    <a:pt x="1108" y="3173"/>
                  </a:cubicBezTo>
                  <a:cubicBezTo>
                    <a:pt x="631" y="3173"/>
                    <a:pt x="512" y="3102"/>
                    <a:pt x="441" y="2626"/>
                  </a:cubicBezTo>
                  <a:cubicBezTo>
                    <a:pt x="381" y="2221"/>
                    <a:pt x="334" y="1840"/>
                    <a:pt x="393" y="1435"/>
                  </a:cubicBezTo>
                  <a:cubicBezTo>
                    <a:pt x="453" y="995"/>
                    <a:pt x="739" y="578"/>
                    <a:pt x="1262" y="495"/>
                  </a:cubicBezTo>
                  <a:cubicBezTo>
                    <a:pt x="2084" y="364"/>
                    <a:pt x="2917" y="364"/>
                    <a:pt x="3751" y="340"/>
                  </a:cubicBezTo>
                  <a:lnTo>
                    <a:pt x="4406" y="340"/>
                  </a:lnTo>
                  <a:cubicBezTo>
                    <a:pt x="4790" y="311"/>
                    <a:pt x="5174" y="298"/>
                    <a:pt x="5557" y="298"/>
                  </a:cubicBezTo>
                  <a:close/>
                  <a:moveTo>
                    <a:pt x="6128" y="0"/>
                  </a:moveTo>
                  <a:cubicBezTo>
                    <a:pt x="5919" y="0"/>
                    <a:pt x="5710" y="6"/>
                    <a:pt x="5501" y="18"/>
                  </a:cubicBezTo>
                  <a:cubicBezTo>
                    <a:pt x="4179" y="114"/>
                    <a:pt x="2858" y="137"/>
                    <a:pt x="1524" y="244"/>
                  </a:cubicBezTo>
                  <a:cubicBezTo>
                    <a:pt x="1108" y="280"/>
                    <a:pt x="715" y="340"/>
                    <a:pt x="429" y="697"/>
                  </a:cubicBezTo>
                  <a:cubicBezTo>
                    <a:pt x="203" y="971"/>
                    <a:pt x="119" y="1304"/>
                    <a:pt x="72" y="1649"/>
                  </a:cubicBezTo>
                  <a:cubicBezTo>
                    <a:pt x="0" y="2138"/>
                    <a:pt x="24" y="2626"/>
                    <a:pt x="215" y="3102"/>
                  </a:cubicBezTo>
                  <a:cubicBezTo>
                    <a:pt x="334" y="3388"/>
                    <a:pt x="500" y="3638"/>
                    <a:pt x="858" y="3662"/>
                  </a:cubicBezTo>
                  <a:cubicBezTo>
                    <a:pt x="1285" y="3699"/>
                    <a:pt x="1711" y="3714"/>
                    <a:pt x="2137" y="3714"/>
                  </a:cubicBezTo>
                  <a:cubicBezTo>
                    <a:pt x="2672" y="3714"/>
                    <a:pt x="3208" y="3689"/>
                    <a:pt x="3751" y="3650"/>
                  </a:cubicBezTo>
                  <a:cubicBezTo>
                    <a:pt x="5096" y="3542"/>
                    <a:pt x="6442" y="3566"/>
                    <a:pt x="7799" y="3471"/>
                  </a:cubicBezTo>
                  <a:lnTo>
                    <a:pt x="7882" y="3471"/>
                  </a:lnTo>
                  <a:cubicBezTo>
                    <a:pt x="8311" y="3459"/>
                    <a:pt x="8763" y="3483"/>
                    <a:pt x="9192" y="3352"/>
                  </a:cubicBezTo>
                  <a:cubicBezTo>
                    <a:pt x="9549" y="3245"/>
                    <a:pt x="9894" y="3090"/>
                    <a:pt x="10014" y="2697"/>
                  </a:cubicBezTo>
                  <a:cubicBezTo>
                    <a:pt x="10180" y="2197"/>
                    <a:pt x="10252" y="1685"/>
                    <a:pt x="10085" y="1173"/>
                  </a:cubicBezTo>
                  <a:cubicBezTo>
                    <a:pt x="9918" y="649"/>
                    <a:pt x="9621" y="280"/>
                    <a:pt x="9049" y="221"/>
                  </a:cubicBezTo>
                  <a:cubicBezTo>
                    <a:pt x="8078" y="123"/>
                    <a:pt x="7106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1211494" y="3277669"/>
              <a:ext cx="404533" cy="107967"/>
            </a:xfrm>
            <a:custGeom>
              <a:avLst/>
              <a:gdLst/>
              <a:ahLst/>
              <a:cxnLst/>
              <a:rect l="l" t="t" r="r" b="b"/>
              <a:pathLst>
                <a:path w="9610" h="2565" extrusionOk="0">
                  <a:moveTo>
                    <a:pt x="5026" y="0"/>
                  </a:moveTo>
                  <a:cubicBezTo>
                    <a:pt x="4808" y="0"/>
                    <a:pt x="4590" y="2"/>
                    <a:pt x="4370" y="4"/>
                  </a:cubicBezTo>
                  <a:cubicBezTo>
                    <a:pt x="3525" y="4"/>
                    <a:pt x="2680" y="64"/>
                    <a:pt x="1846" y="147"/>
                  </a:cubicBezTo>
                  <a:cubicBezTo>
                    <a:pt x="1442" y="171"/>
                    <a:pt x="1025" y="195"/>
                    <a:pt x="644" y="338"/>
                  </a:cubicBezTo>
                  <a:cubicBezTo>
                    <a:pt x="441" y="409"/>
                    <a:pt x="299" y="516"/>
                    <a:pt x="227" y="707"/>
                  </a:cubicBezTo>
                  <a:cubicBezTo>
                    <a:pt x="25" y="1147"/>
                    <a:pt x="1" y="1624"/>
                    <a:pt x="84" y="2100"/>
                  </a:cubicBezTo>
                  <a:cubicBezTo>
                    <a:pt x="132" y="2374"/>
                    <a:pt x="299" y="2493"/>
                    <a:pt x="560" y="2540"/>
                  </a:cubicBezTo>
                  <a:cubicBezTo>
                    <a:pt x="739" y="2552"/>
                    <a:pt x="906" y="2564"/>
                    <a:pt x="1084" y="2564"/>
                  </a:cubicBezTo>
                  <a:lnTo>
                    <a:pt x="7692" y="2564"/>
                  </a:lnTo>
                  <a:cubicBezTo>
                    <a:pt x="7770" y="2564"/>
                    <a:pt x="7847" y="2564"/>
                    <a:pt x="7925" y="2564"/>
                  </a:cubicBezTo>
                  <a:cubicBezTo>
                    <a:pt x="8315" y="2564"/>
                    <a:pt x="8710" y="2556"/>
                    <a:pt x="9097" y="2457"/>
                  </a:cubicBezTo>
                  <a:cubicBezTo>
                    <a:pt x="9335" y="2397"/>
                    <a:pt x="9466" y="2267"/>
                    <a:pt x="9514" y="2028"/>
                  </a:cubicBezTo>
                  <a:cubicBezTo>
                    <a:pt x="9585" y="1647"/>
                    <a:pt x="9585" y="1243"/>
                    <a:pt x="9597" y="850"/>
                  </a:cubicBezTo>
                  <a:cubicBezTo>
                    <a:pt x="9609" y="516"/>
                    <a:pt x="9550" y="457"/>
                    <a:pt x="9216" y="350"/>
                  </a:cubicBezTo>
                  <a:cubicBezTo>
                    <a:pt x="8573" y="171"/>
                    <a:pt x="7907" y="111"/>
                    <a:pt x="7264" y="64"/>
                  </a:cubicBezTo>
                  <a:cubicBezTo>
                    <a:pt x="6516" y="18"/>
                    <a:pt x="5775" y="0"/>
                    <a:pt x="502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9"/>
            <p:cNvSpPr/>
            <p:nvPr/>
          </p:nvSpPr>
          <p:spPr>
            <a:xfrm>
              <a:off x="1217514" y="3445538"/>
              <a:ext cx="389968" cy="121563"/>
            </a:xfrm>
            <a:custGeom>
              <a:avLst/>
              <a:gdLst/>
              <a:ahLst/>
              <a:cxnLst/>
              <a:rect l="l" t="t" r="r" b="b"/>
              <a:pathLst>
                <a:path w="9264" h="2888" extrusionOk="0">
                  <a:moveTo>
                    <a:pt x="5177" y="0"/>
                  </a:moveTo>
                  <a:cubicBezTo>
                    <a:pt x="4810" y="0"/>
                    <a:pt x="4442" y="13"/>
                    <a:pt x="4073" y="41"/>
                  </a:cubicBezTo>
                  <a:lnTo>
                    <a:pt x="3418" y="41"/>
                  </a:lnTo>
                  <a:cubicBezTo>
                    <a:pt x="2584" y="64"/>
                    <a:pt x="1751" y="64"/>
                    <a:pt x="929" y="207"/>
                  </a:cubicBezTo>
                  <a:cubicBezTo>
                    <a:pt x="406" y="279"/>
                    <a:pt x="120" y="695"/>
                    <a:pt x="60" y="1136"/>
                  </a:cubicBezTo>
                  <a:cubicBezTo>
                    <a:pt x="1" y="1541"/>
                    <a:pt x="48" y="1934"/>
                    <a:pt x="108" y="2327"/>
                  </a:cubicBezTo>
                  <a:cubicBezTo>
                    <a:pt x="179" y="2803"/>
                    <a:pt x="298" y="2886"/>
                    <a:pt x="775" y="2886"/>
                  </a:cubicBezTo>
                  <a:cubicBezTo>
                    <a:pt x="821" y="2887"/>
                    <a:pt x="868" y="2887"/>
                    <a:pt x="914" y="2887"/>
                  </a:cubicBezTo>
                  <a:cubicBezTo>
                    <a:pt x="1663" y="2887"/>
                    <a:pt x="2391" y="2801"/>
                    <a:pt x="3120" y="2779"/>
                  </a:cubicBezTo>
                  <a:cubicBezTo>
                    <a:pt x="4442" y="2731"/>
                    <a:pt x="5775" y="2684"/>
                    <a:pt x="7109" y="2624"/>
                  </a:cubicBezTo>
                  <a:cubicBezTo>
                    <a:pt x="7645" y="2600"/>
                    <a:pt x="8180" y="2600"/>
                    <a:pt x="8692" y="2481"/>
                  </a:cubicBezTo>
                  <a:cubicBezTo>
                    <a:pt x="9049" y="2410"/>
                    <a:pt x="9157" y="2291"/>
                    <a:pt x="9204" y="1934"/>
                  </a:cubicBezTo>
                  <a:cubicBezTo>
                    <a:pt x="9264" y="1493"/>
                    <a:pt x="9216" y="1065"/>
                    <a:pt x="9157" y="636"/>
                  </a:cubicBezTo>
                  <a:cubicBezTo>
                    <a:pt x="9109" y="338"/>
                    <a:pt x="9073" y="291"/>
                    <a:pt x="8752" y="267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1243570" y="3297200"/>
              <a:ext cx="161434" cy="25466"/>
            </a:xfrm>
            <a:custGeom>
              <a:avLst/>
              <a:gdLst/>
              <a:ahLst/>
              <a:cxnLst/>
              <a:rect l="l" t="t" r="r" b="b"/>
              <a:pathLst>
                <a:path w="3835" h="605" extrusionOk="0">
                  <a:moveTo>
                    <a:pt x="1994" y="0"/>
                  </a:moveTo>
                  <a:cubicBezTo>
                    <a:pt x="1469" y="0"/>
                    <a:pt x="943" y="23"/>
                    <a:pt x="418" y="40"/>
                  </a:cubicBezTo>
                  <a:cubicBezTo>
                    <a:pt x="322" y="40"/>
                    <a:pt x="215" y="64"/>
                    <a:pt x="132" y="112"/>
                  </a:cubicBezTo>
                  <a:cubicBezTo>
                    <a:pt x="37" y="159"/>
                    <a:pt x="1" y="231"/>
                    <a:pt x="1" y="338"/>
                  </a:cubicBezTo>
                  <a:cubicBezTo>
                    <a:pt x="1" y="433"/>
                    <a:pt x="60" y="493"/>
                    <a:pt x="144" y="540"/>
                  </a:cubicBezTo>
                  <a:cubicBezTo>
                    <a:pt x="245" y="587"/>
                    <a:pt x="354" y="604"/>
                    <a:pt x="459" y="604"/>
                  </a:cubicBezTo>
                  <a:cubicBezTo>
                    <a:pt x="489" y="604"/>
                    <a:pt x="519" y="603"/>
                    <a:pt x="549" y="600"/>
                  </a:cubicBezTo>
                  <a:cubicBezTo>
                    <a:pt x="1382" y="529"/>
                    <a:pt x="2215" y="481"/>
                    <a:pt x="3037" y="350"/>
                  </a:cubicBezTo>
                  <a:cubicBezTo>
                    <a:pt x="3287" y="302"/>
                    <a:pt x="3549" y="290"/>
                    <a:pt x="3835" y="183"/>
                  </a:cubicBezTo>
                  <a:cubicBezTo>
                    <a:pt x="3728" y="112"/>
                    <a:pt x="3728" y="112"/>
                    <a:pt x="3668" y="112"/>
                  </a:cubicBezTo>
                  <a:cubicBezTo>
                    <a:pt x="3110" y="26"/>
                    <a:pt x="2552" y="0"/>
                    <a:pt x="199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1252115" y="3468942"/>
              <a:ext cx="77707" cy="24414"/>
            </a:xfrm>
            <a:custGeom>
              <a:avLst/>
              <a:gdLst/>
              <a:ahLst/>
              <a:cxnLst/>
              <a:rect l="l" t="t" r="r" b="b"/>
              <a:pathLst>
                <a:path w="1846" h="580" extrusionOk="0">
                  <a:moveTo>
                    <a:pt x="948" y="1"/>
                  </a:moveTo>
                  <a:cubicBezTo>
                    <a:pt x="777" y="1"/>
                    <a:pt x="605" y="14"/>
                    <a:pt x="429" y="32"/>
                  </a:cubicBezTo>
                  <a:cubicBezTo>
                    <a:pt x="346" y="44"/>
                    <a:pt x="250" y="68"/>
                    <a:pt x="167" y="104"/>
                  </a:cubicBezTo>
                  <a:cubicBezTo>
                    <a:pt x="60" y="163"/>
                    <a:pt x="0" y="259"/>
                    <a:pt x="12" y="378"/>
                  </a:cubicBezTo>
                  <a:cubicBezTo>
                    <a:pt x="48" y="497"/>
                    <a:pt x="119" y="556"/>
                    <a:pt x="238" y="580"/>
                  </a:cubicBezTo>
                  <a:lnTo>
                    <a:pt x="417" y="580"/>
                  </a:lnTo>
                  <a:cubicBezTo>
                    <a:pt x="846" y="544"/>
                    <a:pt x="1262" y="437"/>
                    <a:pt x="1679" y="306"/>
                  </a:cubicBezTo>
                  <a:cubicBezTo>
                    <a:pt x="1739" y="282"/>
                    <a:pt x="1798" y="282"/>
                    <a:pt x="1846" y="199"/>
                  </a:cubicBezTo>
                  <a:cubicBezTo>
                    <a:pt x="1846" y="187"/>
                    <a:pt x="1834" y="163"/>
                    <a:pt x="1822" y="151"/>
                  </a:cubicBezTo>
                  <a:cubicBezTo>
                    <a:pt x="1798" y="139"/>
                    <a:pt x="1774" y="139"/>
                    <a:pt x="1739" y="128"/>
                  </a:cubicBezTo>
                  <a:cubicBezTo>
                    <a:pt x="1477" y="33"/>
                    <a:pt x="1215" y="1"/>
                    <a:pt x="948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1210021" y="3245257"/>
              <a:ext cx="443597" cy="151575"/>
            </a:xfrm>
            <a:custGeom>
              <a:avLst/>
              <a:gdLst/>
              <a:ahLst/>
              <a:cxnLst/>
              <a:rect l="l" t="t" r="r" b="b"/>
              <a:pathLst>
                <a:path w="10538" h="3601" extrusionOk="0">
                  <a:moveTo>
                    <a:pt x="5358" y="330"/>
                  </a:moveTo>
                  <a:cubicBezTo>
                    <a:pt x="6108" y="330"/>
                    <a:pt x="6849" y="347"/>
                    <a:pt x="7596" y="393"/>
                  </a:cubicBezTo>
                  <a:cubicBezTo>
                    <a:pt x="8251" y="441"/>
                    <a:pt x="8918" y="477"/>
                    <a:pt x="9549" y="655"/>
                  </a:cubicBezTo>
                  <a:cubicBezTo>
                    <a:pt x="9882" y="774"/>
                    <a:pt x="9942" y="834"/>
                    <a:pt x="9930" y="1179"/>
                  </a:cubicBezTo>
                  <a:cubicBezTo>
                    <a:pt x="9918" y="1572"/>
                    <a:pt x="9918" y="1965"/>
                    <a:pt x="9847" y="2358"/>
                  </a:cubicBezTo>
                  <a:cubicBezTo>
                    <a:pt x="9799" y="2596"/>
                    <a:pt x="9668" y="2727"/>
                    <a:pt x="9430" y="2786"/>
                  </a:cubicBezTo>
                  <a:cubicBezTo>
                    <a:pt x="9043" y="2886"/>
                    <a:pt x="8648" y="2894"/>
                    <a:pt x="8258" y="2894"/>
                  </a:cubicBezTo>
                  <a:cubicBezTo>
                    <a:pt x="8180" y="2894"/>
                    <a:pt x="8102" y="2894"/>
                    <a:pt x="8025" y="2894"/>
                  </a:cubicBezTo>
                  <a:lnTo>
                    <a:pt x="1417" y="2894"/>
                  </a:lnTo>
                  <a:cubicBezTo>
                    <a:pt x="1238" y="2894"/>
                    <a:pt x="1072" y="2882"/>
                    <a:pt x="893" y="2858"/>
                  </a:cubicBezTo>
                  <a:cubicBezTo>
                    <a:pt x="631" y="2822"/>
                    <a:pt x="464" y="2703"/>
                    <a:pt x="417" y="2429"/>
                  </a:cubicBezTo>
                  <a:cubicBezTo>
                    <a:pt x="334" y="1953"/>
                    <a:pt x="357" y="1477"/>
                    <a:pt x="560" y="1036"/>
                  </a:cubicBezTo>
                  <a:cubicBezTo>
                    <a:pt x="631" y="834"/>
                    <a:pt x="774" y="739"/>
                    <a:pt x="976" y="655"/>
                  </a:cubicBezTo>
                  <a:cubicBezTo>
                    <a:pt x="1357" y="524"/>
                    <a:pt x="1774" y="500"/>
                    <a:pt x="2179" y="465"/>
                  </a:cubicBezTo>
                  <a:cubicBezTo>
                    <a:pt x="3012" y="393"/>
                    <a:pt x="3858" y="334"/>
                    <a:pt x="4703" y="334"/>
                  </a:cubicBezTo>
                  <a:cubicBezTo>
                    <a:pt x="4923" y="331"/>
                    <a:pt x="5141" y="330"/>
                    <a:pt x="5358" y="330"/>
                  </a:cubicBezTo>
                  <a:close/>
                  <a:moveTo>
                    <a:pt x="5048" y="0"/>
                  </a:moveTo>
                  <a:cubicBezTo>
                    <a:pt x="4144" y="0"/>
                    <a:pt x="3524" y="36"/>
                    <a:pt x="2905" y="96"/>
                  </a:cubicBezTo>
                  <a:cubicBezTo>
                    <a:pt x="2262" y="131"/>
                    <a:pt x="1607" y="191"/>
                    <a:pt x="988" y="358"/>
                  </a:cubicBezTo>
                  <a:cubicBezTo>
                    <a:pt x="441" y="512"/>
                    <a:pt x="155" y="870"/>
                    <a:pt x="60" y="1417"/>
                  </a:cubicBezTo>
                  <a:cubicBezTo>
                    <a:pt x="0" y="1834"/>
                    <a:pt x="48" y="2251"/>
                    <a:pt x="143" y="2656"/>
                  </a:cubicBezTo>
                  <a:cubicBezTo>
                    <a:pt x="274" y="3203"/>
                    <a:pt x="572" y="3429"/>
                    <a:pt x="1131" y="3465"/>
                  </a:cubicBezTo>
                  <a:cubicBezTo>
                    <a:pt x="1190" y="3471"/>
                    <a:pt x="1250" y="3474"/>
                    <a:pt x="1308" y="3474"/>
                  </a:cubicBezTo>
                  <a:cubicBezTo>
                    <a:pt x="1440" y="3474"/>
                    <a:pt x="1570" y="3463"/>
                    <a:pt x="1693" y="3463"/>
                  </a:cubicBezTo>
                  <a:cubicBezTo>
                    <a:pt x="1725" y="3463"/>
                    <a:pt x="1756" y="3463"/>
                    <a:pt x="1786" y="3465"/>
                  </a:cubicBezTo>
                  <a:cubicBezTo>
                    <a:pt x="2881" y="3525"/>
                    <a:pt x="3965" y="3501"/>
                    <a:pt x="5048" y="3513"/>
                  </a:cubicBezTo>
                  <a:cubicBezTo>
                    <a:pt x="5882" y="3525"/>
                    <a:pt x="6715" y="3501"/>
                    <a:pt x="7549" y="3560"/>
                  </a:cubicBezTo>
                  <a:cubicBezTo>
                    <a:pt x="7869" y="3583"/>
                    <a:pt x="8189" y="3601"/>
                    <a:pt x="8511" y="3601"/>
                  </a:cubicBezTo>
                  <a:cubicBezTo>
                    <a:pt x="8859" y="3601"/>
                    <a:pt x="9208" y="3580"/>
                    <a:pt x="9561" y="3525"/>
                  </a:cubicBezTo>
                  <a:cubicBezTo>
                    <a:pt x="10037" y="3453"/>
                    <a:pt x="10299" y="3191"/>
                    <a:pt x="10406" y="2739"/>
                  </a:cubicBezTo>
                  <a:cubicBezTo>
                    <a:pt x="10537" y="2310"/>
                    <a:pt x="10525" y="1858"/>
                    <a:pt x="10478" y="1417"/>
                  </a:cubicBezTo>
                  <a:cubicBezTo>
                    <a:pt x="10442" y="917"/>
                    <a:pt x="10120" y="524"/>
                    <a:pt x="9644" y="358"/>
                  </a:cubicBezTo>
                  <a:cubicBezTo>
                    <a:pt x="9347" y="274"/>
                    <a:pt x="9049" y="215"/>
                    <a:pt x="8739" y="179"/>
                  </a:cubicBezTo>
                  <a:cubicBezTo>
                    <a:pt x="7418" y="12"/>
                    <a:pt x="6084" y="48"/>
                    <a:pt x="5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1216040" y="3413842"/>
              <a:ext cx="431558" cy="156247"/>
            </a:xfrm>
            <a:custGeom>
              <a:avLst/>
              <a:gdLst/>
              <a:ahLst/>
              <a:cxnLst/>
              <a:rect l="l" t="t" r="r" b="b"/>
              <a:pathLst>
                <a:path w="10252" h="3712" extrusionOk="0">
                  <a:moveTo>
                    <a:pt x="5510" y="289"/>
                  </a:moveTo>
                  <a:cubicBezTo>
                    <a:pt x="6709" y="289"/>
                    <a:pt x="7900" y="419"/>
                    <a:pt x="9084" y="556"/>
                  </a:cubicBezTo>
                  <a:cubicBezTo>
                    <a:pt x="9382" y="579"/>
                    <a:pt x="9430" y="639"/>
                    <a:pt x="9465" y="925"/>
                  </a:cubicBezTo>
                  <a:cubicBezTo>
                    <a:pt x="9549" y="1353"/>
                    <a:pt x="9585" y="1794"/>
                    <a:pt x="9537" y="2222"/>
                  </a:cubicBezTo>
                  <a:cubicBezTo>
                    <a:pt x="9489" y="2580"/>
                    <a:pt x="9382" y="2699"/>
                    <a:pt x="9025" y="2770"/>
                  </a:cubicBezTo>
                  <a:cubicBezTo>
                    <a:pt x="8513" y="2889"/>
                    <a:pt x="7977" y="2889"/>
                    <a:pt x="7441" y="2925"/>
                  </a:cubicBezTo>
                  <a:cubicBezTo>
                    <a:pt x="6108" y="2984"/>
                    <a:pt x="4774" y="3020"/>
                    <a:pt x="3453" y="3068"/>
                  </a:cubicBezTo>
                  <a:cubicBezTo>
                    <a:pt x="2730" y="3101"/>
                    <a:pt x="2007" y="3176"/>
                    <a:pt x="1264" y="3176"/>
                  </a:cubicBezTo>
                  <a:cubicBezTo>
                    <a:pt x="1212" y="3176"/>
                    <a:pt x="1160" y="3176"/>
                    <a:pt x="1107" y="3175"/>
                  </a:cubicBezTo>
                  <a:cubicBezTo>
                    <a:pt x="631" y="3175"/>
                    <a:pt x="512" y="3103"/>
                    <a:pt x="441" y="2627"/>
                  </a:cubicBezTo>
                  <a:cubicBezTo>
                    <a:pt x="381" y="2222"/>
                    <a:pt x="333" y="1829"/>
                    <a:pt x="393" y="1437"/>
                  </a:cubicBezTo>
                  <a:cubicBezTo>
                    <a:pt x="452" y="984"/>
                    <a:pt x="738" y="567"/>
                    <a:pt x="1262" y="496"/>
                  </a:cubicBezTo>
                  <a:cubicBezTo>
                    <a:pt x="2084" y="365"/>
                    <a:pt x="2917" y="365"/>
                    <a:pt x="3750" y="329"/>
                  </a:cubicBezTo>
                  <a:lnTo>
                    <a:pt x="4405" y="329"/>
                  </a:lnTo>
                  <a:cubicBezTo>
                    <a:pt x="4774" y="301"/>
                    <a:pt x="5142" y="289"/>
                    <a:pt x="5510" y="289"/>
                  </a:cubicBezTo>
                  <a:close/>
                  <a:moveTo>
                    <a:pt x="6163" y="1"/>
                  </a:moveTo>
                  <a:cubicBezTo>
                    <a:pt x="5943" y="1"/>
                    <a:pt x="5722" y="6"/>
                    <a:pt x="5501" y="20"/>
                  </a:cubicBezTo>
                  <a:cubicBezTo>
                    <a:pt x="4179" y="103"/>
                    <a:pt x="2858" y="139"/>
                    <a:pt x="1524" y="246"/>
                  </a:cubicBezTo>
                  <a:cubicBezTo>
                    <a:pt x="1107" y="270"/>
                    <a:pt x="714" y="329"/>
                    <a:pt x="429" y="686"/>
                  </a:cubicBezTo>
                  <a:cubicBezTo>
                    <a:pt x="202" y="972"/>
                    <a:pt x="119" y="1294"/>
                    <a:pt x="71" y="1639"/>
                  </a:cubicBezTo>
                  <a:cubicBezTo>
                    <a:pt x="0" y="2127"/>
                    <a:pt x="24" y="2627"/>
                    <a:pt x="214" y="3103"/>
                  </a:cubicBezTo>
                  <a:cubicBezTo>
                    <a:pt x="333" y="3377"/>
                    <a:pt x="500" y="3639"/>
                    <a:pt x="857" y="3663"/>
                  </a:cubicBezTo>
                  <a:cubicBezTo>
                    <a:pt x="1300" y="3696"/>
                    <a:pt x="1739" y="3711"/>
                    <a:pt x="2180" y="3711"/>
                  </a:cubicBezTo>
                  <a:cubicBezTo>
                    <a:pt x="2700" y="3711"/>
                    <a:pt x="3222" y="3690"/>
                    <a:pt x="3750" y="3651"/>
                  </a:cubicBezTo>
                  <a:cubicBezTo>
                    <a:pt x="5096" y="3544"/>
                    <a:pt x="6441" y="3556"/>
                    <a:pt x="7799" y="3473"/>
                  </a:cubicBezTo>
                  <a:lnTo>
                    <a:pt x="7882" y="3473"/>
                  </a:lnTo>
                  <a:cubicBezTo>
                    <a:pt x="8311" y="3449"/>
                    <a:pt x="8763" y="3484"/>
                    <a:pt x="9192" y="3353"/>
                  </a:cubicBezTo>
                  <a:cubicBezTo>
                    <a:pt x="9549" y="3246"/>
                    <a:pt x="9894" y="3080"/>
                    <a:pt x="10013" y="2699"/>
                  </a:cubicBezTo>
                  <a:cubicBezTo>
                    <a:pt x="10180" y="2187"/>
                    <a:pt x="10251" y="1687"/>
                    <a:pt x="10085" y="1163"/>
                  </a:cubicBezTo>
                  <a:cubicBezTo>
                    <a:pt x="9918" y="639"/>
                    <a:pt x="9620" y="270"/>
                    <a:pt x="9049" y="210"/>
                  </a:cubicBezTo>
                  <a:cubicBezTo>
                    <a:pt x="8089" y="113"/>
                    <a:pt x="7129" y="1"/>
                    <a:pt x="6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9"/>
            <p:cNvSpPr/>
            <p:nvPr/>
          </p:nvSpPr>
          <p:spPr>
            <a:xfrm>
              <a:off x="1224038" y="3259105"/>
              <a:ext cx="404491" cy="107967"/>
            </a:xfrm>
            <a:custGeom>
              <a:avLst/>
              <a:gdLst/>
              <a:ahLst/>
              <a:cxnLst/>
              <a:rect l="l" t="t" r="r" b="b"/>
              <a:pathLst>
                <a:path w="9609" h="2565" extrusionOk="0">
                  <a:moveTo>
                    <a:pt x="5025" y="1"/>
                  </a:moveTo>
                  <a:cubicBezTo>
                    <a:pt x="4808" y="1"/>
                    <a:pt x="4590" y="2"/>
                    <a:pt x="4370" y="5"/>
                  </a:cubicBezTo>
                  <a:cubicBezTo>
                    <a:pt x="3525" y="5"/>
                    <a:pt x="2679" y="64"/>
                    <a:pt x="1846" y="136"/>
                  </a:cubicBezTo>
                  <a:cubicBezTo>
                    <a:pt x="1441" y="160"/>
                    <a:pt x="1024" y="195"/>
                    <a:pt x="643" y="326"/>
                  </a:cubicBezTo>
                  <a:cubicBezTo>
                    <a:pt x="441" y="398"/>
                    <a:pt x="298" y="505"/>
                    <a:pt x="227" y="695"/>
                  </a:cubicBezTo>
                  <a:cubicBezTo>
                    <a:pt x="24" y="1148"/>
                    <a:pt x="1" y="1624"/>
                    <a:pt x="84" y="2100"/>
                  </a:cubicBezTo>
                  <a:cubicBezTo>
                    <a:pt x="131" y="2362"/>
                    <a:pt x="298" y="2481"/>
                    <a:pt x="560" y="2529"/>
                  </a:cubicBezTo>
                  <a:cubicBezTo>
                    <a:pt x="739" y="2541"/>
                    <a:pt x="905" y="2565"/>
                    <a:pt x="1084" y="2565"/>
                  </a:cubicBezTo>
                  <a:lnTo>
                    <a:pt x="7692" y="2565"/>
                  </a:lnTo>
                  <a:cubicBezTo>
                    <a:pt x="7769" y="2565"/>
                    <a:pt x="7847" y="2565"/>
                    <a:pt x="7925" y="2565"/>
                  </a:cubicBezTo>
                  <a:cubicBezTo>
                    <a:pt x="8315" y="2565"/>
                    <a:pt x="8710" y="2557"/>
                    <a:pt x="9097" y="2457"/>
                  </a:cubicBezTo>
                  <a:cubicBezTo>
                    <a:pt x="9335" y="2398"/>
                    <a:pt x="9466" y="2267"/>
                    <a:pt x="9514" y="2029"/>
                  </a:cubicBezTo>
                  <a:cubicBezTo>
                    <a:pt x="9585" y="1636"/>
                    <a:pt x="9585" y="1231"/>
                    <a:pt x="9597" y="850"/>
                  </a:cubicBezTo>
                  <a:cubicBezTo>
                    <a:pt x="9609" y="505"/>
                    <a:pt x="9549" y="445"/>
                    <a:pt x="9216" y="338"/>
                  </a:cubicBezTo>
                  <a:cubicBezTo>
                    <a:pt x="8573" y="171"/>
                    <a:pt x="7906" y="112"/>
                    <a:pt x="7263" y="64"/>
                  </a:cubicBezTo>
                  <a:cubicBezTo>
                    <a:pt x="6516" y="18"/>
                    <a:pt x="5775" y="1"/>
                    <a:pt x="5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1230058" y="3426512"/>
              <a:ext cx="389968" cy="121521"/>
            </a:xfrm>
            <a:custGeom>
              <a:avLst/>
              <a:gdLst/>
              <a:ahLst/>
              <a:cxnLst/>
              <a:rect l="l" t="t" r="r" b="b"/>
              <a:pathLst>
                <a:path w="9264" h="2887" extrusionOk="0">
                  <a:moveTo>
                    <a:pt x="5177" y="0"/>
                  </a:moveTo>
                  <a:cubicBezTo>
                    <a:pt x="4809" y="0"/>
                    <a:pt x="4441" y="12"/>
                    <a:pt x="4072" y="40"/>
                  </a:cubicBezTo>
                  <a:lnTo>
                    <a:pt x="3417" y="40"/>
                  </a:lnTo>
                  <a:cubicBezTo>
                    <a:pt x="2584" y="76"/>
                    <a:pt x="1751" y="76"/>
                    <a:pt x="929" y="207"/>
                  </a:cubicBezTo>
                  <a:cubicBezTo>
                    <a:pt x="405" y="278"/>
                    <a:pt x="119" y="695"/>
                    <a:pt x="60" y="1147"/>
                  </a:cubicBezTo>
                  <a:cubicBezTo>
                    <a:pt x="0" y="1552"/>
                    <a:pt x="48" y="1933"/>
                    <a:pt x="108" y="2338"/>
                  </a:cubicBezTo>
                  <a:cubicBezTo>
                    <a:pt x="179" y="2814"/>
                    <a:pt x="298" y="2886"/>
                    <a:pt x="774" y="2886"/>
                  </a:cubicBezTo>
                  <a:cubicBezTo>
                    <a:pt x="827" y="2887"/>
                    <a:pt x="879" y="2887"/>
                    <a:pt x="931" y="2887"/>
                  </a:cubicBezTo>
                  <a:cubicBezTo>
                    <a:pt x="1674" y="2887"/>
                    <a:pt x="2397" y="2812"/>
                    <a:pt x="3120" y="2779"/>
                  </a:cubicBezTo>
                  <a:cubicBezTo>
                    <a:pt x="4441" y="2743"/>
                    <a:pt x="5775" y="2695"/>
                    <a:pt x="7108" y="2636"/>
                  </a:cubicBezTo>
                  <a:cubicBezTo>
                    <a:pt x="7644" y="2600"/>
                    <a:pt x="8180" y="2600"/>
                    <a:pt x="8692" y="2481"/>
                  </a:cubicBezTo>
                  <a:cubicBezTo>
                    <a:pt x="9049" y="2410"/>
                    <a:pt x="9156" y="2290"/>
                    <a:pt x="9204" y="1933"/>
                  </a:cubicBezTo>
                  <a:cubicBezTo>
                    <a:pt x="9263" y="1505"/>
                    <a:pt x="9216" y="1076"/>
                    <a:pt x="9156" y="636"/>
                  </a:cubicBezTo>
                  <a:cubicBezTo>
                    <a:pt x="9109" y="338"/>
                    <a:pt x="9073" y="302"/>
                    <a:pt x="8751" y="266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69"/>
          <p:cNvGrpSpPr/>
          <p:nvPr/>
        </p:nvGrpSpPr>
        <p:grpSpPr>
          <a:xfrm rot="-1116308">
            <a:off x="7776563" y="1241713"/>
            <a:ext cx="402324" cy="526334"/>
            <a:chOff x="1188469" y="1829100"/>
            <a:chExt cx="609493" cy="797359"/>
          </a:xfrm>
        </p:grpSpPr>
        <p:sp>
          <p:nvSpPr>
            <p:cNvPr id="2730" name="Google Shape;2730;p69"/>
            <p:cNvSpPr/>
            <p:nvPr/>
          </p:nvSpPr>
          <p:spPr>
            <a:xfrm>
              <a:off x="1200003" y="1865511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64" y="9979"/>
                  </a:moveTo>
                  <a:cubicBezTo>
                    <a:pt x="8174" y="9979"/>
                    <a:pt x="8719" y="10497"/>
                    <a:pt x="8751" y="11252"/>
                  </a:cubicBezTo>
                  <a:lnTo>
                    <a:pt x="8751" y="11407"/>
                  </a:lnTo>
                  <a:cubicBezTo>
                    <a:pt x="8751" y="12157"/>
                    <a:pt x="8453" y="12752"/>
                    <a:pt x="7822" y="13181"/>
                  </a:cubicBezTo>
                  <a:cubicBezTo>
                    <a:pt x="7552" y="13347"/>
                    <a:pt x="7266" y="13441"/>
                    <a:pt x="6975" y="13441"/>
                  </a:cubicBezTo>
                  <a:cubicBezTo>
                    <a:pt x="6766" y="13441"/>
                    <a:pt x="6555" y="13392"/>
                    <a:pt x="6346" y="13288"/>
                  </a:cubicBezTo>
                  <a:cubicBezTo>
                    <a:pt x="5929" y="13074"/>
                    <a:pt x="5763" y="12693"/>
                    <a:pt x="5655" y="12276"/>
                  </a:cubicBezTo>
                  <a:cubicBezTo>
                    <a:pt x="5405" y="11204"/>
                    <a:pt x="6108" y="10157"/>
                    <a:pt x="7203" y="10002"/>
                  </a:cubicBezTo>
                  <a:cubicBezTo>
                    <a:pt x="7292" y="9987"/>
                    <a:pt x="7379" y="9979"/>
                    <a:pt x="7464" y="9979"/>
                  </a:cubicBezTo>
                  <a:close/>
                  <a:moveTo>
                    <a:pt x="9097" y="0"/>
                  </a:moveTo>
                  <a:cubicBezTo>
                    <a:pt x="8161" y="0"/>
                    <a:pt x="7268" y="234"/>
                    <a:pt x="6394" y="560"/>
                  </a:cubicBezTo>
                  <a:cubicBezTo>
                    <a:pt x="5239" y="1001"/>
                    <a:pt x="4203" y="1632"/>
                    <a:pt x="3274" y="2441"/>
                  </a:cubicBezTo>
                  <a:cubicBezTo>
                    <a:pt x="2084" y="3477"/>
                    <a:pt x="1226" y="4739"/>
                    <a:pt x="679" y="6228"/>
                  </a:cubicBezTo>
                  <a:cubicBezTo>
                    <a:pt x="345" y="7109"/>
                    <a:pt x="143" y="8013"/>
                    <a:pt x="60" y="8942"/>
                  </a:cubicBezTo>
                  <a:cubicBezTo>
                    <a:pt x="24" y="9502"/>
                    <a:pt x="0" y="10073"/>
                    <a:pt x="48" y="10657"/>
                  </a:cubicBezTo>
                  <a:cubicBezTo>
                    <a:pt x="143" y="11812"/>
                    <a:pt x="333" y="12955"/>
                    <a:pt x="917" y="14002"/>
                  </a:cubicBezTo>
                  <a:cubicBezTo>
                    <a:pt x="1357" y="14824"/>
                    <a:pt x="1905" y="15562"/>
                    <a:pt x="2679" y="16134"/>
                  </a:cubicBezTo>
                  <a:cubicBezTo>
                    <a:pt x="3846" y="16955"/>
                    <a:pt x="5167" y="17205"/>
                    <a:pt x="5989" y="17205"/>
                  </a:cubicBezTo>
                  <a:cubicBezTo>
                    <a:pt x="7715" y="17181"/>
                    <a:pt x="8787" y="16884"/>
                    <a:pt x="9787" y="16276"/>
                  </a:cubicBezTo>
                  <a:cubicBezTo>
                    <a:pt x="10716" y="15717"/>
                    <a:pt x="11525" y="15002"/>
                    <a:pt x="12109" y="14062"/>
                  </a:cubicBezTo>
                  <a:cubicBezTo>
                    <a:pt x="12680" y="13121"/>
                    <a:pt x="12918" y="12097"/>
                    <a:pt x="12906" y="10990"/>
                  </a:cubicBezTo>
                  <a:cubicBezTo>
                    <a:pt x="12894" y="9954"/>
                    <a:pt x="12621" y="9014"/>
                    <a:pt x="11882" y="8252"/>
                  </a:cubicBezTo>
                  <a:cubicBezTo>
                    <a:pt x="11240" y="7573"/>
                    <a:pt x="10525" y="7013"/>
                    <a:pt x="9608" y="6775"/>
                  </a:cubicBezTo>
                  <a:cubicBezTo>
                    <a:pt x="9114" y="6648"/>
                    <a:pt x="8626" y="6590"/>
                    <a:pt x="8142" y="6590"/>
                  </a:cubicBezTo>
                  <a:cubicBezTo>
                    <a:pt x="7181" y="6590"/>
                    <a:pt x="6241" y="6820"/>
                    <a:pt x="5322" y="7192"/>
                  </a:cubicBezTo>
                  <a:cubicBezTo>
                    <a:pt x="5286" y="7192"/>
                    <a:pt x="5251" y="7216"/>
                    <a:pt x="5227" y="7228"/>
                  </a:cubicBezTo>
                  <a:cubicBezTo>
                    <a:pt x="5036" y="7311"/>
                    <a:pt x="4858" y="7430"/>
                    <a:pt x="4655" y="7525"/>
                  </a:cubicBezTo>
                  <a:cubicBezTo>
                    <a:pt x="4578" y="7564"/>
                    <a:pt x="4518" y="7584"/>
                    <a:pt x="4471" y="7584"/>
                  </a:cubicBezTo>
                  <a:cubicBezTo>
                    <a:pt x="4375" y="7584"/>
                    <a:pt x="4342" y="7496"/>
                    <a:pt x="4358" y="7311"/>
                  </a:cubicBezTo>
                  <a:cubicBezTo>
                    <a:pt x="4382" y="7228"/>
                    <a:pt x="4393" y="7156"/>
                    <a:pt x="4405" y="7061"/>
                  </a:cubicBezTo>
                  <a:cubicBezTo>
                    <a:pt x="4489" y="6763"/>
                    <a:pt x="4608" y="6501"/>
                    <a:pt x="4751" y="6228"/>
                  </a:cubicBezTo>
                  <a:cubicBezTo>
                    <a:pt x="5239" y="5346"/>
                    <a:pt x="5929" y="4656"/>
                    <a:pt x="6846" y="4215"/>
                  </a:cubicBezTo>
                  <a:cubicBezTo>
                    <a:pt x="7537" y="3894"/>
                    <a:pt x="8263" y="3763"/>
                    <a:pt x="9025" y="3680"/>
                  </a:cubicBezTo>
                  <a:cubicBezTo>
                    <a:pt x="9394" y="3656"/>
                    <a:pt x="9751" y="3620"/>
                    <a:pt x="10120" y="3561"/>
                  </a:cubicBezTo>
                  <a:cubicBezTo>
                    <a:pt x="10418" y="3525"/>
                    <a:pt x="10597" y="3418"/>
                    <a:pt x="10644" y="3013"/>
                  </a:cubicBezTo>
                  <a:cubicBezTo>
                    <a:pt x="10739" y="2227"/>
                    <a:pt x="10704" y="1441"/>
                    <a:pt x="10513" y="644"/>
                  </a:cubicBezTo>
                  <a:cubicBezTo>
                    <a:pt x="10418" y="334"/>
                    <a:pt x="10227" y="132"/>
                    <a:pt x="9882" y="72"/>
                  </a:cubicBezTo>
                  <a:cubicBezTo>
                    <a:pt x="9751" y="36"/>
                    <a:pt x="9608" y="24"/>
                    <a:pt x="9465" y="12"/>
                  </a:cubicBezTo>
                  <a:cubicBezTo>
                    <a:pt x="9342" y="4"/>
                    <a:pt x="9219" y="0"/>
                    <a:pt x="909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9"/>
            <p:cNvSpPr/>
            <p:nvPr/>
          </p:nvSpPr>
          <p:spPr>
            <a:xfrm>
              <a:off x="1188469" y="1848084"/>
              <a:ext cx="596949" cy="778375"/>
            </a:xfrm>
            <a:custGeom>
              <a:avLst/>
              <a:gdLst/>
              <a:ahLst/>
              <a:cxnLst/>
              <a:rect l="l" t="t" r="r" b="b"/>
              <a:pathLst>
                <a:path w="14181" h="18492" extrusionOk="0">
                  <a:moveTo>
                    <a:pt x="9396" y="390"/>
                  </a:moveTo>
                  <a:cubicBezTo>
                    <a:pt x="9518" y="390"/>
                    <a:pt x="9640" y="394"/>
                    <a:pt x="9763" y="403"/>
                  </a:cubicBezTo>
                  <a:cubicBezTo>
                    <a:pt x="9894" y="426"/>
                    <a:pt x="10037" y="438"/>
                    <a:pt x="10180" y="462"/>
                  </a:cubicBezTo>
                  <a:cubicBezTo>
                    <a:pt x="10513" y="522"/>
                    <a:pt x="10716" y="736"/>
                    <a:pt x="10799" y="1046"/>
                  </a:cubicBezTo>
                  <a:cubicBezTo>
                    <a:pt x="10990" y="1831"/>
                    <a:pt x="11025" y="2629"/>
                    <a:pt x="10930" y="3415"/>
                  </a:cubicBezTo>
                  <a:cubicBezTo>
                    <a:pt x="10882" y="3820"/>
                    <a:pt x="10716" y="3915"/>
                    <a:pt x="10418" y="3963"/>
                  </a:cubicBezTo>
                  <a:cubicBezTo>
                    <a:pt x="10037" y="4022"/>
                    <a:pt x="9680" y="4058"/>
                    <a:pt x="9311" y="4082"/>
                  </a:cubicBezTo>
                  <a:cubicBezTo>
                    <a:pt x="8549" y="4153"/>
                    <a:pt x="7823" y="4296"/>
                    <a:pt x="7144" y="4617"/>
                  </a:cubicBezTo>
                  <a:cubicBezTo>
                    <a:pt x="6215" y="5046"/>
                    <a:pt x="5525" y="5749"/>
                    <a:pt x="5037" y="6630"/>
                  </a:cubicBezTo>
                  <a:cubicBezTo>
                    <a:pt x="4894" y="6892"/>
                    <a:pt x="4775" y="7165"/>
                    <a:pt x="4691" y="7463"/>
                  </a:cubicBezTo>
                  <a:cubicBezTo>
                    <a:pt x="4679" y="7546"/>
                    <a:pt x="4667" y="7630"/>
                    <a:pt x="4656" y="7713"/>
                  </a:cubicBezTo>
                  <a:cubicBezTo>
                    <a:pt x="4631" y="7899"/>
                    <a:pt x="4667" y="7986"/>
                    <a:pt x="4767" y="7986"/>
                  </a:cubicBezTo>
                  <a:cubicBezTo>
                    <a:pt x="4814" y="7986"/>
                    <a:pt x="4876" y="7966"/>
                    <a:pt x="4953" y="7927"/>
                  </a:cubicBezTo>
                  <a:cubicBezTo>
                    <a:pt x="5144" y="7832"/>
                    <a:pt x="5322" y="7713"/>
                    <a:pt x="5513" y="7630"/>
                  </a:cubicBezTo>
                  <a:cubicBezTo>
                    <a:pt x="5548" y="7606"/>
                    <a:pt x="5572" y="7594"/>
                    <a:pt x="5608" y="7594"/>
                  </a:cubicBezTo>
                  <a:cubicBezTo>
                    <a:pt x="6527" y="7222"/>
                    <a:pt x="7467" y="6992"/>
                    <a:pt x="8428" y="6992"/>
                  </a:cubicBezTo>
                  <a:cubicBezTo>
                    <a:pt x="8912" y="6992"/>
                    <a:pt x="9400" y="7050"/>
                    <a:pt x="9894" y="7177"/>
                  </a:cubicBezTo>
                  <a:cubicBezTo>
                    <a:pt x="10811" y="7415"/>
                    <a:pt x="11525" y="7963"/>
                    <a:pt x="12168" y="8654"/>
                  </a:cubicBezTo>
                  <a:cubicBezTo>
                    <a:pt x="12895" y="9428"/>
                    <a:pt x="13168" y="10368"/>
                    <a:pt x="13180" y="11392"/>
                  </a:cubicBezTo>
                  <a:cubicBezTo>
                    <a:pt x="13216" y="12499"/>
                    <a:pt x="12978" y="13523"/>
                    <a:pt x="12395" y="14464"/>
                  </a:cubicBezTo>
                  <a:cubicBezTo>
                    <a:pt x="11811" y="15393"/>
                    <a:pt x="11013" y="16107"/>
                    <a:pt x="10073" y="16678"/>
                  </a:cubicBezTo>
                  <a:cubicBezTo>
                    <a:pt x="9073" y="17286"/>
                    <a:pt x="8001" y="17583"/>
                    <a:pt x="6275" y="17595"/>
                  </a:cubicBezTo>
                  <a:cubicBezTo>
                    <a:pt x="5453" y="17595"/>
                    <a:pt x="4132" y="17357"/>
                    <a:pt x="2977" y="16524"/>
                  </a:cubicBezTo>
                  <a:cubicBezTo>
                    <a:pt x="2203" y="15964"/>
                    <a:pt x="1643" y="15214"/>
                    <a:pt x="1203" y="14392"/>
                  </a:cubicBezTo>
                  <a:cubicBezTo>
                    <a:pt x="619" y="13357"/>
                    <a:pt x="429" y="12214"/>
                    <a:pt x="334" y="11047"/>
                  </a:cubicBezTo>
                  <a:cubicBezTo>
                    <a:pt x="298" y="10475"/>
                    <a:pt x="310" y="9904"/>
                    <a:pt x="357" y="9332"/>
                  </a:cubicBezTo>
                  <a:cubicBezTo>
                    <a:pt x="429" y="8416"/>
                    <a:pt x="631" y="7511"/>
                    <a:pt x="965" y="6630"/>
                  </a:cubicBezTo>
                  <a:cubicBezTo>
                    <a:pt x="1512" y="5141"/>
                    <a:pt x="2381" y="3879"/>
                    <a:pt x="3572" y="2832"/>
                  </a:cubicBezTo>
                  <a:cubicBezTo>
                    <a:pt x="4489" y="2034"/>
                    <a:pt x="5537" y="1403"/>
                    <a:pt x="6680" y="962"/>
                  </a:cubicBezTo>
                  <a:cubicBezTo>
                    <a:pt x="7565" y="625"/>
                    <a:pt x="8459" y="390"/>
                    <a:pt x="9396" y="390"/>
                  </a:cubicBezTo>
                  <a:close/>
                  <a:moveTo>
                    <a:pt x="9563" y="1"/>
                  </a:moveTo>
                  <a:cubicBezTo>
                    <a:pt x="9280" y="1"/>
                    <a:pt x="8998" y="32"/>
                    <a:pt x="8716" y="69"/>
                  </a:cubicBezTo>
                  <a:cubicBezTo>
                    <a:pt x="7692" y="188"/>
                    <a:pt x="6727" y="510"/>
                    <a:pt x="5787" y="950"/>
                  </a:cubicBezTo>
                  <a:cubicBezTo>
                    <a:pt x="4620" y="1498"/>
                    <a:pt x="3596" y="2224"/>
                    <a:pt x="2715" y="3165"/>
                  </a:cubicBezTo>
                  <a:cubicBezTo>
                    <a:pt x="1250" y="4737"/>
                    <a:pt x="429" y="6618"/>
                    <a:pt x="119" y="8725"/>
                  </a:cubicBezTo>
                  <a:cubicBezTo>
                    <a:pt x="84" y="8928"/>
                    <a:pt x="72" y="9118"/>
                    <a:pt x="60" y="9309"/>
                  </a:cubicBezTo>
                  <a:cubicBezTo>
                    <a:pt x="0" y="10035"/>
                    <a:pt x="0" y="10749"/>
                    <a:pt x="24" y="11487"/>
                  </a:cubicBezTo>
                  <a:cubicBezTo>
                    <a:pt x="36" y="12059"/>
                    <a:pt x="84" y="12630"/>
                    <a:pt x="214" y="13190"/>
                  </a:cubicBezTo>
                  <a:cubicBezTo>
                    <a:pt x="417" y="13916"/>
                    <a:pt x="691" y="14619"/>
                    <a:pt x="1096" y="15274"/>
                  </a:cubicBezTo>
                  <a:cubicBezTo>
                    <a:pt x="1798" y="16405"/>
                    <a:pt x="2691" y="17333"/>
                    <a:pt x="3905" y="17881"/>
                  </a:cubicBezTo>
                  <a:cubicBezTo>
                    <a:pt x="4812" y="18282"/>
                    <a:pt x="5757" y="18491"/>
                    <a:pt x="6727" y="18491"/>
                  </a:cubicBezTo>
                  <a:cubicBezTo>
                    <a:pt x="6968" y="18491"/>
                    <a:pt x="7210" y="18479"/>
                    <a:pt x="7453" y="18453"/>
                  </a:cubicBezTo>
                  <a:cubicBezTo>
                    <a:pt x="8644" y="18310"/>
                    <a:pt x="9775" y="17976"/>
                    <a:pt x="10799" y="17333"/>
                  </a:cubicBezTo>
                  <a:cubicBezTo>
                    <a:pt x="11668" y="16798"/>
                    <a:pt x="12299" y="16036"/>
                    <a:pt x="12871" y="15238"/>
                  </a:cubicBezTo>
                  <a:cubicBezTo>
                    <a:pt x="13895" y="13726"/>
                    <a:pt x="14181" y="12059"/>
                    <a:pt x="13669" y="10273"/>
                  </a:cubicBezTo>
                  <a:cubicBezTo>
                    <a:pt x="13454" y="9475"/>
                    <a:pt x="12978" y="8808"/>
                    <a:pt x="12395" y="8225"/>
                  </a:cubicBezTo>
                  <a:cubicBezTo>
                    <a:pt x="11514" y="7332"/>
                    <a:pt x="10454" y="6784"/>
                    <a:pt x="9192" y="6665"/>
                  </a:cubicBezTo>
                  <a:cubicBezTo>
                    <a:pt x="8929" y="6639"/>
                    <a:pt x="8666" y="6625"/>
                    <a:pt x="8403" y="6625"/>
                  </a:cubicBezTo>
                  <a:cubicBezTo>
                    <a:pt x="7823" y="6625"/>
                    <a:pt x="7245" y="6696"/>
                    <a:pt x="6680" y="6868"/>
                  </a:cubicBezTo>
                  <a:cubicBezTo>
                    <a:pt x="6263" y="6999"/>
                    <a:pt x="5846" y="7118"/>
                    <a:pt x="5441" y="7356"/>
                  </a:cubicBezTo>
                  <a:cubicBezTo>
                    <a:pt x="5453" y="7261"/>
                    <a:pt x="5489" y="7213"/>
                    <a:pt x="5537" y="7154"/>
                  </a:cubicBezTo>
                  <a:cubicBezTo>
                    <a:pt x="5620" y="7046"/>
                    <a:pt x="5691" y="6963"/>
                    <a:pt x="5787" y="6856"/>
                  </a:cubicBezTo>
                  <a:cubicBezTo>
                    <a:pt x="6430" y="6130"/>
                    <a:pt x="7156" y="5534"/>
                    <a:pt x="8108" y="5237"/>
                  </a:cubicBezTo>
                  <a:cubicBezTo>
                    <a:pt x="8656" y="5070"/>
                    <a:pt x="9204" y="4998"/>
                    <a:pt x="9775" y="4951"/>
                  </a:cubicBezTo>
                  <a:cubicBezTo>
                    <a:pt x="10120" y="4915"/>
                    <a:pt x="10454" y="4891"/>
                    <a:pt x="10787" y="4784"/>
                  </a:cubicBezTo>
                  <a:cubicBezTo>
                    <a:pt x="11073" y="4701"/>
                    <a:pt x="11252" y="4522"/>
                    <a:pt x="11347" y="4248"/>
                  </a:cubicBezTo>
                  <a:cubicBezTo>
                    <a:pt x="11680" y="3463"/>
                    <a:pt x="11704" y="2629"/>
                    <a:pt x="11704" y="1796"/>
                  </a:cubicBezTo>
                  <a:cubicBezTo>
                    <a:pt x="11704" y="903"/>
                    <a:pt x="11013" y="296"/>
                    <a:pt x="10323" y="93"/>
                  </a:cubicBezTo>
                  <a:cubicBezTo>
                    <a:pt x="10070" y="26"/>
                    <a:pt x="9816" y="1"/>
                    <a:pt x="9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9"/>
            <p:cNvSpPr/>
            <p:nvPr/>
          </p:nvSpPr>
          <p:spPr>
            <a:xfrm>
              <a:off x="1427520" y="2284680"/>
              <a:ext cx="140892" cy="146103"/>
            </a:xfrm>
            <a:custGeom>
              <a:avLst/>
              <a:gdLst/>
              <a:ahLst/>
              <a:cxnLst/>
              <a:rect l="l" t="t" r="r" b="b"/>
              <a:pathLst>
                <a:path w="3347" h="3471" extrusionOk="0">
                  <a:moveTo>
                    <a:pt x="2188" y="483"/>
                  </a:moveTo>
                  <a:cubicBezTo>
                    <a:pt x="2344" y="483"/>
                    <a:pt x="2502" y="519"/>
                    <a:pt x="2656" y="591"/>
                  </a:cubicBezTo>
                  <a:cubicBezTo>
                    <a:pt x="2751" y="639"/>
                    <a:pt x="2822" y="711"/>
                    <a:pt x="2894" y="830"/>
                  </a:cubicBezTo>
                  <a:cubicBezTo>
                    <a:pt x="3072" y="1187"/>
                    <a:pt x="3072" y="1568"/>
                    <a:pt x="2953" y="1949"/>
                  </a:cubicBezTo>
                  <a:cubicBezTo>
                    <a:pt x="2834" y="2282"/>
                    <a:pt x="2656" y="2616"/>
                    <a:pt x="2382" y="2866"/>
                  </a:cubicBezTo>
                  <a:cubicBezTo>
                    <a:pt x="2210" y="3016"/>
                    <a:pt x="2000" y="3097"/>
                    <a:pt x="1777" y="3097"/>
                  </a:cubicBezTo>
                  <a:cubicBezTo>
                    <a:pt x="1629" y="3097"/>
                    <a:pt x="1474" y="3061"/>
                    <a:pt x="1322" y="2985"/>
                  </a:cubicBezTo>
                  <a:cubicBezTo>
                    <a:pt x="1012" y="2818"/>
                    <a:pt x="882" y="2520"/>
                    <a:pt x="882" y="2151"/>
                  </a:cubicBezTo>
                  <a:cubicBezTo>
                    <a:pt x="941" y="1734"/>
                    <a:pt x="989" y="1306"/>
                    <a:pt x="1286" y="949"/>
                  </a:cubicBezTo>
                  <a:cubicBezTo>
                    <a:pt x="1537" y="642"/>
                    <a:pt x="1858" y="483"/>
                    <a:pt x="2188" y="483"/>
                  </a:cubicBezTo>
                  <a:close/>
                  <a:moveTo>
                    <a:pt x="2041" y="1"/>
                  </a:moveTo>
                  <a:cubicBezTo>
                    <a:pt x="1962" y="1"/>
                    <a:pt x="1881" y="7"/>
                    <a:pt x="1798" y="20"/>
                  </a:cubicBezTo>
                  <a:cubicBezTo>
                    <a:pt x="703" y="187"/>
                    <a:pt x="0" y="1234"/>
                    <a:pt x="250" y="2306"/>
                  </a:cubicBezTo>
                  <a:cubicBezTo>
                    <a:pt x="358" y="2723"/>
                    <a:pt x="524" y="3104"/>
                    <a:pt x="941" y="3318"/>
                  </a:cubicBezTo>
                  <a:cubicBezTo>
                    <a:pt x="1150" y="3423"/>
                    <a:pt x="1361" y="3471"/>
                    <a:pt x="1570" y="3471"/>
                  </a:cubicBezTo>
                  <a:cubicBezTo>
                    <a:pt x="1861" y="3471"/>
                    <a:pt x="2147" y="3377"/>
                    <a:pt x="2417" y="3211"/>
                  </a:cubicBezTo>
                  <a:cubicBezTo>
                    <a:pt x="3048" y="2806"/>
                    <a:pt x="3346" y="2211"/>
                    <a:pt x="3346" y="1449"/>
                  </a:cubicBezTo>
                  <a:lnTo>
                    <a:pt x="3346" y="1294"/>
                  </a:lnTo>
                  <a:cubicBezTo>
                    <a:pt x="3314" y="522"/>
                    <a:pt x="2760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9"/>
            <p:cNvSpPr/>
            <p:nvPr/>
          </p:nvSpPr>
          <p:spPr>
            <a:xfrm>
              <a:off x="1256114" y="1938165"/>
              <a:ext cx="167959" cy="215766"/>
            </a:xfrm>
            <a:custGeom>
              <a:avLst/>
              <a:gdLst/>
              <a:ahLst/>
              <a:cxnLst/>
              <a:rect l="l" t="t" r="r" b="b"/>
              <a:pathLst>
                <a:path w="3990" h="5126" extrusionOk="0">
                  <a:moveTo>
                    <a:pt x="3965" y="1"/>
                  </a:moveTo>
                  <a:cubicBezTo>
                    <a:pt x="3787" y="1"/>
                    <a:pt x="3656" y="72"/>
                    <a:pt x="3537" y="144"/>
                  </a:cubicBezTo>
                  <a:cubicBezTo>
                    <a:pt x="3215" y="311"/>
                    <a:pt x="2929" y="549"/>
                    <a:pt x="2632" y="763"/>
                  </a:cubicBezTo>
                  <a:cubicBezTo>
                    <a:pt x="1370" y="1692"/>
                    <a:pt x="572" y="2954"/>
                    <a:pt x="84" y="4418"/>
                  </a:cubicBezTo>
                  <a:cubicBezTo>
                    <a:pt x="24" y="4561"/>
                    <a:pt x="1" y="4716"/>
                    <a:pt x="1" y="4883"/>
                  </a:cubicBezTo>
                  <a:cubicBezTo>
                    <a:pt x="1" y="4978"/>
                    <a:pt x="12" y="5085"/>
                    <a:pt x="131" y="5121"/>
                  </a:cubicBezTo>
                  <a:cubicBezTo>
                    <a:pt x="147" y="5124"/>
                    <a:pt x="162" y="5125"/>
                    <a:pt x="175" y="5125"/>
                  </a:cubicBezTo>
                  <a:cubicBezTo>
                    <a:pt x="266" y="5125"/>
                    <a:pt x="316" y="5061"/>
                    <a:pt x="358" y="4978"/>
                  </a:cubicBezTo>
                  <a:cubicBezTo>
                    <a:pt x="429" y="4847"/>
                    <a:pt x="489" y="4704"/>
                    <a:pt x="548" y="4549"/>
                  </a:cubicBezTo>
                  <a:cubicBezTo>
                    <a:pt x="1108" y="3132"/>
                    <a:pt x="1929" y="1906"/>
                    <a:pt x="3072" y="906"/>
                  </a:cubicBezTo>
                  <a:cubicBezTo>
                    <a:pt x="3358" y="668"/>
                    <a:pt x="3608" y="418"/>
                    <a:pt x="3882" y="156"/>
                  </a:cubicBezTo>
                  <a:cubicBezTo>
                    <a:pt x="3930" y="132"/>
                    <a:pt x="3989" y="96"/>
                    <a:pt x="3965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9"/>
            <p:cNvSpPr/>
            <p:nvPr/>
          </p:nvSpPr>
          <p:spPr>
            <a:xfrm>
              <a:off x="1454081" y="2490433"/>
              <a:ext cx="185471" cy="70000"/>
            </a:xfrm>
            <a:custGeom>
              <a:avLst/>
              <a:gdLst/>
              <a:ahLst/>
              <a:cxnLst/>
              <a:rect l="l" t="t" r="r" b="b"/>
              <a:pathLst>
                <a:path w="4406" h="1663" extrusionOk="0">
                  <a:moveTo>
                    <a:pt x="4212" y="1"/>
                  </a:moveTo>
                  <a:cubicBezTo>
                    <a:pt x="4147" y="1"/>
                    <a:pt x="4089" y="57"/>
                    <a:pt x="4025" y="97"/>
                  </a:cubicBezTo>
                  <a:cubicBezTo>
                    <a:pt x="3453" y="526"/>
                    <a:pt x="2834" y="883"/>
                    <a:pt x="2120" y="1037"/>
                  </a:cubicBezTo>
                  <a:cubicBezTo>
                    <a:pt x="1751" y="1121"/>
                    <a:pt x="1394" y="1204"/>
                    <a:pt x="1036" y="1288"/>
                  </a:cubicBezTo>
                  <a:cubicBezTo>
                    <a:pt x="691" y="1359"/>
                    <a:pt x="334" y="1430"/>
                    <a:pt x="0" y="1502"/>
                  </a:cubicBezTo>
                  <a:lnTo>
                    <a:pt x="0" y="1549"/>
                  </a:lnTo>
                  <a:cubicBezTo>
                    <a:pt x="131" y="1621"/>
                    <a:pt x="298" y="1657"/>
                    <a:pt x="453" y="1657"/>
                  </a:cubicBezTo>
                  <a:cubicBezTo>
                    <a:pt x="537" y="1661"/>
                    <a:pt x="621" y="1663"/>
                    <a:pt x="704" y="1663"/>
                  </a:cubicBezTo>
                  <a:cubicBezTo>
                    <a:pt x="1829" y="1663"/>
                    <a:pt x="2844" y="1293"/>
                    <a:pt x="3787" y="716"/>
                  </a:cubicBezTo>
                  <a:cubicBezTo>
                    <a:pt x="3965" y="609"/>
                    <a:pt x="4132" y="478"/>
                    <a:pt x="4263" y="323"/>
                  </a:cubicBezTo>
                  <a:cubicBezTo>
                    <a:pt x="4346" y="252"/>
                    <a:pt x="4406" y="145"/>
                    <a:pt x="4311" y="49"/>
                  </a:cubicBezTo>
                  <a:cubicBezTo>
                    <a:pt x="4275" y="14"/>
                    <a:pt x="4243" y="1"/>
                    <a:pt x="4212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9"/>
            <p:cNvSpPr/>
            <p:nvPr/>
          </p:nvSpPr>
          <p:spPr>
            <a:xfrm>
              <a:off x="1512212" y="2241449"/>
              <a:ext cx="59691" cy="34053"/>
            </a:xfrm>
            <a:custGeom>
              <a:avLst/>
              <a:gdLst/>
              <a:ahLst/>
              <a:cxnLst/>
              <a:rect l="l" t="t" r="r" b="b"/>
              <a:pathLst>
                <a:path w="1418" h="809" extrusionOk="0">
                  <a:moveTo>
                    <a:pt x="329" y="1"/>
                  </a:moveTo>
                  <a:cubicBezTo>
                    <a:pt x="313" y="1"/>
                    <a:pt x="298" y="3"/>
                    <a:pt x="286" y="11"/>
                  </a:cubicBezTo>
                  <a:cubicBezTo>
                    <a:pt x="143" y="35"/>
                    <a:pt x="24" y="95"/>
                    <a:pt x="13" y="249"/>
                  </a:cubicBezTo>
                  <a:cubicBezTo>
                    <a:pt x="1" y="392"/>
                    <a:pt x="84" y="476"/>
                    <a:pt x="227" y="511"/>
                  </a:cubicBezTo>
                  <a:lnTo>
                    <a:pt x="846" y="690"/>
                  </a:lnTo>
                  <a:cubicBezTo>
                    <a:pt x="1025" y="737"/>
                    <a:pt x="1203" y="797"/>
                    <a:pt x="1417" y="809"/>
                  </a:cubicBezTo>
                  <a:cubicBezTo>
                    <a:pt x="1417" y="678"/>
                    <a:pt x="1358" y="606"/>
                    <a:pt x="1298" y="535"/>
                  </a:cubicBezTo>
                  <a:cubicBezTo>
                    <a:pt x="1072" y="249"/>
                    <a:pt x="775" y="83"/>
                    <a:pt x="429" y="11"/>
                  </a:cubicBezTo>
                  <a:cubicBezTo>
                    <a:pt x="397" y="11"/>
                    <a:pt x="360" y="1"/>
                    <a:pt x="329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9"/>
            <p:cNvSpPr/>
            <p:nvPr/>
          </p:nvSpPr>
          <p:spPr>
            <a:xfrm>
              <a:off x="1449072" y="1911393"/>
              <a:ext cx="35107" cy="20920"/>
            </a:xfrm>
            <a:custGeom>
              <a:avLst/>
              <a:gdLst/>
              <a:ahLst/>
              <a:cxnLst/>
              <a:rect l="l" t="t" r="r" b="b"/>
              <a:pathLst>
                <a:path w="834" h="497" extrusionOk="0">
                  <a:moveTo>
                    <a:pt x="621" y="1"/>
                  </a:moveTo>
                  <a:cubicBezTo>
                    <a:pt x="395" y="1"/>
                    <a:pt x="121" y="98"/>
                    <a:pt x="60" y="220"/>
                  </a:cubicBezTo>
                  <a:cubicBezTo>
                    <a:pt x="12" y="280"/>
                    <a:pt x="0" y="351"/>
                    <a:pt x="36" y="411"/>
                  </a:cubicBezTo>
                  <a:cubicBezTo>
                    <a:pt x="71" y="463"/>
                    <a:pt x="131" y="496"/>
                    <a:pt x="189" y="496"/>
                  </a:cubicBezTo>
                  <a:cubicBezTo>
                    <a:pt x="210" y="496"/>
                    <a:pt x="231" y="492"/>
                    <a:pt x="250" y="482"/>
                  </a:cubicBezTo>
                  <a:cubicBezTo>
                    <a:pt x="489" y="399"/>
                    <a:pt x="679" y="244"/>
                    <a:pt x="834" y="42"/>
                  </a:cubicBezTo>
                  <a:cubicBezTo>
                    <a:pt x="777" y="13"/>
                    <a:pt x="702" y="1"/>
                    <a:pt x="62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9"/>
            <p:cNvSpPr/>
            <p:nvPr/>
          </p:nvSpPr>
          <p:spPr>
            <a:xfrm>
              <a:off x="1212504" y="1846443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47" y="9983"/>
                  </a:moveTo>
                  <a:cubicBezTo>
                    <a:pt x="8166" y="9983"/>
                    <a:pt x="8720" y="10502"/>
                    <a:pt x="8752" y="11253"/>
                  </a:cubicBezTo>
                  <a:lnTo>
                    <a:pt x="8752" y="11419"/>
                  </a:lnTo>
                  <a:cubicBezTo>
                    <a:pt x="8752" y="12157"/>
                    <a:pt x="8454" y="12753"/>
                    <a:pt x="7823" y="13193"/>
                  </a:cubicBezTo>
                  <a:cubicBezTo>
                    <a:pt x="7553" y="13352"/>
                    <a:pt x="7267" y="13447"/>
                    <a:pt x="6977" y="13447"/>
                  </a:cubicBezTo>
                  <a:cubicBezTo>
                    <a:pt x="6767" y="13447"/>
                    <a:pt x="6556" y="13398"/>
                    <a:pt x="6347" y="13288"/>
                  </a:cubicBezTo>
                  <a:cubicBezTo>
                    <a:pt x="5930" y="13086"/>
                    <a:pt x="5763" y="12693"/>
                    <a:pt x="5656" y="12276"/>
                  </a:cubicBezTo>
                  <a:cubicBezTo>
                    <a:pt x="5406" y="11205"/>
                    <a:pt x="6109" y="10169"/>
                    <a:pt x="7204" y="10002"/>
                  </a:cubicBezTo>
                  <a:cubicBezTo>
                    <a:pt x="7287" y="9989"/>
                    <a:pt x="7368" y="9983"/>
                    <a:pt x="7447" y="9983"/>
                  </a:cubicBezTo>
                  <a:close/>
                  <a:moveTo>
                    <a:pt x="9098" y="1"/>
                  </a:moveTo>
                  <a:cubicBezTo>
                    <a:pt x="8162" y="1"/>
                    <a:pt x="7269" y="234"/>
                    <a:pt x="6394" y="561"/>
                  </a:cubicBezTo>
                  <a:cubicBezTo>
                    <a:pt x="5239" y="1013"/>
                    <a:pt x="4204" y="1644"/>
                    <a:pt x="3275" y="2442"/>
                  </a:cubicBezTo>
                  <a:cubicBezTo>
                    <a:pt x="2084" y="3490"/>
                    <a:pt x="1227" y="4752"/>
                    <a:pt x="679" y="6240"/>
                  </a:cubicBezTo>
                  <a:cubicBezTo>
                    <a:pt x="346" y="7109"/>
                    <a:pt x="144" y="8026"/>
                    <a:pt x="60" y="8943"/>
                  </a:cubicBezTo>
                  <a:cubicBezTo>
                    <a:pt x="24" y="9514"/>
                    <a:pt x="1" y="10074"/>
                    <a:pt x="48" y="10657"/>
                  </a:cubicBezTo>
                  <a:cubicBezTo>
                    <a:pt x="144" y="11824"/>
                    <a:pt x="334" y="12967"/>
                    <a:pt x="917" y="14003"/>
                  </a:cubicBezTo>
                  <a:cubicBezTo>
                    <a:pt x="1358" y="14824"/>
                    <a:pt x="1906" y="15574"/>
                    <a:pt x="2680" y="16134"/>
                  </a:cubicBezTo>
                  <a:cubicBezTo>
                    <a:pt x="3846" y="16968"/>
                    <a:pt x="5168" y="17206"/>
                    <a:pt x="5990" y="17206"/>
                  </a:cubicBezTo>
                  <a:cubicBezTo>
                    <a:pt x="7716" y="17194"/>
                    <a:pt x="8787" y="16896"/>
                    <a:pt x="9788" y="16289"/>
                  </a:cubicBezTo>
                  <a:cubicBezTo>
                    <a:pt x="10716" y="15717"/>
                    <a:pt x="11526" y="15003"/>
                    <a:pt x="12109" y="14062"/>
                  </a:cubicBezTo>
                  <a:cubicBezTo>
                    <a:pt x="12681" y="13134"/>
                    <a:pt x="12919" y="12098"/>
                    <a:pt x="12907" y="11002"/>
                  </a:cubicBezTo>
                  <a:cubicBezTo>
                    <a:pt x="12895" y="9955"/>
                    <a:pt x="12621" y="9026"/>
                    <a:pt x="11883" y="8264"/>
                  </a:cubicBezTo>
                  <a:cubicBezTo>
                    <a:pt x="11240" y="7574"/>
                    <a:pt x="10526" y="7026"/>
                    <a:pt x="9609" y="6788"/>
                  </a:cubicBezTo>
                  <a:cubicBezTo>
                    <a:pt x="9110" y="6655"/>
                    <a:pt x="8615" y="6594"/>
                    <a:pt x="8127" y="6594"/>
                  </a:cubicBezTo>
                  <a:cubicBezTo>
                    <a:pt x="7171" y="6594"/>
                    <a:pt x="6237" y="6826"/>
                    <a:pt x="5323" y="7204"/>
                  </a:cubicBezTo>
                  <a:cubicBezTo>
                    <a:pt x="5287" y="7204"/>
                    <a:pt x="5251" y="7216"/>
                    <a:pt x="5228" y="7228"/>
                  </a:cubicBezTo>
                  <a:cubicBezTo>
                    <a:pt x="5037" y="7323"/>
                    <a:pt x="4858" y="7443"/>
                    <a:pt x="4656" y="7526"/>
                  </a:cubicBezTo>
                  <a:cubicBezTo>
                    <a:pt x="4578" y="7565"/>
                    <a:pt x="4517" y="7585"/>
                    <a:pt x="4471" y="7585"/>
                  </a:cubicBezTo>
                  <a:cubicBezTo>
                    <a:pt x="4375" y="7585"/>
                    <a:pt x="4342" y="7500"/>
                    <a:pt x="4358" y="7323"/>
                  </a:cubicBezTo>
                  <a:cubicBezTo>
                    <a:pt x="4382" y="7240"/>
                    <a:pt x="4394" y="7157"/>
                    <a:pt x="4406" y="7073"/>
                  </a:cubicBezTo>
                  <a:cubicBezTo>
                    <a:pt x="4489" y="6776"/>
                    <a:pt x="4608" y="6502"/>
                    <a:pt x="4751" y="6240"/>
                  </a:cubicBezTo>
                  <a:cubicBezTo>
                    <a:pt x="5239" y="5359"/>
                    <a:pt x="5930" y="4656"/>
                    <a:pt x="6847" y="4228"/>
                  </a:cubicBezTo>
                  <a:cubicBezTo>
                    <a:pt x="7537" y="3894"/>
                    <a:pt x="8264" y="3764"/>
                    <a:pt x="9026" y="3692"/>
                  </a:cubicBezTo>
                  <a:cubicBezTo>
                    <a:pt x="9395" y="3656"/>
                    <a:pt x="9752" y="3633"/>
                    <a:pt x="10121" y="3573"/>
                  </a:cubicBezTo>
                  <a:cubicBezTo>
                    <a:pt x="10419" y="3525"/>
                    <a:pt x="10597" y="3418"/>
                    <a:pt x="10645" y="3025"/>
                  </a:cubicBezTo>
                  <a:cubicBezTo>
                    <a:pt x="10740" y="2228"/>
                    <a:pt x="10704" y="1442"/>
                    <a:pt x="10514" y="656"/>
                  </a:cubicBezTo>
                  <a:cubicBezTo>
                    <a:pt x="10419" y="346"/>
                    <a:pt x="10228" y="132"/>
                    <a:pt x="9883" y="73"/>
                  </a:cubicBezTo>
                  <a:cubicBezTo>
                    <a:pt x="9752" y="49"/>
                    <a:pt x="9609" y="37"/>
                    <a:pt x="9466" y="13"/>
                  </a:cubicBezTo>
                  <a:cubicBezTo>
                    <a:pt x="9343" y="5"/>
                    <a:pt x="9220" y="1"/>
                    <a:pt x="9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1200971" y="1829100"/>
              <a:ext cx="596991" cy="778375"/>
            </a:xfrm>
            <a:custGeom>
              <a:avLst/>
              <a:gdLst/>
              <a:ahLst/>
              <a:cxnLst/>
              <a:rect l="l" t="t" r="r" b="b"/>
              <a:pathLst>
                <a:path w="14182" h="18492" extrusionOk="0">
                  <a:moveTo>
                    <a:pt x="9396" y="401"/>
                  </a:moveTo>
                  <a:cubicBezTo>
                    <a:pt x="9518" y="401"/>
                    <a:pt x="9640" y="405"/>
                    <a:pt x="9764" y="413"/>
                  </a:cubicBezTo>
                  <a:cubicBezTo>
                    <a:pt x="9895" y="425"/>
                    <a:pt x="10038" y="437"/>
                    <a:pt x="10181" y="473"/>
                  </a:cubicBezTo>
                  <a:cubicBezTo>
                    <a:pt x="10514" y="532"/>
                    <a:pt x="10716" y="735"/>
                    <a:pt x="10800" y="1056"/>
                  </a:cubicBezTo>
                  <a:cubicBezTo>
                    <a:pt x="10990" y="1842"/>
                    <a:pt x="11026" y="2628"/>
                    <a:pt x="10931" y="3414"/>
                  </a:cubicBezTo>
                  <a:cubicBezTo>
                    <a:pt x="10883" y="3818"/>
                    <a:pt x="10716" y="3925"/>
                    <a:pt x="10419" y="3973"/>
                  </a:cubicBezTo>
                  <a:cubicBezTo>
                    <a:pt x="10038" y="4033"/>
                    <a:pt x="9681" y="4056"/>
                    <a:pt x="9312" y="4092"/>
                  </a:cubicBezTo>
                  <a:cubicBezTo>
                    <a:pt x="8550" y="4164"/>
                    <a:pt x="7823" y="4295"/>
                    <a:pt x="7145" y="4628"/>
                  </a:cubicBezTo>
                  <a:cubicBezTo>
                    <a:pt x="6216" y="5057"/>
                    <a:pt x="5525" y="5759"/>
                    <a:pt x="5037" y="6628"/>
                  </a:cubicBezTo>
                  <a:cubicBezTo>
                    <a:pt x="4894" y="6902"/>
                    <a:pt x="4775" y="7164"/>
                    <a:pt x="4692" y="7462"/>
                  </a:cubicBezTo>
                  <a:cubicBezTo>
                    <a:pt x="4680" y="7557"/>
                    <a:pt x="4668" y="7628"/>
                    <a:pt x="4656" y="7724"/>
                  </a:cubicBezTo>
                  <a:cubicBezTo>
                    <a:pt x="4632" y="7900"/>
                    <a:pt x="4667" y="7985"/>
                    <a:pt x="4766" y="7985"/>
                  </a:cubicBezTo>
                  <a:cubicBezTo>
                    <a:pt x="4814" y="7985"/>
                    <a:pt x="4876" y="7965"/>
                    <a:pt x="4954" y="7926"/>
                  </a:cubicBezTo>
                  <a:cubicBezTo>
                    <a:pt x="5144" y="7843"/>
                    <a:pt x="5323" y="7724"/>
                    <a:pt x="5513" y="7628"/>
                  </a:cubicBezTo>
                  <a:cubicBezTo>
                    <a:pt x="5549" y="7616"/>
                    <a:pt x="5573" y="7605"/>
                    <a:pt x="5609" y="7605"/>
                  </a:cubicBezTo>
                  <a:cubicBezTo>
                    <a:pt x="6523" y="7226"/>
                    <a:pt x="7457" y="6994"/>
                    <a:pt x="8413" y="6994"/>
                  </a:cubicBezTo>
                  <a:cubicBezTo>
                    <a:pt x="8901" y="6994"/>
                    <a:pt x="9395" y="7055"/>
                    <a:pt x="9895" y="7188"/>
                  </a:cubicBezTo>
                  <a:cubicBezTo>
                    <a:pt x="10812" y="7426"/>
                    <a:pt x="11526" y="7974"/>
                    <a:pt x="12169" y="8652"/>
                  </a:cubicBezTo>
                  <a:cubicBezTo>
                    <a:pt x="12895" y="9426"/>
                    <a:pt x="13169" y="10367"/>
                    <a:pt x="13181" y="11391"/>
                  </a:cubicBezTo>
                  <a:cubicBezTo>
                    <a:pt x="13217" y="12498"/>
                    <a:pt x="12979" y="13522"/>
                    <a:pt x="12395" y="14462"/>
                  </a:cubicBezTo>
                  <a:cubicBezTo>
                    <a:pt x="11812" y="15403"/>
                    <a:pt x="11014" y="16117"/>
                    <a:pt x="10074" y="16677"/>
                  </a:cubicBezTo>
                  <a:cubicBezTo>
                    <a:pt x="9073" y="17296"/>
                    <a:pt x="8002" y="17594"/>
                    <a:pt x="6275" y="17606"/>
                  </a:cubicBezTo>
                  <a:cubicBezTo>
                    <a:pt x="5454" y="17606"/>
                    <a:pt x="4132" y="17368"/>
                    <a:pt x="2977" y="16534"/>
                  </a:cubicBezTo>
                  <a:cubicBezTo>
                    <a:pt x="2203" y="15963"/>
                    <a:pt x="1644" y="15224"/>
                    <a:pt x="1203" y="14403"/>
                  </a:cubicBezTo>
                  <a:cubicBezTo>
                    <a:pt x="620" y="13355"/>
                    <a:pt x="429" y="12212"/>
                    <a:pt x="334" y="11057"/>
                  </a:cubicBezTo>
                  <a:cubicBezTo>
                    <a:pt x="298" y="10474"/>
                    <a:pt x="310" y="9902"/>
                    <a:pt x="358" y="9343"/>
                  </a:cubicBezTo>
                  <a:cubicBezTo>
                    <a:pt x="429" y="8414"/>
                    <a:pt x="632" y="7509"/>
                    <a:pt x="965" y="6628"/>
                  </a:cubicBezTo>
                  <a:cubicBezTo>
                    <a:pt x="1513" y="5140"/>
                    <a:pt x="2382" y="3878"/>
                    <a:pt x="3573" y="2842"/>
                  </a:cubicBezTo>
                  <a:cubicBezTo>
                    <a:pt x="4489" y="2032"/>
                    <a:pt x="5537" y="1413"/>
                    <a:pt x="6680" y="961"/>
                  </a:cubicBezTo>
                  <a:cubicBezTo>
                    <a:pt x="7565" y="634"/>
                    <a:pt x="8459" y="401"/>
                    <a:pt x="9396" y="401"/>
                  </a:cubicBezTo>
                  <a:close/>
                  <a:moveTo>
                    <a:pt x="9541" y="1"/>
                  </a:moveTo>
                  <a:cubicBezTo>
                    <a:pt x="9266" y="1"/>
                    <a:pt x="8991" y="31"/>
                    <a:pt x="8716" y="68"/>
                  </a:cubicBezTo>
                  <a:cubicBezTo>
                    <a:pt x="7692" y="187"/>
                    <a:pt x="6728" y="520"/>
                    <a:pt x="5787" y="949"/>
                  </a:cubicBezTo>
                  <a:cubicBezTo>
                    <a:pt x="4620" y="1497"/>
                    <a:pt x="3597" y="2235"/>
                    <a:pt x="2715" y="3163"/>
                  </a:cubicBezTo>
                  <a:cubicBezTo>
                    <a:pt x="1251" y="4747"/>
                    <a:pt x="429" y="6616"/>
                    <a:pt x="120" y="8736"/>
                  </a:cubicBezTo>
                  <a:cubicBezTo>
                    <a:pt x="84" y="8926"/>
                    <a:pt x="72" y="9117"/>
                    <a:pt x="60" y="9307"/>
                  </a:cubicBezTo>
                  <a:cubicBezTo>
                    <a:pt x="1" y="10045"/>
                    <a:pt x="1" y="10760"/>
                    <a:pt x="25" y="11486"/>
                  </a:cubicBezTo>
                  <a:cubicBezTo>
                    <a:pt x="37" y="12069"/>
                    <a:pt x="84" y="12629"/>
                    <a:pt x="215" y="13200"/>
                  </a:cubicBezTo>
                  <a:cubicBezTo>
                    <a:pt x="418" y="13927"/>
                    <a:pt x="691" y="14629"/>
                    <a:pt x="1096" y="15284"/>
                  </a:cubicBezTo>
                  <a:cubicBezTo>
                    <a:pt x="1799" y="16415"/>
                    <a:pt x="2692" y="17332"/>
                    <a:pt x="3906" y="17891"/>
                  </a:cubicBezTo>
                  <a:cubicBezTo>
                    <a:pt x="4806" y="18289"/>
                    <a:pt x="5743" y="18491"/>
                    <a:pt x="6707" y="18491"/>
                  </a:cubicBezTo>
                  <a:cubicBezTo>
                    <a:pt x="6954" y="18491"/>
                    <a:pt x="7203" y="18478"/>
                    <a:pt x="7454" y="18451"/>
                  </a:cubicBezTo>
                  <a:cubicBezTo>
                    <a:pt x="8645" y="18320"/>
                    <a:pt x="9776" y="17975"/>
                    <a:pt x="10800" y="17332"/>
                  </a:cubicBezTo>
                  <a:cubicBezTo>
                    <a:pt x="11669" y="16796"/>
                    <a:pt x="12300" y="16046"/>
                    <a:pt x="12871" y="15236"/>
                  </a:cubicBezTo>
                  <a:cubicBezTo>
                    <a:pt x="13895" y="13736"/>
                    <a:pt x="14181" y="12069"/>
                    <a:pt x="13669" y="10283"/>
                  </a:cubicBezTo>
                  <a:cubicBezTo>
                    <a:pt x="13455" y="9474"/>
                    <a:pt x="12979" y="8807"/>
                    <a:pt x="12395" y="8224"/>
                  </a:cubicBezTo>
                  <a:cubicBezTo>
                    <a:pt x="11514" y="7331"/>
                    <a:pt x="10455" y="6783"/>
                    <a:pt x="9192" y="6664"/>
                  </a:cubicBezTo>
                  <a:cubicBezTo>
                    <a:pt x="8934" y="6642"/>
                    <a:pt x="8677" y="6629"/>
                    <a:pt x="8419" y="6629"/>
                  </a:cubicBezTo>
                  <a:cubicBezTo>
                    <a:pt x="7833" y="6629"/>
                    <a:pt x="7251" y="6696"/>
                    <a:pt x="6680" y="6878"/>
                  </a:cubicBezTo>
                  <a:cubicBezTo>
                    <a:pt x="6264" y="7009"/>
                    <a:pt x="5847" y="7128"/>
                    <a:pt x="5442" y="7366"/>
                  </a:cubicBezTo>
                  <a:cubicBezTo>
                    <a:pt x="5454" y="7259"/>
                    <a:pt x="5490" y="7212"/>
                    <a:pt x="5537" y="7152"/>
                  </a:cubicBezTo>
                  <a:cubicBezTo>
                    <a:pt x="5621" y="7057"/>
                    <a:pt x="5692" y="6962"/>
                    <a:pt x="5787" y="6854"/>
                  </a:cubicBezTo>
                  <a:cubicBezTo>
                    <a:pt x="6430" y="6128"/>
                    <a:pt x="7156" y="5533"/>
                    <a:pt x="8109" y="5235"/>
                  </a:cubicBezTo>
                  <a:cubicBezTo>
                    <a:pt x="8657" y="5068"/>
                    <a:pt x="9204" y="4997"/>
                    <a:pt x="9776" y="4949"/>
                  </a:cubicBezTo>
                  <a:cubicBezTo>
                    <a:pt x="10121" y="4926"/>
                    <a:pt x="10455" y="4890"/>
                    <a:pt x="10788" y="4795"/>
                  </a:cubicBezTo>
                  <a:cubicBezTo>
                    <a:pt x="11074" y="4699"/>
                    <a:pt x="11252" y="4521"/>
                    <a:pt x="11347" y="4259"/>
                  </a:cubicBezTo>
                  <a:cubicBezTo>
                    <a:pt x="11681" y="3461"/>
                    <a:pt x="11705" y="2628"/>
                    <a:pt x="11705" y="1794"/>
                  </a:cubicBezTo>
                  <a:cubicBezTo>
                    <a:pt x="11705" y="901"/>
                    <a:pt x="11014" y="294"/>
                    <a:pt x="10324" y="104"/>
                  </a:cubicBezTo>
                  <a:cubicBezTo>
                    <a:pt x="10063" y="28"/>
                    <a:pt x="9802" y="1"/>
                    <a:pt x="9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1440063" y="2266158"/>
              <a:ext cx="140850" cy="145598"/>
            </a:xfrm>
            <a:custGeom>
              <a:avLst/>
              <a:gdLst/>
              <a:ahLst/>
              <a:cxnLst/>
              <a:rect l="l" t="t" r="r" b="b"/>
              <a:pathLst>
                <a:path w="3346" h="3459" extrusionOk="0">
                  <a:moveTo>
                    <a:pt x="2197" y="478"/>
                  </a:moveTo>
                  <a:cubicBezTo>
                    <a:pt x="2350" y="478"/>
                    <a:pt x="2505" y="511"/>
                    <a:pt x="2655" y="579"/>
                  </a:cubicBezTo>
                  <a:cubicBezTo>
                    <a:pt x="2750" y="627"/>
                    <a:pt x="2822" y="698"/>
                    <a:pt x="2893" y="817"/>
                  </a:cubicBezTo>
                  <a:cubicBezTo>
                    <a:pt x="3072" y="1174"/>
                    <a:pt x="3072" y="1567"/>
                    <a:pt x="2953" y="1936"/>
                  </a:cubicBezTo>
                  <a:cubicBezTo>
                    <a:pt x="2834" y="2282"/>
                    <a:pt x="2655" y="2603"/>
                    <a:pt x="2381" y="2865"/>
                  </a:cubicBezTo>
                  <a:cubicBezTo>
                    <a:pt x="2210" y="3015"/>
                    <a:pt x="2000" y="3097"/>
                    <a:pt x="1777" y="3097"/>
                  </a:cubicBezTo>
                  <a:cubicBezTo>
                    <a:pt x="1628" y="3097"/>
                    <a:pt x="1474" y="3060"/>
                    <a:pt x="1322" y="2984"/>
                  </a:cubicBezTo>
                  <a:cubicBezTo>
                    <a:pt x="1012" y="2817"/>
                    <a:pt x="881" y="2520"/>
                    <a:pt x="881" y="2151"/>
                  </a:cubicBezTo>
                  <a:cubicBezTo>
                    <a:pt x="941" y="1734"/>
                    <a:pt x="988" y="1293"/>
                    <a:pt x="1286" y="936"/>
                  </a:cubicBezTo>
                  <a:cubicBezTo>
                    <a:pt x="1539" y="635"/>
                    <a:pt x="1864" y="478"/>
                    <a:pt x="2197" y="478"/>
                  </a:cubicBezTo>
                  <a:close/>
                  <a:moveTo>
                    <a:pt x="2041" y="0"/>
                  </a:moveTo>
                  <a:cubicBezTo>
                    <a:pt x="1962" y="0"/>
                    <a:pt x="1881" y="6"/>
                    <a:pt x="1798" y="19"/>
                  </a:cubicBezTo>
                  <a:cubicBezTo>
                    <a:pt x="703" y="186"/>
                    <a:pt x="0" y="1222"/>
                    <a:pt x="250" y="2294"/>
                  </a:cubicBezTo>
                  <a:cubicBezTo>
                    <a:pt x="357" y="2710"/>
                    <a:pt x="524" y="3103"/>
                    <a:pt x="941" y="3306"/>
                  </a:cubicBezTo>
                  <a:cubicBezTo>
                    <a:pt x="1150" y="3410"/>
                    <a:pt x="1361" y="3458"/>
                    <a:pt x="1570" y="3458"/>
                  </a:cubicBezTo>
                  <a:cubicBezTo>
                    <a:pt x="1860" y="3458"/>
                    <a:pt x="2147" y="3365"/>
                    <a:pt x="2417" y="3198"/>
                  </a:cubicBezTo>
                  <a:cubicBezTo>
                    <a:pt x="3048" y="2806"/>
                    <a:pt x="3346" y="2210"/>
                    <a:pt x="3346" y="1448"/>
                  </a:cubicBezTo>
                  <a:lnTo>
                    <a:pt x="3346" y="1282"/>
                  </a:lnTo>
                  <a:cubicBezTo>
                    <a:pt x="3314" y="520"/>
                    <a:pt x="276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69"/>
          <p:cNvGrpSpPr/>
          <p:nvPr/>
        </p:nvGrpSpPr>
        <p:grpSpPr>
          <a:xfrm rot="-704703">
            <a:off x="875181" y="3498489"/>
            <a:ext cx="362480" cy="395015"/>
            <a:chOff x="1569839" y="2819564"/>
            <a:chExt cx="474200" cy="516695"/>
          </a:xfrm>
        </p:grpSpPr>
        <p:sp>
          <p:nvSpPr>
            <p:cNvPr id="2741" name="Google Shape;2741;p69"/>
            <p:cNvSpPr/>
            <p:nvPr/>
          </p:nvSpPr>
          <p:spPr>
            <a:xfrm>
              <a:off x="1587897" y="3024854"/>
              <a:ext cx="423055" cy="121184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1569839" y="3012773"/>
              <a:ext cx="461656" cy="165760"/>
            </a:xfrm>
            <a:custGeom>
              <a:avLst/>
              <a:gdLst/>
              <a:ahLst/>
              <a:cxnLst/>
              <a:rect l="l" t="t" r="r" b="b"/>
              <a:pathLst>
                <a:path w="10967" h="3938" extrusionOk="0">
                  <a:moveTo>
                    <a:pt x="6151" y="287"/>
                  </a:moveTo>
                  <a:cubicBezTo>
                    <a:pt x="6375" y="287"/>
                    <a:pt x="6605" y="308"/>
                    <a:pt x="6835" y="308"/>
                  </a:cubicBezTo>
                  <a:cubicBezTo>
                    <a:pt x="7764" y="320"/>
                    <a:pt x="8716" y="332"/>
                    <a:pt x="9657" y="344"/>
                  </a:cubicBezTo>
                  <a:cubicBezTo>
                    <a:pt x="9788" y="344"/>
                    <a:pt x="9919" y="368"/>
                    <a:pt x="10050" y="380"/>
                  </a:cubicBezTo>
                  <a:cubicBezTo>
                    <a:pt x="10347" y="428"/>
                    <a:pt x="10455" y="523"/>
                    <a:pt x="10455" y="820"/>
                  </a:cubicBezTo>
                  <a:cubicBezTo>
                    <a:pt x="10443" y="1380"/>
                    <a:pt x="10419" y="1940"/>
                    <a:pt x="10312" y="2487"/>
                  </a:cubicBezTo>
                  <a:cubicBezTo>
                    <a:pt x="10264" y="2749"/>
                    <a:pt x="10074" y="2833"/>
                    <a:pt x="9847" y="2880"/>
                  </a:cubicBezTo>
                  <a:cubicBezTo>
                    <a:pt x="9419" y="2952"/>
                    <a:pt x="8966" y="2999"/>
                    <a:pt x="8538" y="2999"/>
                  </a:cubicBezTo>
                  <a:lnTo>
                    <a:pt x="5847" y="2999"/>
                  </a:lnTo>
                  <a:cubicBezTo>
                    <a:pt x="4382" y="3011"/>
                    <a:pt x="2930" y="3142"/>
                    <a:pt x="1453" y="3166"/>
                  </a:cubicBezTo>
                  <a:cubicBezTo>
                    <a:pt x="1263" y="3166"/>
                    <a:pt x="1060" y="3142"/>
                    <a:pt x="846" y="3142"/>
                  </a:cubicBezTo>
                  <a:cubicBezTo>
                    <a:pt x="656" y="3142"/>
                    <a:pt x="549" y="3059"/>
                    <a:pt x="513" y="2868"/>
                  </a:cubicBezTo>
                  <a:cubicBezTo>
                    <a:pt x="429" y="2404"/>
                    <a:pt x="441" y="1928"/>
                    <a:pt x="465" y="1463"/>
                  </a:cubicBezTo>
                  <a:cubicBezTo>
                    <a:pt x="465" y="1344"/>
                    <a:pt x="489" y="1225"/>
                    <a:pt x="501" y="1106"/>
                  </a:cubicBezTo>
                  <a:cubicBezTo>
                    <a:pt x="525" y="797"/>
                    <a:pt x="703" y="642"/>
                    <a:pt x="1001" y="570"/>
                  </a:cubicBezTo>
                  <a:cubicBezTo>
                    <a:pt x="1251" y="511"/>
                    <a:pt x="1501" y="499"/>
                    <a:pt x="1751" y="499"/>
                  </a:cubicBezTo>
                  <a:cubicBezTo>
                    <a:pt x="2620" y="463"/>
                    <a:pt x="3477" y="451"/>
                    <a:pt x="4347" y="428"/>
                  </a:cubicBezTo>
                  <a:cubicBezTo>
                    <a:pt x="4835" y="404"/>
                    <a:pt x="5323" y="368"/>
                    <a:pt x="5823" y="308"/>
                  </a:cubicBezTo>
                  <a:cubicBezTo>
                    <a:pt x="5930" y="293"/>
                    <a:pt x="6040" y="287"/>
                    <a:pt x="6151" y="287"/>
                  </a:cubicBezTo>
                  <a:close/>
                  <a:moveTo>
                    <a:pt x="7095" y="1"/>
                  </a:moveTo>
                  <a:cubicBezTo>
                    <a:pt x="6741" y="1"/>
                    <a:pt x="6388" y="3"/>
                    <a:pt x="6037" y="11"/>
                  </a:cubicBezTo>
                  <a:cubicBezTo>
                    <a:pt x="4847" y="23"/>
                    <a:pt x="3644" y="35"/>
                    <a:pt x="2454" y="142"/>
                  </a:cubicBezTo>
                  <a:cubicBezTo>
                    <a:pt x="1894" y="189"/>
                    <a:pt x="1322" y="213"/>
                    <a:pt x="787" y="380"/>
                  </a:cubicBezTo>
                  <a:cubicBezTo>
                    <a:pt x="465" y="487"/>
                    <a:pt x="251" y="689"/>
                    <a:pt x="179" y="1035"/>
                  </a:cubicBezTo>
                  <a:cubicBezTo>
                    <a:pt x="1" y="1713"/>
                    <a:pt x="60" y="2416"/>
                    <a:pt x="191" y="3106"/>
                  </a:cubicBezTo>
                  <a:cubicBezTo>
                    <a:pt x="287" y="3559"/>
                    <a:pt x="608" y="3797"/>
                    <a:pt x="1060" y="3880"/>
                  </a:cubicBezTo>
                  <a:cubicBezTo>
                    <a:pt x="1310" y="3920"/>
                    <a:pt x="1562" y="3937"/>
                    <a:pt x="1817" y="3937"/>
                  </a:cubicBezTo>
                  <a:cubicBezTo>
                    <a:pt x="2024" y="3937"/>
                    <a:pt x="2233" y="3926"/>
                    <a:pt x="2442" y="3904"/>
                  </a:cubicBezTo>
                  <a:cubicBezTo>
                    <a:pt x="3503" y="3805"/>
                    <a:pt x="4573" y="3714"/>
                    <a:pt x="5589" y="3714"/>
                  </a:cubicBezTo>
                  <a:cubicBezTo>
                    <a:pt x="5793" y="3714"/>
                    <a:pt x="5994" y="3718"/>
                    <a:pt x="6192" y="3726"/>
                  </a:cubicBezTo>
                  <a:cubicBezTo>
                    <a:pt x="7228" y="3702"/>
                    <a:pt x="8180" y="3666"/>
                    <a:pt x="9133" y="3583"/>
                  </a:cubicBezTo>
                  <a:cubicBezTo>
                    <a:pt x="9538" y="3535"/>
                    <a:pt x="9919" y="3476"/>
                    <a:pt x="10312" y="3368"/>
                  </a:cubicBezTo>
                  <a:cubicBezTo>
                    <a:pt x="10562" y="3309"/>
                    <a:pt x="10728" y="3178"/>
                    <a:pt x="10776" y="2892"/>
                  </a:cubicBezTo>
                  <a:cubicBezTo>
                    <a:pt x="10847" y="2416"/>
                    <a:pt x="10919" y="1952"/>
                    <a:pt x="10955" y="1475"/>
                  </a:cubicBezTo>
                  <a:cubicBezTo>
                    <a:pt x="10966" y="1237"/>
                    <a:pt x="10955" y="987"/>
                    <a:pt x="10883" y="737"/>
                  </a:cubicBezTo>
                  <a:cubicBezTo>
                    <a:pt x="10776" y="380"/>
                    <a:pt x="10562" y="142"/>
                    <a:pt x="10181" y="94"/>
                  </a:cubicBezTo>
                  <a:cubicBezTo>
                    <a:pt x="9943" y="70"/>
                    <a:pt x="9704" y="23"/>
                    <a:pt x="9466" y="23"/>
                  </a:cubicBezTo>
                  <a:cubicBezTo>
                    <a:pt x="8678" y="15"/>
                    <a:pt x="7884" y="1"/>
                    <a:pt x="7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1707191" y="3175802"/>
              <a:ext cx="164928" cy="160457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1695152" y="2838295"/>
              <a:ext cx="172463" cy="161972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1719692" y="3187630"/>
              <a:ext cx="130873" cy="125814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1707696" y="2851681"/>
              <a:ext cx="129821" cy="129687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1621993" y="3048469"/>
              <a:ext cx="156383" cy="31106"/>
            </a:xfrm>
            <a:custGeom>
              <a:avLst/>
              <a:gdLst/>
              <a:ahLst/>
              <a:cxnLst/>
              <a:rect l="l" t="t" r="r" b="b"/>
              <a:pathLst>
                <a:path w="3715" h="739" extrusionOk="0">
                  <a:moveTo>
                    <a:pt x="1664" y="0"/>
                  </a:moveTo>
                  <a:cubicBezTo>
                    <a:pt x="1352" y="0"/>
                    <a:pt x="1040" y="8"/>
                    <a:pt x="726" y="20"/>
                  </a:cubicBezTo>
                  <a:cubicBezTo>
                    <a:pt x="548" y="32"/>
                    <a:pt x="369" y="68"/>
                    <a:pt x="202" y="139"/>
                  </a:cubicBezTo>
                  <a:cubicBezTo>
                    <a:pt x="83" y="199"/>
                    <a:pt x="0" y="282"/>
                    <a:pt x="12" y="425"/>
                  </a:cubicBezTo>
                  <a:cubicBezTo>
                    <a:pt x="24" y="556"/>
                    <a:pt x="119" y="627"/>
                    <a:pt x="238" y="675"/>
                  </a:cubicBezTo>
                  <a:cubicBezTo>
                    <a:pt x="349" y="721"/>
                    <a:pt x="467" y="739"/>
                    <a:pt x="581" y="739"/>
                  </a:cubicBezTo>
                  <a:cubicBezTo>
                    <a:pt x="614" y="739"/>
                    <a:pt x="647" y="737"/>
                    <a:pt x="679" y="734"/>
                  </a:cubicBezTo>
                  <a:cubicBezTo>
                    <a:pt x="1524" y="687"/>
                    <a:pt x="2381" y="615"/>
                    <a:pt x="3215" y="425"/>
                  </a:cubicBezTo>
                  <a:cubicBezTo>
                    <a:pt x="3370" y="389"/>
                    <a:pt x="3548" y="342"/>
                    <a:pt x="3715" y="234"/>
                  </a:cubicBezTo>
                  <a:cubicBezTo>
                    <a:pt x="3608" y="151"/>
                    <a:pt x="3608" y="151"/>
                    <a:pt x="3536" y="127"/>
                  </a:cubicBezTo>
                  <a:cubicBezTo>
                    <a:pt x="2909" y="32"/>
                    <a:pt x="2287" y="0"/>
                    <a:pt x="166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1723733" y="2879715"/>
              <a:ext cx="33592" cy="37715"/>
            </a:xfrm>
            <a:custGeom>
              <a:avLst/>
              <a:gdLst/>
              <a:ahLst/>
              <a:cxnLst/>
              <a:rect l="l" t="t" r="r" b="b"/>
              <a:pathLst>
                <a:path w="798" h="896" extrusionOk="0">
                  <a:moveTo>
                    <a:pt x="664" y="1"/>
                  </a:moveTo>
                  <a:cubicBezTo>
                    <a:pt x="381" y="1"/>
                    <a:pt x="20" y="310"/>
                    <a:pt x="0" y="636"/>
                  </a:cubicBezTo>
                  <a:cubicBezTo>
                    <a:pt x="12" y="743"/>
                    <a:pt x="60" y="826"/>
                    <a:pt x="179" y="874"/>
                  </a:cubicBezTo>
                  <a:cubicBezTo>
                    <a:pt x="215" y="888"/>
                    <a:pt x="250" y="895"/>
                    <a:pt x="284" y="895"/>
                  </a:cubicBezTo>
                  <a:cubicBezTo>
                    <a:pt x="360" y="895"/>
                    <a:pt x="427" y="860"/>
                    <a:pt x="476" y="802"/>
                  </a:cubicBezTo>
                  <a:cubicBezTo>
                    <a:pt x="679" y="576"/>
                    <a:pt x="774" y="326"/>
                    <a:pt x="798" y="29"/>
                  </a:cubicBezTo>
                  <a:cubicBezTo>
                    <a:pt x="757" y="10"/>
                    <a:pt x="711" y="1"/>
                    <a:pt x="664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1740739" y="3218653"/>
              <a:ext cx="33129" cy="37083"/>
            </a:xfrm>
            <a:custGeom>
              <a:avLst/>
              <a:gdLst/>
              <a:ahLst/>
              <a:cxnLst/>
              <a:rect l="l" t="t" r="r" b="b"/>
              <a:pathLst>
                <a:path w="787" h="881" extrusionOk="0">
                  <a:moveTo>
                    <a:pt x="699" y="0"/>
                  </a:moveTo>
                  <a:cubicBezTo>
                    <a:pt x="394" y="0"/>
                    <a:pt x="12" y="367"/>
                    <a:pt x="1" y="632"/>
                  </a:cubicBezTo>
                  <a:cubicBezTo>
                    <a:pt x="1" y="783"/>
                    <a:pt x="104" y="881"/>
                    <a:pt x="230" y="881"/>
                  </a:cubicBezTo>
                  <a:cubicBezTo>
                    <a:pt x="264" y="881"/>
                    <a:pt x="299" y="874"/>
                    <a:pt x="334" y="859"/>
                  </a:cubicBezTo>
                  <a:cubicBezTo>
                    <a:pt x="537" y="751"/>
                    <a:pt x="787" y="240"/>
                    <a:pt x="727" y="1"/>
                  </a:cubicBezTo>
                  <a:cubicBezTo>
                    <a:pt x="718" y="1"/>
                    <a:pt x="708" y="0"/>
                    <a:pt x="69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1805900" y="3049690"/>
              <a:ext cx="35612" cy="16753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1600441" y="3005786"/>
              <a:ext cx="423013" cy="121226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1582383" y="2993958"/>
              <a:ext cx="461656" cy="165634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1719692" y="3156902"/>
              <a:ext cx="164928" cy="160667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1707696" y="2819564"/>
              <a:ext cx="172421" cy="161972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1732236" y="3169067"/>
              <a:ext cx="130831" cy="125857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1720198" y="2832865"/>
              <a:ext cx="129863" cy="129477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0B7BC79-A1C4-4DF4-9D41-8605AD24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62" y="1257941"/>
            <a:ext cx="1564776" cy="223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EFEEC-D5F3-4CDD-86FC-DC397450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22" y="1257941"/>
            <a:ext cx="1628905" cy="2233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2E0DD-4F51-4C1E-8ACC-B5BA61B6C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111" y="1257941"/>
            <a:ext cx="1608854" cy="22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9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2684" name="Google Shape;2684;p69"/>
          <p:cNvSpPr txBox="1">
            <a:spLocks noGrp="1"/>
          </p:cNvSpPr>
          <p:nvPr>
            <p:ph type="subTitle" idx="1"/>
          </p:nvPr>
        </p:nvSpPr>
        <p:spPr>
          <a:xfrm>
            <a:off x="1472700" y="3493375"/>
            <a:ext cx="6198600" cy="7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program will display the accumulated score of the user. The program will end after displaying the following messages.</a:t>
            </a:r>
            <a:endParaRPr dirty="0"/>
          </a:p>
        </p:txBody>
      </p:sp>
      <p:grpSp>
        <p:nvGrpSpPr>
          <p:cNvPr id="2710" name="Google Shape;2710;p69"/>
          <p:cNvGrpSpPr/>
          <p:nvPr/>
        </p:nvGrpSpPr>
        <p:grpSpPr>
          <a:xfrm>
            <a:off x="857402" y="1373083"/>
            <a:ext cx="489733" cy="460492"/>
            <a:chOff x="1098725" y="2641086"/>
            <a:chExt cx="489733" cy="460492"/>
          </a:xfrm>
        </p:grpSpPr>
        <p:sp>
          <p:nvSpPr>
            <p:cNvPr id="2711" name="Google Shape;2711;p69"/>
            <p:cNvSpPr/>
            <p:nvPr/>
          </p:nvSpPr>
          <p:spPr>
            <a:xfrm>
              <a:off x="1111774" y="2671520"/>
              <a:ext cx="435599" cy="40236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1098725" y="2659860"/>
              <a:ext cx="477189" cy="441719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1275140" y="2696482"/>
              <a:ext cx="22605" cy="87216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9"/>
            <p:cNvSpPr/>
            <p:nvPr/>
          </p:nvSpPr>
          <p:spPr>
            <a:xfrm>
              <a:off x="1445578" y="2824404"/>
              <a:ext cx="67689" cy="21341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1133326" y="2845199"/>
              <a:ext cx="54176" cy="2710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1124318" y="2652452"/>
              <a:ext cx="435557" cy="402867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1111269" y="2641086"/>
              <a:ext cx="477189" cy="441971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69"/>
          <p:cNvGrpSpPr/>
          <p:nvPr/>
        </p:nvGrpSpPr>
        <p:grpSpPr>
          <a:xfrm rot="-3173404">
            <a:off x="8125964" y="3963790"/>
            <a:ext cx="276552" cy="208298"/>
            <a:chOff x="1197477" y="3245257"/>
            <a:chExt cx="456141" cy="343564"/>
          </a:xfrm>
        </p:grpSpPr>
        <p:sp>
          <p:nvSpPr>
            <p:cNvPr id="2719" name="Google Shape;2719;p69"/>
            <p:cNvSpPr/>
            <p:nvPr/>
          </p:nvSpPr>
          <p:spPr>
            <a:xfrm>
              <a:off x="1197477" y="3264283"/>
              <a:ext cx="443597" cy="151365"/>
            </a:xfrm>
            <a:custGeom>
              <a:avLst/>
              <a:gdLst/>
              <a:ahLst/>
              <a:cxnLst/>
              <a:rect l="l" t="t" r="r" b="b"/>
              <a:pathLst>
                <a:path w="10538" h="3596" extrusionOk="0">
                  <a:moveTo>
                    <a:pt x="5359" y="318"/>
                  </a:moveTo>
                  <a:cubicBezTo>
                    <a:pt x="6108" y="318"/>
                    <a:pt x="6849" y="336"/>
                    <a:pt x="7597" y="382"/>
                  </a:cubicBezTo>
                  <a:cubicBezTo>
                    <a:pt x="8252" y="429"/>
                    <a:pt x="8918" y="477"/>
                    <a:pt x="9549" y="656"/>
                  </a:cubicBezTo>
                  <a:cubicBezTo>
                    <a:pt x="9883" y="775"/>
                    <a:pt x="9942" y="834"/>
                    <a:pt x="9930" y="1180"/>
                  </a:cubicBezTo>
                  <a:cubicBezTo>
                    <a:pt x="9918" y="1561"/>
                    <a:pt x="9918" y="1965"/>
                    <a:pt x="9847" y="2346"/>
                  </a:cubicBezTo>
                  <a:cubicBezTo>
                    <a:pt x="9799" y="2585"/>
                    <a:pt x="9668" y="2727"/>
                    <a:pt x="9430" y="2787"/>
                  </a:cubicBezTo>
                  <a:cubicBezTo>
                    <a:pt x="9050" y="2875"/>
                    <a:pt x="8662" y="2883"/>
                    <a:pt x="8280" y="2883"/>
                  </a:cubicBezTo>
                  <a:cubicBezTo>
                    <a:pt x="8195" y="2883"/>
                    <a:pt x="8110" y="2882"/>
                    <a:pt x="8025" y="2882"/>
                  </a:cubicBezTo>
                  <a:lnTo>
                    <a:pt x="1417" y="2882"/>
                  </a:lnTo>
                  <a:cubicBezTo>
                    <a:pt x="1239" y="2882"/>
                    <a:pt x="1072" y="2870"/>
                    <a:pt x="893" y="2858"/>
                  </a:cubicBezTo>
                  <a:cubicBezTo>
                    <a:pt x="632" y="2811"/>
                    <a:pt x="465" y="2692"/>
                    <a:pt x="417" y="2430"/>
                  </a:cubicBezTo>
                  <a:cubicBezTo>
                    <a:pt x="334" y="1953"/>
                    <a:pt x="358" y="1477"/>
                    <a:pt x="560" y="1025"/>
                  </a:cubicBezTo>
                  <a:cubicBezTo>
                    <a:pt x="632" y="834"/>
                    <a:pt x="774" y="727"/>
                    <a:pt x="977" y="656"/>
                  </a:cubicBezTo>
                  <a:cubicBezTo>
                    <a:pt x="1358" y="525"/>
                    <a:pt x="1775" y="489"/>
                    <a:pt x="2179" y="465"/>
                  </a:cubicBezTo>
                  <a:cubicBezTo>
                    <a:pt x="3013" y="382"/>
                    <a:pt x="3858" y="322"/>
                    <a:pt x="4703" y="322"/>
                  </a:cubicBezTo>
                  <a:cubicBezTo>
                    <a:pt x="4923" y="320"/>
                    <a:pt x="5141" y="318"/>
                    <a:pt x="5359" y="318"/>
                  </a:cubicBezTo>
                  <a:close/>
                  <a:moveTo>
                    <a:pt x="5049" y="1"/>
                  </a:moveTo>
                  <a:cubicBezTo>
                    <a:pt x="4144" y="1"/>
                    <a:pt x="3525" y="25"/>
                    <a:pt x="2906" y="84"/>
                  </a:cubicBezTo>
                  <a:cubicBezTo>
                    <a:pt x="2263" y="132"/>
                    <a:pt x="1608" y="191"/>
                    <a:pt x="989" y="358"/>
                  </a:cubicBezTo>
                  <a:cubicBezTo>
                    <a:pt x="441" y="501"/>
                    <a:pt x="155" y="858"/>
                    <a:pt x="60" y="1406"/>
                  </a:cubicBezTo>
                  <a:cubicBezTo>
                    <a:pt x="0" y="1823"/>
                    <a:pt x="48" y="2239"/>
                    <a:pt x="143" y="2644"/>
                  </a:cubicBezTo>
                  <a:cubicBezTo>
                    <a:pt x="274" y="3192"/>
                    <a:pt x="572" y="3418"/>
                    <a:pt x="1132" y="3466"/>
                  </a:cubicBezTo>
                  <a:cubicBezTo>
                    <a:pt x="1179" y="3468"/>
                    <a:pt x="1227" y="3469"/>
                    <a:pt x="1275" y="3469"/>
                  </a:cubicBezTo>
                  <a:cubicBezTo>
                    <a:pt x="1405" y="3469"/>
                    <a:pt x="1533" y="3462"/>
                    <a:pt x="1655" y="3462"/>
                  </a:cubicBezTo>
                  <a:cubicBezTo>
                    <a:pt x="1700" y="3462"/>
                    <a:pt x="1744" y="3463"/>
                    <a:pt x="1786" y="3466"/>
                  </a:cubicBezTo>
                  <a:cubicBezTo>
                    <a:pt x="2882" y="3525"/>
                    <a:pt x="3965" y="3489"/>
                    <a:pt x="5049" y="3513"/>
                  </a:cubicBezTo>
                  <a:cubicBezTo>
                    <a:pt x="5188" y="3515"/>
                    <a:pt x="5327" y="3516"/>
                    <a:pt x="5465" y="3516"/>
                  </a:cubicBezTo>
                  <a:cubicBezTo>
                    <a:pt x="5743" y="3516"/>
                    <a:pt x="6021" y="3513"/>
                    <a:pt x="6299" y="3513"/>
                  </a:cubicBezTo>
                  <a:cubicBezTo>
                    <a:pt x="6716" y="3513"/>
                    <a:pt x="7132" y="3519"/>
                    <a:pt x="7549" y="3549"/>
                  </a:cubicBezTo>
                  <a:cubicBezTo>
                    <a:pt x="7895" y="3574"/>
                    <a:pt x="8241" y="3595"/>
                    <a:pt x="8589" y="3595"/>
                  </a:cubicBezTo>
                  <a:cubicBezTo>
                    <a:pt x="8911" y="3595"/>
                    <a:pt x="9235" y="3577"/>
                    <a:pt x="9561" y="3525"/>
                  </a:cubicBezTo>
                  <a:cubicBezTo>
                    <a:pt x="10037" y="3454"/>
                    <a:pt x="10299" y="3180"/>
                    <a:pt x="10407" y="2739"/>
                  </a:cubicBezTo>
                  <a:cubicBezTo>
                    <a:pt x="10538" y="2299"/>
                    <a:pt x="10526" y="1858"/>
                    <a:pt x="10478" y="1406"/>
                  </a:cubicBezTo>
                  <a:cubicBezTo>
                    <a:pt x="10442" y="906"/>
                    <a:pt x="10121" y="513"/>
                    <a:pt x="9645" y="358"/>
                  </a:cubicBezTo>
                  <a:cubicBezTo>
                    <a:pt x="9347" y="263"/>
                    <a:pt x="9049" y="203"/>
                    <a:pt x="8740" y="179"/>
                  </a:cubicBezTo>
                  <a:cubicBezTo>
                    <a:pt x="7418" y="13"/>
                    <a:pt x="6085" y="37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1203496" y="3432447"/>
              <a:ext cx="431558" cy="156374"/>
            </a:xfrm>
            <a:custGeom>
              <a:avLst/>
              <a:gdLst/>
              <a:ahLst/>
              <a:cxnLst/>
              <a:rect l="l" t="t" r="r" b="b"/>
              <a:pathLst>
                <a:path w="10252" h="3715" extrusionOk="0">
                  <a:moveTo>
                    <a:pt x="5557" y="298"/>
                  </a:moveTo>
                  <a:cubicBezTo>
                    <a:pt x="6740" y="298"/>
                    <a:pt x="7916" y="419"/>
                    <a:pt x="9085" y="554"/>
                  </a:cubicBezTo>
                  <a:cubicBezTo>
                    <a:pt x="9382" y="590"/>
                    <a:pt x="9430" y="649"/>
                    <a:pt x="9466" y="935"/>
                  </a:cubicBezTo>
                  <a:cubicBezTo>
                    <a:pt x="9549" y="1364"/>
                    <a:pt x="9585" y="1792"/>
                    <a:pt x="9537" y="2221"/>
                  </a:cubicBezTo>
                  <a:cubicBezTo>
                    <a:pt x="9490" y="2578"/>
                    <a:pt x="9382" y="2697"/>
                    <a:pt x="9025" y="2780"/>
                  </a:cubicBezTo>
                  <a:cubicBezTo>
                    <a:pt x="8513" y="2900"/>
                    <a:pt x="7978" y="2900"/>
                    <a:pt x="7442" y="2923"/>
                  </a:cubicBezTo>
                  <a:cubicBezTo>
                    <a:pt x="6108" y="2983"/>
                    <a:pt x="4775" y="3031"/>
                    <a:pt x="3453" y="3078"/>
                  </a:cubicBezTo>
                  <a:cubicBezTo>
                    <a:pt x="2764" y="3099"/>
                    <a:pt x="2075" y="3177"/>
                    <a:pt x="1369" y="3177"/>
                  </a:cubicBezTo>
                  <a:cubicBezTo>
                    <a:pt x="1282" y="3177"/>
                    <a:pt x="1195" y="3176"/>
                    <a:pt x="1108" y="3173"/>
                  </a:cubicBezTo>
                  <a:cubicBezTo>
                    <a:pt x="631" y="3173"/>
                    <a:pt x="512" y="3102"/>
                    <a:pt x="441" y="2626"/>
                  </a:cubicBezTo>
                  <a:cubicBezTo>
                    <a:pt x="381" y="2221"/>
                    <a:pt x="334" y="1840"/>
                    <a:pt x="393" y="1435"/>
                  </a:cubicBezTo>
                  <a:cubicBezTo>
                    <a:pt x="453" y="995"/>
                    <a:pt x="739" y="578"/>
                    <a:pt x="1262" y="495"/>
                  </a:cubicBezTo>
                  <a:cubicBezTo>
                    <a:pt x="2084" y="364"/>
                    <a:pt x="2917" y="364"/>
                    <a:pt x="3751" y="340"/>
                  </a:cubicBezTo>
                  <a:lnTo>
                    <a:pt x="4406" y="340"/>
                  </a:lnTo>
                  <a:cubicBezTo>
                    <a:pt x="4790" y="311"/>
                    <a:pt x="5174" y="298"/>
                    <a:pt x="5557" y="298"/>
                  </a:cubicBezTo>
                  <a:close/>
                  <a:moveTo>
                    <a:pt x="6128" y="0"/>
                  </a:moveTo>
                  <a:cubicBezTo>
                    <a:pt x="5919" y="0"/>
                    <a:pt x="5710" y="6"/>
                    <a:pt x="5501" y="18"/>
                  </a:cubicBezTo>
                  <a:cubicBezTo>
                    <a:pt x="4179" y="114"/>
                    <a:pt x="2858" y="137"/>
                    <a:pt x="1524" y="244"/>
                  </a:cubicBezTo>
                  <a:cubicBezTo>
                    <a:pt x="1108" y="280"/>
                    <a:pt x="715" y="340"/>
                    <a:pt x="429" y="697"/>
                  </a:cubicBezTo>
                  <a:cubicBezTo>
                    <a:pt x="203" y="971"/>
                    <a:pt x="119" y="1304"/>
                    <a:pt x="72" y="1649"/>
                  </a:cubicBezTo>
                  <a:cubicBezTo>
                    <a:pt x="0" y="2138"/>
                    <a:pt x="24" y="2626"/>
                    <a:pt x="215" y="3102"/>
                  </a:cubicBezTo>
                  <a:cubicBezTo>
                    <a:pt x="334" y="3388"/>
                    <a:pt x="500" y="3638"/>
                    <a:pt x="858" y="3662"/>
                  </a:cubicBezTo>
                  <a:cubicBezTo>
                    <a:pt x="1285" y="3699"/>
                    <a:pt x="1711" y="3714"/>
                    <a:pt x="2137" y="3714"/>
                  </a:cubicBezTo>
                  <a:cubicBezTo>
                    <a:pt x="2672" y="3714"/>
                    <a:pt x="3208" y="3689"/>
                    <a:pt x="3751" y="3650"/>
                  </a:cubicBezTo>
                  <a:cubicBezTo>
                    <a:pt x="5096" y="3542"/>
                    <a:pt x="6442" y="3566"/>
                    <a:pt x="7799" y="3471"/>
                  </a:cubicBezTo>
                  <a:lnTo>
                    <a:pt x="7882" y="3471"/>
                  </a:lnTo>
                  <a:cubicBezTo>
                    <a:pt x="8311" y="3459"/>
                    <a:pt x="8763" y="3483"/>
                    <a:pt x="9192" y="3352"/>
                  </a:cubicBezTo>
                  <a:cubicBezTo>
                    <a:pt x="9549" y="3245"/>
                    <a:pt x="9894" y="3090"/>
                    <a:pt x="10014" y="2697"/>
                  </a:cubicBezTo>
                  <a:cubicBezTo>
                    <a:pt x="10180" y="2197"/>
                    <a:pt x="10252" y="1685"/>
                    <a:pt x="10085" y="1173"/>
                  </a:cubicBezTo>
                  <a:cubicBezTo>
                    <a:pt x="9918" y="649"/>
                    <a:pt x="9621" y="280"/>
                    <a:pt x="9049" y="221"/>
                  </a:cubicBezTo>
                  <a:cubicBezTo>
                    <a:pt x="8078" y="123"/>
                    <a:pt x="7106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1211494" y="3277669"/>
              <a:ext cx="404533" cy="107967"/>
            </a:xfrm>
            <a:custGeom>
              <a:avLst/>
              <a:gdLst/>
              <a:ahLst/>
              <a:cxnLst/>
              <a:rect l="l" t="t" r="r" b="b"/>
              <a:pathLst>
                <a:path w="9610" h="2565" extrusionOk="0">
                  <a:moveTo>
                    <a:pt x="5026" y="0"/>
                  </a:moveTo>
                  <a:cubicBezTo>
                    <a:pt x="4808" y="0"/>
                    <a:pt x="4590" y="2"/>
                    <a:pt x="4370" y="4"/>
                  </a:cubicBezTo>
                  <a:cubicBezTo>
                    <a:pt x="3525" y="4"/>
                    <a:pt x="2680" y="64"/>
                    <a:pt x="1846" y="147"/>
                  </a:cubicBezTo>
                  <a:cubicBezTo>
                    <a:pt x="1442" y="171"/>
                    <a:pt x="1025" y="195"/>
                    <a:pt x="644" y="338"/>
                  </a:cubicBezTo>
                  <a:cubicBezTo>
                    <a:pt x="441" y="409"/>
                    <a:pt x="299" y="516"/>
                    <a:pt x="227" y="707"/>
                  </a:cubicBezTo>
                  <a:cubicBezTo>
                    <a:pt x="25" y="1147"/>
                    <a:pt x="1" y="1624"/>
                    <a:pt x="84" y="2100"/>
                  </a:cubicBezTo>
                  <a:cubicBezTo>
                    <a:pt x="132" y="2374"/>
                    <a:pt x="299" y="2493"/>
                    <a:pt x="560" y="2540"/>
                  </a:cubicBezTo>
                  <a:cubicBezTo>
                    <a:pt x="739" y="2552"/>
                    <a:pt x="906" y="2564"/>
                    <a:pt x="1084" y="2564"/>
                  </a:cubicBezTo>
                  <a:lnTo>
                    <a:pt x="7692" y="2564"/>
                  </a:lnTo>
                  <a:cubicBezTo>
                    <a:pt x="7770" y="2564"/>
                    <a:pt x="7847" y="2564"/>
                    <a:pt x="7925" y="2564"/>
                  </a:cubicBezTo>
                  <a:cubicBezTo>
                    <a:pt x="8315" y="2564"/>
                    <a:pt x="8710" y="2556"/>
                    <a:pt x="9097" y="2457"/>
                  </a:cubicBezTo>
                  <a:cubicBezTo>
                    <a:pt x="9335" y="2397"/>
                    <a:pt x="9466" y="2267"/>
                    <a:pt x="9514" y="2028"/>
                  </a:cubicBezTo>
                  <a:cubicBezTo>
                    <a:pt x="9585" y="1647"/>
                    <a:pt x="9585" y="1243"/>
                    <a:pt x="9597" y="850"/>
                  </a:cubicBezTo>
                  <a:cubicBezTo>
                    <a:pt x="9609" y="516"/>
                    <a:pt x="9550" y="457"/>
                    <a:pt x="9216" y="350"/>
                  </a:cubicBezTo>
                  <a:cubicBezTo>
                    <a:pt x="8573" y="171"/>
                    <a:pt x="7907" y="111"/>
                    <a:pt x="7264" y="64"/>
                  </a:cubicBezTo>
                  <a:cubicBezTo>
                    <a:pt x="6516" y="18"/>
                    <a:pt x="5775" y="0"/>
                    <a:pt x="502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9"/>
            <p:cNvSpPr/>
            <p:nvPr/>
          </p:nvSpPr>
          <p:spPr>
            <a:xfrm>
              <a:off x="1217514" y="3445538"/>
              <a:ext cx="389968" cy="121563"/>
            </a:xfrm>
            <a:custGeom>
              <a:avLst/>
              <a:gdLst/>
              <a:ahLst/>
              <a:cxnLst/>
              <a:rect l="l" t="t" r="r" b="b"/>
              <a:pathLst>
                <a:path w="9264" h="2888" extrusionOk="0">
                  <a:moveTo>
                    <a:pt x="5177" y="0"/>
                  </a:moveTo>
                  <a:cubicBezTo>
                    <a:pt x="4810" y="0"/>
                    <a:pt x="4442" y="13"/>
                    <a:pt x="4073" y="41"/>
                  </a:cubicBezTo>
                  <a:lnTo>
                    <a:pt x="3418" y="41"/>
                  </a:lnTo>
                  <a:cubicBezTo>
                    <a:pt x="2584" y="64"/>
                    <a:pt x="1751" y="64"/>
                    <a:pt x="929" y="207"/>
                  </a:cubicBezTo>
                  <a:cubicBezTo>
                    <a:pt x="406" y="279"/>
                    <a:pt x="120" y="695"/>
                    <a:pt x="60" y="1136"/>
                  </a:cubicBezTo>
                  <a:cubicBezTo>
                    <a:pt x="1" y="1541"/>
                    <a:pt x="48" y="1934"/>
                    <a:pt x="108" y="2327"/>
                  </a:cubicBezTo>
                  <a:cubicBezTo>
                    <a:pt x="179" y="2803"/>
                    <a:pt x="298" y="2886"/>
                    <a:pt x="775" y="2886"/>
                  </a:cubicBezTo>
                  <a:cubicBezTo>
                    <a:pt x="821" y="2887"/>
                    <a:pt x="868" y="2887"/>
                    <a:pt x="914" y="2887"/>
                  </a:cubicBezTo>
                  <a:cubicBezTo>
                    <a:pt x="1663" y="2887"/>
                    <a:pt x="2391" y="2801"/>
                    <a:pt x="3120" y="2779"/>
                  </a:cubicBezTo>
                  <a:cubicBezTo>
                    <a:pt x="4442" y="2731"/>
                    <a:pt x="5775" y="2684"/>
                    <a:pt x="7109" y="2624"/>
                  </a:cubicBezTo>
                  <a:cubicBezTo>
                    <a:pt x="7645" y="2600"/>
                    <a:pt x="8180" y="2600"/>
                    <a:pt x="8692" y="2481"/>
                  </a:cubicBezTo>
                  <a:cubicBezTo>
                    <a:pt x="9049" y="2410"/>
                    <a:pt x="9157" y="2291"/>
                    <a:pt x="9204" y="1934"/>
                  </a:cubicBezTo>
                  <a:cubicBezTo>
                    <a:pt x="9264" y="1493"/>
                    <a:pt x="9216" y="1065"/>
                    <a:pt x="9157" y="636"/>
                  </a:cubicBezTo>
                  <a:cubicBezTo>
                    <a:pt x="9109" y="338"/>
                    <a:pt x="9073" y="291"/>
                    <a:pt x="8752" y="267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1243570" y="3297200"/>
              <a:ext cx="161434" cy="25466"/>
            </a:xfrm>
            <a:custGeom>
              <a:avLst/>
              <a:gdLst/>
              <a:ahLst/>
              <a:cxnLst/>
              <a:rect l="l" t="t" r="r" b="b"/>
              <a:pathLst>
                <a:path w="3835" h="605" extrusionOk="0">
                  <a:moveTo>
                    <a:pt x="1994" y="0"/>
                  </a:moveTo>
                  <a:cubicBezTo>
                    <a:pt x="1469" y="0"/>
                    <a:pt x="943" y="23"/>
                    <a:pt x="418" y="40"/>
                  </a:cubicBezTo>
                  <a:cubicBezTo>
                    <a:pt x="322" y="40"/>
                    <a:pt x="215" y="64"/>
                    <a:pt x="132" y="112"/>
                  </a:cubicBezTo>
                  <a:cubicBezTo>
                    <a:pt x="37" y="159"/>
                    <a:pt x="1" y="231"/>
                    <a:pt x="1" y="338"/>
                  </a:cubicBezTo>
                  <a:cubicBezTo>
                    <a:pt x="1" y="433"/>
                    <a:pt x="60" y="493"/>
                    <a:pt x="144" y="540"/>
                  </a:cubicBezTo>
                  <a:cubicBezTo>
                    <a:pt x="245" y="587"/>
                    <a:pt x="354" y="604"/>
                    <a:pt x="459" y="604"/>
                  </a:cubicBezTo>
                  <a:cubicBezTo>
                    <a:pt x="489" y="604"/>
                    <a:pt x="519" y="603"/>
                    <a:pt x="549" y="600"/>
                  </a:cubicBezTo>
                  <a:cubicBezTo>
                    <a:pt x="1382" y="529"/>
                    <a:pt x="2215" y="481"/>
                    <a:pt x="3037" y="350"/>
                  </a:cubicBezTo>
                  <a:cubicBezTo>
                    <a:pt x="3287" y="302"/>
                    <a:pt x="3549" y="290"/>
                    <a:pt x="3835" y="183"/>
                  </a:cubicBezTo>
                  <a:cubicBezTo>
                    <a:pt x="3728" y="112"/>
                    <a:pt x="3728" y="112"/>
                    <a:pt x="3668" y="112"/>
                  </a:cubicBezTo>
                  <a:cubicBezTo>
                    <a:pt x="3110" y="26"/>
                    <a:pt x="2552" y="0"/>
                    <a:pt x="199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1252115" y="3468942"/>
              <a:ext cx="77707" cy="24414"/>
            </a:xfrm>
            <a:custGeom>
              <a:avLst/>
              <a:gdLst/>
              <a:ahLst/>
              <a:cxnLst/>
              <a:rect l="l" t="t" r="r" b="b"/>
              <a:pathLst>
                <a:path w="1846" h="580" extrusionOk="0">
                  <a:moveTo>
                    <a:pt x="948" y="1"/>
                  </a:moveTo>
                  <a:cubicBezTo>
                    <a:pt x="777" y="1"/>
                    <a:pt x="605" y="14"/>
                    <a:pt x="429" y="32"/>
                  </a:cubicBezTo>
                  <a:cubicBezTo>
                    <a:pt x="346" y="44"/>
                    <a:pt x="250" y="68"/>
                    <a:pt x="167" y="104"/>
                  </a:cubicBezTo>
                  <a:cubicBezTo>
                    <a:pt x="60" y="163"/>
                    <a:pt x="0" y="259"/>
                    <a:pt x="12" y="378"/>
                  </a:cubicBezTo>
                  <a:cubicBezTo>
                    <a:pt x="48" y="497"/>
                    <a:pt x="119" y="556"/>
                    <a:pt x="238" y="580"/>
                  </a:cubicBezTo>
                  <a:lnTo>
                    <a:pt x="417" y="580"/>
                  </a:lnTo>
                  <a:cubicBezTo>
                    <a:pt x="846" y="544"/>
                    <a:pt x="1262" y="437"/>
                    <a:pt x="1679" y="306"/>
                  </a:cubicBezTo>
                  <a:cubicBezTo>
                    <a:pt x="1739" y="282"/>
                    <a:pt x="1798" y="282"/>
                    <a:pt x="1846" y="199"/>
                  </a:cubicBezTo>
                  <a:cubicBezTo>
                    <a:pt x="1846" y="187"/>
                    <a:pt x="1834" y="163"/>
                    <a:pt x="1822" y="151"/>
                  </a:cubicBezTo>
                  <a:cubicBezTo>
                    <a:pt x="1798" y="139"/>
                    <a:pt x="1774" y="139"/>
                    <a:pt x="1739" y="128"/>
                  </a:cubicBezTo>
                  <a:cubicBezTo>
                    <a:pt x="1477" y="33"/>
                    <a:pt x="1215" y="1"/>
                    <a:pt x="948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1210021" y="3245257"/>
              <a:ext cx="443597" cy="151575"/>
            </a:xfrm>
            <a:custGeom>
              <a:avLst/>
              <a:gdLst/>
              <a:ahLst/>
              <a:cxnLst/>
              <a:rect l="l" t="t" r="r" b="b"/>
              <a:pathLst>
                <a:path w="10538" h="3601" extrusionOk="0">
                  <a:moveTo>
                    <a:pt x="5358" y="330"/>
                  </a:moveTo>
                  <a:cubicBezTo>
                    <a:pt x="6108" y="330"/>
                    <a:pt x="6849" y="347"/>
                    <a:pt x="7596" y="393"/>
                  </a:cubicBezTo>
                  <a:cubicBezTo>
                    <a:pt x="8251" y="441"/>
                    <a:pt x="8918" y="477"/>
                    <a:pt x="9549" y="655"/>
                  </a:cubicBezTo>
                  <a:cubicBezTo>
                    <a:pt x="9882" y="774"/>
                    <a:pt x="9942" y="834"/>
                    <a:pt x="9930" y="1179"/>
                  </a:cubicBezTo>
                  <a:cubicBezTo>
                    <a:pt x="9918" y="1572"/>
                    <a:pt x="9918" y="1965"/>
                    <a:pt x="9847" y="2358"/>
                  </a:cubicBezTo>
                  <a:cubicBezTo>
                    <a:pt x="9799" y="2596"/>
                    <a:pt x="9668" y="2727"/>
                    <a:pt x="9430" y="2786"/>
                  </a:cubicBezTo>
                  <a:cubicBezTo>
                    <a:pt x="9043" y="2886"/>
                    <a:pt x="8648" y="2894"/>
                    <a:pt x="8258" y="2894"/>
                  </a:cubicBezTo>
                  <a:cubicBezTo>
                    <a:pt x="8180" y="2894"/>
                    <a:pt x="8102" y="2894"/>
                    <a:pt x="8025" y="2894"/>
                  </a:cubicBezTo>
                  <a:lnTo>
                    <a:pt x="1417" y="2894"/>
                  </a:lnTo>
                  <a:cubicBezTo>
                    <a:pt x="1238" y="2894"/>
                    <a:pt x="1072" y="2882"/>
                    <a:pt x="893" y="2858"/>
                  </a:cubicBezTo>
                  <a:cubicBezTo>
                    <a:pt x="631" y="2822"/>
                    <a:pt x="464" y="2703"/>
                    <a:pt x="417" y="2429"/>
                  </a:cubicBezTo>
                  <a:cubicBezTo>
                    <a:pt x="334" y="1953"/>
                    <a:pt x="357" y="1477"/>
                    <a:pt x="560" y="1036"/>
                  </a:cubicBezTo>
                  <a:cubicBezTo>
                    <a:pt x="631" y="834"/>
                    <a:pt x="774" y="739"/>
                    <a:pt x="976" y="655"/>
                  </a:cubicBezTo>
                  <a:cubicBezTo>
                    <a:pt x="1357" y="524"/>
                    <a:pt x="1774" y="500"/>
                    <a:pt x="2179" y="465"/>
                  </a:cubicBezTo>
                  <a:cubicBezTo>
                    <a:pt x="3012" y="393"/>
                    <a:pt x="3858" y="334"/>
                    <a:pt x="4703" y="334"/>
                  </a:cubicBezTo>
                  <a:cubicBezTo>
                    <a:pt x="4923" y="331"/>
                    <a:pt x="5141" y="330"/>
                    <a:pt x="5358" y="330"/>
                  </a:cubicBezTo>
                  <a:close/>
                  <a:moveTo>
                    <a:pt x="5048" y="0"/>
                  </a:moveTo>
                  <a:cubicBezTo>
                    <a:pt x="4144" y="0"/>
                    <a:pt x="3524" y="36"/>
                    <a:pt x="2905" y="96"/>
                  </a:cubicBezTo>
                  <a:cubicBezTo>
                    <a:pt x="2262" y="131"/>
                    <a:pt x="1607" y="191"/>
                    <a:pt x="988" y="358"/>
                  </a:cubicBezTo>
                  <a:cubicBezTo>
                    <a:pt x="441" y="512"/>
                    <a:pt x="155" y="870"/>
                    <a:pt x="60" y="1417"/>
                  </a:cubicBezTo>
                  <a:cubicBezTo>
                    <a:pt x="0" y="1834"/>
                    <a:pt x="48" y="2251"/>
                    <a:pt x="143" y="2656"/>
                  </a:cubicBezTo>
                  <a:cubicBezTo>
                    <a:pt x="274" y="3203"/>
                    <a:pt x="572" y="3429"/>
                    <a:pt x="1131" y="3465"/>
                  </a:cubicBezTo>
                  <a:cubicBezTo>
                    <a:pt x="1190" y="3471"/>
                    <a:pt x="1250" y="3474"/>
                    <a:pt x="1308" y="3474"/>
                  </a:cubicBezTo>
                  <a:cubicBezTo>
                    <a:pt x="1440" y="3474"/>
                    <a:pt x="1570" y="3463"/>
                    <a:pt x="1693" y="3463"/>
                  </a:cubicBezTo>
                  <a:cubicBezTo>
                    <a:pt x="1725" y="3463"/>
                    <a:pt x="1756" y="3463"/>
                    <a:pt x="1786" y="3465"/>
                  </a:cubicBezTo>
                  <a:cubicBezTo>
                    <a:pt x="2881" y="3525"/>
                    <a:pt x="3965" y="3501"/>
                    <a:pt x="5048" y="3513"/>
                  </a:cubicBezTo>
                  <a:cubicBezTo>
                    <a:pt x="5882" y="3525"/>
                    <a:pt x="6715" y="3501"/>
                    <a:pt x="7549" y="3560"/>
                  </a:cubicBezTo>
                  <a:cubicBezTo>
                    <a:pt x="7869" y="3583"/>
                    <a:pt x="8189" y="3601"/>
                    <a:pt x="8511" y="3601"/>
                  </a:cubicBezTo>
                  <a:cubicBezTo>
                    <a:pt x="8859" y="3601"/>
                    <a:pt x="9208" y="3580"/>
                    <a:pt x="9561" y="3525"/>
                  </a:cubicBezTo>
                  <a:cubicBezTo>
                    <a:pt x="10037" y="3453"/>
                    <a:pt x="10299" y="3191"/>
                    <a:pt x="10406" y="2739"/>
                  </a:cubicBezTo>
                  <a:cubicBezTo>
                    <a:pt x="10537" y="2310"/>
                    <a:pt x="10525" y="1858"/>
                    <a:pt x="10478" y="1417"/>
                  </a:cubicBezTo>
                  <a:cubicBezTo>
                    <a:pt x="10442" y="917"/>
                    <a:pt x="10120" y="524"/>
                    <a:pt x="9644" y="358"/>
                  </a:cubicBezTo>
                  <a:cubicBezTo>
                    <a:pt x="9347" y="274"/>
                    <a:pt x="9049" y="215"/>
                    <a:pt x="8739" y="179"/>
                  </a:cubicBezTo>
                  <a:cubicBezTo>
                    <a:pt x="7418" y="12"/>
                    <a:pt x="6084" y="48"/>
                    <a:pt x="5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1216040" y="3413842"/>
              <a:ext cx="431558" cy="156247"/>
            </a:xfrm>
            <a:custGeom>
              <a:avLst/>
              <a:gdLst/>
              <a:ahLst/>
              <a:cxnLst/>
              <a:rect l="l" t="t" r="r" b="b"/>
              <a:pathLst>
                <a:path w="10252" h="3712" extrusionOk="0">
                  <a:moveTo>
                    <a:pt x="5510" y="289"/>
                  </a:moveTo>
                  <a:cubicBezTo>
                    <a:pt x="6709" y="289"/>
                    <a:pt x="7900" y="419"/>
                    <a:pt x="9084" y="556"/>
                  </a:cubicBezTo>
                  <a:cubicBezTo>
                    <a:pt x="9382" y="579"/>
                    <a:pt x="9430" y="639"/>
                    <a:pt x="9465" y="925"/>
                  </a:cubicBezTo>
                  <a:cubicBezTo>
                    <a:pt x="9549" y="1353"/>
                    <a:pt x="9585" y="1794"/>
                    <a:pt x="9537" y="2222"/>
                  </a:cubicBezTo>
                  <a:cubicBezTo>
                    <a:pt x="9489" y="2580"/>
                    <a:pt x="9382" y="2699"/>
                    <a:pt x="9025" y="2770"/>
                  </a:cubicBezTo>
                  <a:cubicBezTo>
                    <a:pt x="8513" y="2889"/>
                    <a:pt x="7977" y="2889"/>
                    <a:pt x="7441" y="2925"/>
                  </a:cubicBezTo>
                  <a:cubicBezTo>
                    <a:pt x="6108" y="2984"/>
                    <a:pt x="4774" y="3020"/>
                    <a:pt x="3453" y="3068"/>
                  </a:cubicBezTo>
                  <a:cubicBezTo>
                    <a:pt x="2730" y="3101"/>
                    <a:pt x="2007" y="3176"/>
                    <a:pt x="1264" y="3176"/>
                  </a:cubicBezTo>
                  <a:cubicBezTo>
                    <a:pt x="1212" y="3176"/>
                    <a:pt x="1160" y="3176"/>
                    <a:pt x="1107" y="3175"/>
                  </a:cubicBezTo>
                  <a:cubicBezTo>
                    <a:pt x="631" y="3175"/>
                    <a:pt x="512" y="3103"/>
                    <a:pt x="441" y="2627"/>
                  </a:cubicBezTo>
                  <a:cubicBezTo>
                    <a:pt x="381" y="2222"/>
                    <a:pt x="333" y="1829"/>
                    <a:pt x="393" y="1437"/>
                  </a:cubicBezTo>
                  <a:cubicBezTo>
                    <a:pt x="452" y="984"/>
                    <a:pt x="738" y="567"/>
                    <a:pt x="1262" y="496"/>
                  </a:cubicBezTo>
                  <a:cubicBezTo>
                    <a:pt x="2084" y="365"/>
                    <a:pt x="2917" y="365"/>
                    <a:pt x="3750" y="329"/>
                  </a:cubicBezTo>
                  <a:lnTo>
                    <a:pt x="4405" y="329"/>
                  </a:lnTo>
                  <a:cubicBezTo>
                    <a:pt x="4774" y="301"/>
                    <a:pt x="5142" y="289"/>
                    <a:pt x="5510" y="289"/>
                  </a:cubicBezTo>
                  <a:close/>
                  <a:moveTo>
                    <a:pt x="6163" y="1"/>
                  </a:moveTo>
                  <a:cubicBezTo>
                    <a:pt x="5943" y="1"/>
                    <a:pt x="5722" y="6"/>
                    <a:pt x="5501" y="20"/>
                  </a:cubicBezTo>
                  <a:cubicBezTo>
                    <a:pt x="4179" y="103"/>
                    <a:pt x="2858" y="139"/>
                    <a:pt x="1524" y="246"/>
                  </a:cubicBezTo>
                  <a:cubicBezTo>
                    <a:pt x="1107" y="270"/>
                    <a:pt x="714" y="329"/>
                    <a:pt x="429" y="686"/>
                  </a:cubicBezTo>
                  <a:cubicBezTo>
                    <a:pt x="202" y="972"/>
                    <a:pt x="119" y="1294"/>
                    <a:pt x="71" y="1639"/>
                  </a:cubicBezTo>
                  <a:cubicBezTo>
                    <a:pt x="0" y="2127"/>
                    <a:pt x="24" y="2627"/>
                    <a:pt x="214" y="3103"/>
                  </a:cubicBezTo>
                  <a:cubicBezTo>
                    <a:pt x="333" y="3377"/>
                    <a:pt x="500" y="3639"/>
                    <a:pt x="857" y="3663"/>
                  </a:cubicBezTo>
                  <a:cubicBezTo>
                    <a:pt x="1300" y="3696"/>
                    <a:pt x="1739" y="3711"/>
                    <a:pt x="2180" y="3711"/>
                  </a:cubicBezTo>
                  <a:cubicBezTo>
                    <a:pt x="2700" y="3711"/>
                    <a:pt x="3222" y="3690"/>
                    <a:pt x="3750" y="3651"/>
                  </a:cubicBezTo>
                  <a:cubicBezTo>
                    <a:pt x="5096" y="3544"/>
                    <a:pt x="6441" y="3556"/>
                    <a:pt x="7799" y="3473"/>
                  </a:cubicBezTo>
                  <a:lnTo>
                    <a:pt x="7882" y="3473"/>
                  </a:lnTo>
                  <a:cubicBezTo>
                    <a:pt x="8311" y="3449"/>
                    <a:pt x="8763" y="3484"/>
                    <a:pt x="9192" y="3353"/>
                  </a:cubicBezTo>
                  <a:cubicBezTo>
                    <a:pt x="9549" y="3246"/>
                    <a:pt x="9894" y="3080"/>
                    <a:pt x="10013" y="2699"/>
                  </a:cubicBezTo>
                  <a:cubicBezTo>
                    <a:pt x="10180" y="2187"/>
                    <a:pt x="10251" y="1687"/>
                    <a:pt x="10085" y="1163"/>
                  </a:cubicBezTo>
                  <a:cubicBezTo>
                    <a:pt x="9918" y="639"/>
                    <a:pt x="9620" y="270"/>
                    <a:pt x="9049" y="210"/>
                  </a:cubicBezTo>
                  <a:cubicBezTo>
                    <a:pt x="8089" y="113"/>
                    <a:pt x="7129" y="1"/>
                    <a:pt x="6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9"/>
            <p:cNvSpPr/>
            <p:nvPr/>
          </p:nvSpPr>
          <p:spPr>
            <a:xfrm>
              <a:off x="1224038" y="3259105"/>
              <a:ext cx="404491" cy="107967"/>
            </a:xfrm>
            <a:custGeom>
              <a:avLst/>
              <a:gdLst/>
              <a:ahLst/>
              <a:cxnLst/>
              <a:rect l="l" t="t" r="r" b="b"/>
              <a:pathLst>
                <a:path w="9609" h="2565" extrusionOk="0">
                  <a:moveTo>
                    <a:pt x="5025" y="1"/>
                  </a:moveTo>
                  <a:cubicBezTo>
                    <a:pt x="4808" y="1"/>
                    <a:pt x="4590" y="2"/>
                    <a:pt x="4370" y="5"/>
                  </a:cubicBezTo>
                  <a:cubicBezTo>
                    <a:pt x="3525" y="5"/>
                    <a:pt x="2679" y="64"/>
                    <a:pt x="1846" y="136"/>
                  </a:cubicBezTo>
                  <a:cubicBezTo>
                    <a:pt x="1441" y="160"/>
                    <a:pt x="1024" y="195"/>
                    <a:pt x="643" y="326"/>
                  </a:cubicBezTo>
                  <a:cubicBezTo>
                    <a:pt x="441" y="398"/>
                    <a:pt x="298" y="505"/>
                    <a:pt x="227" y="695"/>
                  </a:cubicBezTo>
                  <a:cubicBezTo>
                    <a:pt x="24" y="1148"/>
                    <a:pt x="1" y="1624"/>
                    <a:pt x="84" y="2100"/>
                  </a:cubicBezTo>
                  <a:cubicBezTo>
                    <a:pt x="131" y="2362"/>
                    <a:pt x="298" y="2481"/>
                    <a:pt x="560" y="2529"/>
                  </a:cubicBezTo>
                  <a:cubicBezTo>
                    <a:pt x="739" y="2541"/>
                    <a:pt x="905" y="2565"/>
                    <a:pt x="1084" y="2565"/>
                  </a:cubicBezTo>
                  <a:lnTo>
                    <a:pt x="7692" y="2565"/>
                  </a:lnTo>
                  <a:cubicBezTo>
                    <a:pt x="7769" y="2565"/>
                    <a:pt x="7847" y="2565"/>
                    <a:pt x="7925" y="2565"/>
                  </a:cubicBezTo>
                  <a:cubicBezTo>
                    <a:pt x="8315" y="2565"/>
                    <a:pt x="8710" y="2557"/>
                    <a:pt x="9097" y="2457"/>
                  </a:cubicBezTo>
                  <a:cubicBezTo>
                    <a:pt x="9335" y="2398"/>
                    <a:pt x="9466" y="2267"/>
                    <a:pt x="9514" y="2029"/>
                  </a:cubicBezTo>
                  <a:cubicBezTo>
                    <a:pt x="9585" y="1636"/>
                    <a:pt x="9585" y="1231"/>
                    <a:pt x="9597" y="850"/>
                  </a:cubicBezTo>
                  <a:cubicBezTo>
                    <a:pt x="9609" y="505"/>
                    <a:pt x="9549" y="445"/>
                    <a:pt x="9216" y="338"/>
                  </a:cubicBezTo>
                  <a:cubicBezTo>
                    <a:pt x="8573" y="171"/>
                    <a:pt x="7906" y="112"/>
                    <a:pt x="7263" y="64"/>
                  </a:cubicBezTo>
                  <a:cubicBezTo>
                    <a:pt x="6516" y="18"/>
                    <a:pt x="5775" y="1"/>
                    <a:pt x="5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1230058" y="3426512"/>
              <a:ext cx="389968" cy="121521"/>
            </a:xfrm>
            <a:custGeom>
              <a:avLst/>
              <a:gdLst/>
              <a:ahLst/>
              <a:cxnLst/>
              <a:rect l="l" t="t" r="r" b="b"/>
              <a:pathLst>
                <a:path w="9264" h="2887" extrusionOk="0">
                  <a:moveTo>
                    <a:pt x="5177" y="0"/>
                  </a:moveTo>
                  <a:cubicBezTo>
                    <a:pt x="4809" y="0"/>
                    <a:pt x="4441" y="12"/>
                    <a:pt x="4072" y="40"/>
                  </a:cubicBezTo>
                  <a:lnTo>
                    <a:pt x="3417" y="40"/>
                  </a:lnTo>
                  <a:cubicBezTo>
                    <a:pt x="2584" y="76"/>
                    <a:pt x="1751" y="76"/>
                    <a:pt x="929" y="207"/>
                  </a:cubicBezTo>
                  <a:cubicBezTo>
                    <a:pt x="405" y="278"/>
                    <a:pt x="119" y="695"/>
                    <a:pt x="60" y="1147"/>
                  </a:cubicBezTo>
                  <a:cubicBezTo>
                    <a:pt x="0" y="1552"/>
                    <a:pt x="48" y="1933"/>
                    <a:pt x="108" y="2338"/>
                  </a:cubicBezTo>
                  <a:cubicBezTo>
                    <a:pt x="179" y="2814"/>
                    <a:pt x="298" y="2886"/>
                    <a:pt x="774" y="2886"/>
                  </a:cubicBezTo>
                  <a:cubicBezTo>
                    <a:pt x="827" y="2887"/>
                    <a:pt x="879" y="2887"/>
                    <a:pt x="931" y="2887"/>
                  </a:cubicBezTo>
                  <a:cubicBezTo>
                    <a:pt x="1674" y="2887"/>
                    <a:pt x="2397" y="2812"/>
                    <a:pt x="3120" y="2779"/>
                  </a:cubicBezTo>
                  <a:cubicBezTo>
                    <a:pt x="4441" y="2743"/>
                    <a:pt x="5775" y="2695"/>
                    <a:pt x="7108" y="2636"/>
                  </a:cubicBezTo>
                  <a:cubicBezTo>
                    <a:pt x="7644" y="2600"/>
                    <a:pt x="8180" y="2600"/>
                    <a:pt x="8692" y="2481"/>
                  </a:cubicBezTo>
                  <a:cubicBezTo>
                    <a:pt x="9049" y="2410"/>
                    <a:pt x="9156" y="2290"/>
                    <a:pt x="9204" y="1933"/>
                  </a:cubicBezTo>
                  <a:cubicBezTo>
                    <a:pt x="9263" y="1505"/>
                    <a:pt x="9216" y="1076"/>
                    <a:pt x="9156" y="636"/>
                  </a:cubicBezTo>
                  <a:cubicBezTo>
                    <a:pt x="9109" y="338"/>
                    <a:pt x="9073" y="302"/>
                    <a:pt x="8751" y="266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69"/>
          <p:cNvGrpSpPr/>
          <p:nvPr/>
        </p:nvGrpSpPr>
        <p:grpSpPr>
          <a:xfrm rot="-1116308">
            <a:off x="7776563" y="1241713"/>
            <a:ext cx="402324" cy="526334"/>
            <a:chOff x="1188469" y="1829100"/>
            <a:chExt cx="609493" cy="797359"/>
          </a:xfrm>
        </p:grpSpPr>
        <p:sp>
          <p:nvSpPr>
            <p:cNvPr id="2730" name="Google Shape;2730;p69"/>
            <p:cNvSpPr/>
            <p:nvPr/>
          </p:nvSpPr>
          <p:spPr>
            <a:xfrm>
              <a:off x="1200003" y="1865511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64" y="9979"/>
                  </a:moveTo>
                  <a:cubicBezTo>
                    <a:pt x="8174" y="9979"/>
                    <a:pt x="8719" y="10497"/>
                    <a:pt x="8751" y="11252"/>
                  </a:cubicBezTo>
                  <a:lnTo>
                    <a:pt x="8751" y="11407"/>
                  </a:lnTo>
                  <a:cubicBezTo>
                    <a:pt x="8751" y="12157"/>
                    <a:pt x="8453" y="12752"/>
                    <a:pt x="7822" y="13181"/>
                  </a:cubicBezTo>
                  <a:cubicBezTo>
                    <a:pt x="7552" y="13347"/>
                    <a:pt x="7266" y="13441"/>
                    <a:pt x="6975" y="13441"/>
                  </a:cubicBezTo>
                  <a:cubicBezTo>
                    <a:pt x="6766" y="13441"/>
                    <a:pt x="6555" y="13392"/>
                    <a:pt x="6346" y="13288"/>
                  </a:cubicBezTo>
                  <a:cubicBezTo>
                    <a:pt x="5929" y="13074"/>
                    <a:pt x="5763" y="12693"/>
                    <a:pt x="5655" y="12276"/>
                  </a:cubicBezTo>
                  <a:cubicBezTo>
                    <a:pt x="5405" y="11204"/>
                    <a:pt x="6108" y="10157"/>
                    <a:pt x="7203" y="10002"/>
                  </a:cubicBezTo>
                  <a:cubicBezTo>
                    <a:pt x="7292" y="9987"/>
                    <a:pt x="7379" y="9979"/>
                    <a:pt x="7464" y="9979"/>
                  </a:cubicBezTo>
                  <a:close/>
                  <a:moveTo>
                    <a:pt x="9097" y="0"/>
                  </a:moveTo>
                  <a:cubicBezTo>
                    <a:pt x="8161" y="0"/>
                    <a:pt x="7268" y="234"/>
                    <a:pt x="6394" y="560"/>
                  </a:cubicBezTo>
                  <a:cubicBezTo>
                    <a:pt x="5239" y="1001"/>
                    <a:pt x="4203" y="1632"/>
                    <a:pt x="3274" y="2441"/>
                  </a:cubicBezTo>
                  <a:cubicBezTo>
                    <a:pt x="2084" y="3477"/>
                    <a:pt x="1226" y="4739"/>
                    <a:pt x="679" y="6228"/>
                  </a:cubicBezTo>
                  <a:cubicBezTo>
                    <a:pt x="345" y="7109"/>
                    <a:pt x="143" y="8013"/>
                    <a:pt x="60" y="8942"/>
                  </a:cubicBezTo>
                  <a:cubicBezTo>
                    <a:pt x="24" y="9502"/>
                    <a:pt x="0" y="10073"/>
                    <a:pt x="48" y="10657"/>
                  </a:cubicBezTo>
                  <a:cubicBezTo>
                    <a:pt x="143" y="11812"/>
                    <a:pt x="333" y="12955"/>
                    <a:pt x="917" y="14002"/>
                  </a:cubicBezTo>
                  <a:cubicBezTo>
                    <a:pt x="1357" y="14824"/>
                    <a:pt x="1905" y="15562"/>
                    <a:pt x="2679" y="16134"/>
                  </a:cubicBezTo>
                  <a:cubicBezTo>
                    <a:pt x="3846" y="16955"/>
                    <a:pt x="5167" y="17205"/>
                    <a:pt x="5989" y="17205"/>
                  </a:cubicBezTo>
                  <a:cubicBezTo>
                    <a:pt x="7715" y="17181"/>
                    <a:pt x="8787" y="16884"/>
                    <a:pt x="9787" y="16276"/>
                  </a:cubicBezTo>
                  <a:cubicBezTo>
                    <a:pt x="10716" y="15717"/>
                    <a:pt x="11525" y="15002"/>
                    <a:pt x="12109" y="14062"/>
                  </a:cubicBezTo>
                  <a:cubicBezTo>
                    <a:pt x="12680" y="13121"/>
                    <a:pt x="12918" y="12097"/>
                    <a:pt x="12906" y="10990"/>
                  </a:cubicBezTo>
                  <a:cubicBezTo>
                    <a:pt x="12894" y="9954"/>
                    <a:pt x="12621" y="9014"/>
                    <a:pt x="11882" y="8252"/>
                  </a:cubicBezTo>
                  <a:cubicBezTo>
                    <a:pt x="11240" y="7573"/>
                    <a:pt x="10525" y="7013"/>
                    <a:pt x="9608" y="6775"/>
                  </a:cubicBezTo>
                  <a:cubicBezTo>
                    <a:pt x="9114" y="6648"/>
                    <a:pt x="8626" y="6590"/>
                    <a:pt x="8142" y="6590"/>
                  </a:cubicBezTo>
                  <a:cubicBezTo>
                    <a:pt x="7181" y="6590"/>
                    <a:pt x="6241" y="6820"/>
                    <a:pt x="5322" y="7192"/>
                  </a:cubicBezTo>
                  <a:cubicBezTo>
                    <a:pt x="5286" y="7192"/>
                    <a:pt x="5251" y="7216"/>
                    <a:pt x="5227" y="7228"/>
                  </a:cubicBezTo>
                  <a:cubicBezTo>
                    <a:pt x="5036" y="7311"/>
                    <a:pt x="4858" y="7430"/>
                    <a:pt x="4655" y="7525"/>
                  </a:cubicBezTo>
                  <a:cubicBezTo>
                    <a:pt x="4578" y="7564"/>
                    <a:pt x="4518" y="7584"/>
                    <a:pt x="4471" y="7584"/>
                  </a:cubicBezTo>
                  <a:cubicBezTo>
                    <a:pt x="4375" y="7584"/>
                    <a:pt x="4342" y="7496"/>
                    <a:pt x="4358" y="7311"/>
                  </a:cubicBezTo>
                  <a:cubicBezTo>
                    <a:pt x="4382" y="7228"/>
                    <a:pt x="4393" y="7156"/>
                    <a:pt x="4405" y="7061"/>
                  </a:cubicBezTo>
                  <a:cubicBezTo>
                    <a:pt x="4489" y="6763"/>
                    <a:pt x="4608" y="6501"/>
                    <a:pt x="4751" y="6228"/>
                  </a:cubicBezTo>
                  <a:cubicBezTo>
                    <a:pt x="5239" y="5346"/>
                    <a:pt x="5929" y="4656"/>
                    <a:pt x="6846" y="4215"/>
                  </a:cubicBezTo>
                  <a:cubicBezTo>
                    <a:pt x="7537" y="3894"/>
                    <a:pt x="8263" y="3763"/>
                    <a:pt x="9025" y="3680"/>
                  </a:cubicBezTo>
                  <a:cubicBezTo>
                    <a:pt x="9394" y="3656"/>
                    <a:pt x="9751" y="3620"/>
                    <a:pt x="10120" y="3561"/>
                  </a:cubicBezTo>
                  <a:cubicBezTo>
                    <a:pt x="10418" y="3525"/>
                    <a:pt x="10597" y="3418"/>
                    <a:pt x="10644" y="3013"/>
                  </a:cubicBezTo>
                  <a:cubicBezTo>
                    <a:pt x="10739" y="2227"/>
                    <a:pt x="10704" y="1441"/>
                    <a:pt x="10513" y="644"/>
                  </a:cubicBezTo>
                  <a:cubicBezTo>
                    <a:pt x="10418" y="334"/>
                    <a:pt x="10227" y="132"/>
                    <a:pt x="9882" y="72"/>
                  </a:cubicBezTo>
                  <a:cubicBezTo>
                    <a:pt x="9751" y="36"/>
                    <a:pt x="9608" y="24"/>
                    <a:pt x="9465" y="12"/>
                  </a:cubicBezTo>
                  <a:cubicBezTo>
                    <a:pt x="9342" y="4"/>
                    <a:pt x="9219" y="0"/>
                    <a:pt x="909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9"/>
            <p:cNvSpPr/>
            <p:nvPr/>
          </p:nvSpPr>
          <p:spPr>
            <a:xfrm>
              <a:off x="1188469" y="1848084"/>
              <a:ext cx="596949" cy="778375"/>
            </a:xfrm>
            <a:custGeom>
              <a:avLst/>
              <a:gdLst/>
              <a:ahLst/>
              <a:cxnLst/>
              <a:rect l="l" t="t" r="r" b="b"/>
              <a:pathLst>
                <a:path w="14181" h="18492" extrusionOk="0">
                  <a:moveTo>
                    <a:pt x="9396" y="390"/>
                  </a:moveTo>
                  <a:cubicBezTo>
                    <a:pt x="9518" y="390"/>
                    <a:pt x="9640" y="394"/>
                    <a:pt x="9763" y="403"/>
                  </a:cubicBezTo>
                  <a:cubicBezTo>
                    <a:pt x="9894" y="426"/>
                    <a:pt x="10037" y="438"/>
                    <a:pt x="10180" y="462"/>
                  </a:cubicBezTo>
                  <a:cubicBezTo>
                    <a:pt x="10513" y="522"/>
                    <a:pt x="10716" y="736"/>
                    <a:pt x="10799" y="1046"/>
                  </a:cubicBezTo>
                  <a:cubicBezTo>
                    <a:pt x="10990" y="1831"/>
                    <a:pt x="11025" y="2629"/>
                    <a:pt x="10930" y="3415"/>
                  </a:cubicBezTo>
                  <a:cubicBezTo>
                    <a:pt x="10882" y="3820"/>
                    <a:pt x="10716" y="3915"/>
                    <a:pt x="10418" y="3963"/>
                  </a:cubicBezTo>
                  <a:cubicBezTo>
                    <a:pt x="10037" y="4022"/>
                    <a:pt x="9680" y="4058"/>
                    <a:pt x="9311" y="4082"/>
                  </a:cubicBezTo>
                  <a:cubicBezTo>
                    <a:pt x="8549" y="4153"/>
                    <a:pt x="7823" y="4296"/>
                    <a:pt x="7144" y="4617"/>
                  </a:cubicBezTo>
                  <a:cubicBezTo>
                    <a:pt x="6215" y="5046"/>
                    <a:pt x="5525" y="5749"/>
                    <a:pt x="5037" y="6630"/>
                  </a:cubicBezTo>
                  <a:cubicBezTo>
                    <a:pt x="4894" y="6892"/>
                    <a:pt x="4775" y="7165"/>
                    <a:pt x="4691" y="7463"/>
                  </a:cubicBezTo>
                  <a:cubicBezTo>
                    <a:pt x="4679" y="7546"/>
                    <a:pt x="4667" y="7630"/>
                    <a:pt x="4656" y="7713"/>
                  </a:cubicBezTo>
                  <a:cubicBezTo>
                    <a:pt x="4631" y="7899"/>
                    <a:pt x="4667" y="7986"/>
                    <a:pt x="4767" y="7986"/>
                  </a:cubicBezTo>
                  <a:cubicBezTo>
                    <a:pt x="4814" y="7986"/>
                    <a:pt x="4876" y="7966"/>
                    <a:pt x="4953" y="7927"/>
                  </a:cubicBezTo>
                  <a:cubicBezTo>
                    <a:pt x="5144" y="7832"/>
                    <a:pt x="5322" y="7713"/>
                    <a:pt x="5513" y="7630"/>
                  </a:cubicBezTo>
                  <a:cubicBezTo>
                    <a:pt x="5548" y="7606"/>
                    <a:pt x="5572" y="7594"/>
                    <a:pt x="5608" y="7594"/>
                  </a:cubicBezTo>
                  <a:cubicBezTo>
                    <a:pt x="6527" y="7222"/>
                    <a:pt x="7467" y="6992"/>
                    <a:pt x="8428" y="6992"/>
                  </a:cubicBezTo>
                  <a:cubicBezTo>
                    <a:pt x="8912" y="6992"/>
                    <a:pt x="9400" y="7050"/>
                    <a:pt x="9894" y="7177"/>
                  </a:cubicBezTo>
                  <a:cubicBezTo>
                    <a:pt x="10811" y="7415"/>
                    <a:pt x="11525" y="7963"/>
                    <a:pt x="12168" y="8654"/>
                  </a:cubicBezTo>
                  <a:cubicBezTo>
                    <a:pt x="12895" y="9428"/>
                    <a:pt x="13168" y="10368"/>
                    <a:pt x="13180" y="11392"/>
                  </a:cubicBezTo>
                  <a:cubicBezTo>
                    <a:pt x="13216" y="12499"/>
                    <a:pt x="12978" y="13523"/>
                    <a:pt x="12395" y="14464"/>
                  </a:cubicBezTo>
                  <a:cubicBezTo>
                    <a:pt x="11811" y="15393"/>
                    <a:pt x="11013" y="16107"/>
                    <a:pt x="10073" y="16678"/>
                  </a:cubicBezTo>
                  <a:cubicBezTo>
                    <a:pt x="9073" y="17286"/>
                    <a:pt x="8001" y="17583"/>
                    <a:pt x="6275" y="17595"/>
                  </a:cubicBezTo>
                  <a:cubicBezTo>
                    <a:pt x="5453" y="17595"/>
                    <a:pt x="4132" y="17357"/>
                    <a:pt x="2977" y="16524"/>
                  </a:cubicBezTo>
                  <a:cubicBezTo>
                    <a:pt x="2203" y="15964"/>
                    <a:pt x="1643" y="15214"/>
                    <a:pt x="1203" y="14392"/>
                  </a:cubicBezTo>
                  <a:cubicBezTo>
                    <a:pt x="619" y="13357"/>
                    <a:pt x="429" y="12214"/>
                    <a:pt x="334" y="11047"/>
                  </a:cubicBezTo>
                  <a:cubicBezTo>
                    <a:pt x="298" y="10475"/>
                    <a:pt x="310" y="9904"/>
                    <a:pt x="357" y="9332"/>
                  </a:cubicBezTo>
                  <a:cubicBezTo>
                    <a:pt x="429" y="8416"/>
                    <a:pt x="631" y="7511"/>
                    <a:pt x="965" y="6630"/>
                  </a:cubicBezTo>
                  <a:cubicBezTo>
                    <a:pt x="1512" y="5141"/>
                    <a:pt x="2381" y="3879"/>
                    <a:pt x="3572" y="2832"/>
                  </a:cubicBezTo>
                  <a:cubicBezTo>
                    <a:pt x="4489" y="2034"/>
                    <a:pt x="5537" y="1403"/>
                    <a:pt x="6680" y="962"/>
                  </a:cubicBezTo>
                  <a:cubicBezTo>
                    <a:pt x="7565" y="625"/>
                    <a:pt x="8459" y="390"/>
                    <a:pt x="9396" y="390"/>
                  </a:cubicBezTo>
                  <a:close/>
                  <a:moveTo>
                    <a:pt x="9563" y="1"/>
                  </a:moveTo>
                  <a:cubicBezTo>
                    <a:pt x="9280" y="1"/>
                    <a:pt x="8998" y="32"/>
                    <a:pt x="8716" y="69"/>
                  </a:cubicBezTo>
                  <a:cubicBezTo>
                    <a:pt x="7692" y="188"/>
                    <a:pt x="6727" y="510"/>
                    <a:pt x="5787" y="950"/>
                  </a:cubicBezTo>
                  <a:cubicBezTo>
                    <a:pt x="4620" y="1498"/>
                    <a:pt x="3596" y="2224"/>
                    <a:pt x="2715" y="3165"/>
                  </a:cubicBezTo>
                  <a:cubicBezTo>
                    <a:pt x="1250" y="4737"/>
                    <a:pt x="429" y="6618"/>
                    <a:pt x="119" y="8725"/>
                  </a:cubicBezTo>
                  <a:cubicBezTo>
                    <a:pt x="84" y="8928"/>
                    <a:pt x="72" y="9118"/>
                    <a:pt x="60" y="9309"/>
                  </a:cubicBezTo>
                  <a:cubicBezTo>
                    <a:pt x="0" y="10035"/>
                    <a:pt x="0" y="10749"/>
                    <a:pt x="24" y="11487"/>
                  </a:cubicBezTo>
                  <a:cubicBezTo>
                    <a:pt x="36" y="12059"/>
                    <a:pt x="84" y="12630"/>
                    <a:pt x="214" y="13190"/>
                  </a:cubicBezTo>
                  <a:cubicBezTo>
                    <a:pt x="417" y="13916"/>
                    <a:pt x="691" y="14619"/>
                    <a:pt x="1096" y="15274"/>
                  </a:cubicBezTo>
                  <a:cubicBezTo>
                    <a:pt x="1798" y="16405"/>
                    <a:pt x="2691" y="17333"/>
                    <a:pt x="3905" y="17881"/>
                  </a:cubicBezTo>
                  <a:cubicBezTo>
                    <a:pt x="4812" y="18282"/>
                    <a:pt x="5757" y="18491"/>
                    <a:pt x="6727" y="18491"/>
                  </a:cubicBezTo>
                  <a:cubicBezTo>
                    <a:pt x="6968" y="18491"/>
                    <a:pt x="7210" y="18479"/>
                    <a:pt x="7453" y="18453"/>
                  </a:cubicBezTo>
                  <a:cubicBezTo>
                    <a:pt x="8644" y="18310"/>
                    <a:pt x="9775" y="17976"/>
                    <a:pt x="10799" y="17333"/>
                  </a:cubicBezTo>
                  <a:cubicBezTo>
                    <a:pt x="11668" y="16798"/>
                    <a:pt x="12299" y="16036"/>
                    <a:pt x="12871" y="15238"/>
                  </a:cubicBezTo>
                  <a:cubicBezTo>
                    <a:pt x="13895" y="13726"/>
                    <a:pt x="14181" y="12059"/>
                    <a:pt x="13669" y="10273"/>
                  </a:cubicBezTo>
                  <a:cubicBezTo>
                    <a:pt x="13454" y="9475"/>
                    <a:pt x="12978" y="8808"/>
                    <a:pt x="12395" y="8225"/>
                  </a:cubicBezTo>
                  <a:cubicBezTo>
                    <a:pt x="11514" y="7332"/>
                    <a:pt x="10454" y="6784"/>
                    <a:pt x="9192" y="6665"/>
                  </a:cubicBezTo>
                  <a:cubicBezTo>
                    <a:pt x="8929" y="6639"/>
                    <a:pt x="8666" y="6625"/>
                    <a:pt x="8403" y="6625"/>
                  </a:cubicBezTo>
                  <a:cubicBezTo>
                    <a:pt x="7823" y="6625"/>
                    <a:pt x="7245" y="6696"/>
                    <a:pt x="6680" y="6868"/>
                  </a:cubicBezTo>
                  <a:cubicBezTo>
                    <a:pt x="6263" y="6999"/>
                    <a:pt x="5846" y="7118"/>
                    <a:pt x="5441" y="7356"/>
                  </a:cubicBezTo>
                  <a:cubicBezTo>
                    <a:pt x="5453" y="7261"/>
                    <a:pt x="5489" y="7213"/>
                    <a:pt x="5537" y="7154"/>
                  </a:cubicBezTo>
                  <a:cubicBezTo>
                    <a:pt x="5620" y="7046"/>
                    <a:pt x="5691" y="6963"/>
                    <a:pt x="5787" y="6856"/>
                  </a:cubicBezTo>
                  <a:cubicBezTo>
                    <a:pt x="6430" y="6130"/>
                    <a:pt x="7156" y="5534"/>
                    <a:pt x="8108" y="5237"/>
                  </a:cubicBezTo>
                  <a:cubicBezTo>
                    <a:pt x="8656" y="5070"/>
                    <a:pt x="9204" y="4998"/>
                    <a:pt x="9775" y="4951"/>
                  </a:cubicBezTo>
                  <a:cubicBezTo>
                    <a:pt x="10120" y="4915"/>
                    <a:pt x="10454" y="4891"/>
                    <a:pt x="10787" y="4784"/>
                  </a:cubicBezTo>
                  <a:cubicBezTo>
                    <a:pt x="11073" y="4701"/>
                    <a:pt x="11252" y="4522"/>
                    <a:pt x="11347" y="4248"/>
                  </a:cubicBezTo>
                  <a:cubicBezTo>
                    <a:pt x="11680" y="3463"/>
                    <a:pt x="11704" y="2629"/>
                    <a:pt x="11704" y="1796"/>
                  </a:cubicBezTo>
                  <a:cubicBezTo>
                    <a:pt x="11704" y="903"/>
                    <a:pt x="11013" y="296"/>
                    <a:pt x="10323" y="93"/>
                  </a:cubicBezTo>
                  <a:cubicBezTo>
                    <a:pt x="10070" y="26"/>
                    <a:pt x="9816" y="1"/>
                    <a:pt x="9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9"/>
            <p:cNvSpPr/>
            <p:nvPr/>
          </p:nvSpPr>
          <p:spPr>
            <a:xfrm>
              <a:off x="1427520" y="2284680"/>
              <a:ext cx="140892" cy="146103"/>
            </a:xfrm>
            <a:custGeom>
              <a:avLst/>
              <a:gdLst/>
              <a:ahLst/>
              <a:cxnLst/>
              <a:rect l="l" t="t" r="r" b="b"/>
              <a:pathLst>
                <a:path w="3347" h="3471" extrusionOk="0">
                  <a:moveTo>
                    <a:pt x="2188" y="483"/>
                  </a:moveTo>
                  <a:cubicBezTo>
                    <a:pt x="2344" y="483"/>
                    <a:pt x="2502" y="519"/>
                    <a:pt x="2656" y="591"/>
                  </a:cubicBezTo>
                  <a:cubicBezTo>
                    <a:pt x="2751" y="639"/>
                    <a:pt x="2822" y="711"/>
                    <a:pt x="2894" y="830"/>
                  </a:cubicBezTo>
                  <a:cubicBezTo>
                    <a:pt x="3072" y="1187"/>
                    <a:pt x="3072" y="1568"/>
                    <a:pt x="2953" y="1949"/>
                  </a:cubicBezTo>
                  <a:cubicBezTo>
                    <a:pt x="2834" y="2282"/>
                    <a:pt x="2656" y="2616"/>
                    <a:pt x="2382" y="2866"/>
                  </a:cubicBezTo>
                  <a:cubicBezTo>
                    <a:pt x="2210" y="3016"/>
                    <a:pt x="2000" y="3097"/>
                    <a:pt x="1777" y="3097"/>
                  </a:cubicBezTo>
                  <a:cubicBezTo>
                    <a:pt x="1629" y="3097"/>
                    <a:pt x="1474" y="3061"/>
                    <a:pt x="1322" y="2985"/>
                  </a:cubicBezTo>
                  <a:cubicBezTo>
                    <a:pt x="1012" y="2818"/>
                    <a:pt x="882" y="2520"/>
                    <a:pt x="882" y="2151"/>
                  </a:cubicBezTo>
                  <a:cubicBezTo>
                    <a:pt x="941" y="1734"/>
                    <a:pt x="989" y="1306"/>
                    <a:pt x="1286" y="949"/>
                  </a:cubicBezTo>
                  <a:cubicBezTo>
                    <a:pt x="1537" y="642"/>
                    <a:pt x="1858" y="483"/>
                    <a:pt x="2188" y="483"/>
                  </a:cubicBezTo>
                  <a:close/>
                  <a:moveTo>
                    <a:pt x="2041" y="1"/>
                  </a:moveTo>
                  <a:cubicBezTo>
                    <a:pt x="1962" y="1"/>
                    <a:pt x="1881" y="7"/>
                    <a:pt x="1798" y="20"/>
                  </a:cubicBezTo>
                  <a:cubicBezTo>
                    <a:pt x="703" y="187"/>
                    <a:pt x="0" y="1234"/>
                    <a:pt x="250" y="2306"/>
                  </a:cubicBezTo>
                  <a:cubicBezTo>
                    <a:pt x="358" y="2723"/>
                    <a:pt x="524" y="3104"/>
                    <a:pt x="941" y="3318"/>
                  </a:cubicBezTo>
                  <a:cubicBezTo>
                    <a:pt x="1150" y="3423"/>
                    <a:pt x="1361" y="3471"/>
                    <a:pt x="1570" y="3471"/>
                  </a:cubicBezTo>
                  <a:cubicBezTo>
                    <a:pt x="1861" y="3471"/>
                    <a:pt x="2147" y="3377"/>
                    <a:pt x="2417" y="3211"/>
                  </a:cubicBezTo>
                  <a:cubicBezTo>
                    <a:pt x="3048" y="2806"/>
                    <a:pt x="3346" y="2211"/>
                    <a:pt x="3346" y="1449"/>
                  </a:cubicBezTo>
                  <a:lnTo>
                    <a:pt x="3346" y="1294"/>
                  </a:lnTo>
                  <a:cubicBezTo>
                    <a:pt x="3314" y="522"/>
                    <a:pt x="2760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9"/>
            <p:cNvSpPr/>
            <p:nvPr/>
          </p:nvSpPr>
          <p:spPr>
            <a:xfrm>
              <a:off x="1256114" y="1938165"/>
              <a:ext cx="167959" cy="215766"/>
            </a:xfrm>
            <a:custGeom>
              <a:avLst/>
              <a:gdLst/>
              <a:ahLst/>
              <a:cxnLst/>
              <a:rect l="l" t="t" r="r" b="b"/>
              <a:pathLst>
                <a:path w="3990" h="5126" extrusionOk="0">
                  <a:moveTo>
                    <a:pt x="3965" y="1"/>
                  </a:moveTo>
                  <a:cubicBezTo>
                    <a:pt x="3787" y="1"/>
                    <a:pt x="3656" y="72"/>
                    <a:pt x="3537" y="144"/>
                  </a:cubicBezTo>
                  <a:cubicBezTo>
                    <a:pt x="3215" y="311"/>
                    <a:pt x="2929" y="549"/>
                    <a:pt x="2632" y="763"/>
                  </a:cubicBezTo>
                  <a:cubicBezTo>
                    <a:pt x="1370" y="1692"/>
                    <a:pt x="572" y="2954"/>
                    <a:pt x="84" y="4418"/>
                  </a:cubicBezTo>
                  <a:cubicBezTo>
                    <a:pt x="24" y="4561"/>
                    <a:pt x="1" y="4716"/>
                    <a:pt x="1" y="4883"/>
                  </a:cubicBezTo>
                  <a:cubicBezTo>
                    <a:pt x="1" y="4978"/>
                    <a:pt x="12" y="5085"/>
                    <a:pt x="131" y="5121"/>
                  </a:cubicBezTo>
                  <a:cubicBezTo>
                    <a:pt x="147" y="5124"/>
                    <a:pt x="162" y="5125"/>
                    <a:pt x="175" y="5125"/>
                  </a:cubicBezTo>
                  <a:cubicBezTo>
                    <a:pt x="266" y="5125"/>
                    <a:pt x="316" y="5061"/>
                    <a:pt x="358" y="4978"/>
                  </a:cubicBezTo>
                  <a:cubicBezTo>
                    <a:pt x="429" y="4847"/>
                    <a:pt x="489" y="4704"/>
                    <a:pt x="548" y="4549"/>
                  </a:cubicBezTo>
                  <a:cubicBezTo>
                    <a:pt x="1108" y="3132"/>
                    <a:pt x="1929" y="1906"/>
                    <a:pt x="3072" y="906"/>
                  </a:cubicBezTo>
                  <a:cubicBezTo>
                    <a:pt x="3358" y="668"/>
                    <a:pt x="3608" y="418"/>
                    <a:pt x="3882" y="156"/>
                  </a:cubicBezTo>
                  <a:cubicBezTo>
                    <a:pt x="3930" y="132"/>
                    <a:pt x="3989" y="96"/>
                    <a:pt x="3965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9"/>
            <p:cNvSpPr/>
            <p:nvPr/>
          </p:nvSpPr>
          <p:spPr>
            <a:xfrm>
              <a:off x="1454081" y="2490433"/>
              <a:ext cx="185471" cy="70000"/>
            </a:xfrm>
            <a:custGeom>
              <a:avLst/>
              <a:gdLst/>
              <a:ahLst/>
              <a:cxnLst/>
              <a:rect l="l" t="t" r="r" b="b"/>
              <a:pathLst>
                <a:path w="4406" h="1663" extrusionOk="0">
                  <a:moveTo>
                    <a:pt x="4212" y="1"/>
                  </a:moveTo>
                  <a:cubicBezTo>
                    <a:pt x="4147" y="1"/>
                    <a:pt x="4089" y="57"/>
                    <a:pt x="4025" y="97"/>
                  </a:cubicBezTo>
                  <a:cubicBezTo>
                    <a:pt x="3453" y="526"/>
                    <a:pt x="2834" y="883"/>
                    <a:pt x="2120" y="1037"/>
                  </a:cubicBezTo>
                  <a:cubicBezTo>
                    <a:pt x="1751" y="1121"/>
                    <a:pt x="1394" y="1204"/>
                    <a:pt x="1036" y="1288"/>
                  </a:cubicBezTo>
                  <a:cubicBezTo>
                    <a:pt x="691" y="1359"/>
                    <a:pt x="334" y="1430"/>
                    <a:pt x="0" y="1502"/>
                  </a:cubicBezTo>
                  <a:lnTo>
                    <a:pt x="0" y="1549"/>
                  </a:lnTo>
                  <a:cubicBezTo>
                    <a:pt x="131" y="1621"/>
                    <a:pt x="298" y="1657"/>
                    <a:pt x="453" y="1657"/>
                  </a:cubicBezTo>
                  <a:cubicBezTo>
                    <a:pt x="537" y="1661"/>
                    <a:pt x="621" y="1663"/>
                    <a:pt x="704" y="1663"/>
                  </a:cubicBezTo>
                  <a:cubicBezTo>
                    <a:pt x="1829" y="1663"/>
                    <a:pt x="2844" y="1293"/>
                    <a:pt x="3787" y="716"/>
                  </a:cubicBezTo>
                  <a:cubicBezTo>
                    <a:pt x="3965" y="609"/>
                    <a:pt x="4132" y="478"/>
                    <a:pt x="4263" y="323"/>
                  </a:cubicBezTo>
                  <a:cubicBezTo>
                    <a:pt x="4346" y="252"/>
                    <a:pt x="4406" y="145"/>
                    <a:pt x="4311" y="49"/>
                  </a:cubicBezTo>
                  <a:cubicBezTo>
                    <a:pt x="4275" y="14"/>
                    <a:pt x="4243" y="1"/>
                    <a:pt x="4212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9"/>
            <p:cNvSpPr/>
            <p:nvPr/>
          </p:nvSpPr>
          <p:spPr>
            <a:xfrm>
              <a:off x="1512212" y="2241449"/>
              <a:ext cx="59691" cy="34053"/>
            </a:xfrm>
            <a:custGeom>
              <a:avLst/>
              <a:gdLst/>
              <a:ahLst/>
              <a:cxnLst/>
              <a:rect l="l" t="t" r="r" b="b"/>
              <a:pathLst>
                <a:path w="1418" h="809" extrusionOk="0">
                  <a:moveTo>
                    <a:pt x="329" y="1"/>
                  </a:moveTo>
                  <a:cubicBezTo>
                    <a:pt x="313" y="1"/>
                    <a:pt x="298" y="3"/>
                    <a:pt x="286" y="11"/>
                  </a:cubicBezTo>
                  <a:cubicBezTo>
                    <a:pt x="143" y="35"/>
                    <a:pt x="24" y="95"/>
                    <a:pt x="13" y="249"/>
                  </a:cubicBezTo>
                  <a:cubicBezTo>
                    <a:pt x="1" y="392"/>
                    <a:pt x="84" y="476"/>
                    <a:pt x="227" y="511"/>
                  </a:cubicBezTo>
                  <a:lnTo>
                    <a:pt x="846" y="690"/>
                  </a:lnTo>
                  <a:cubicBezTo>
                    <a:pt x="1025" y="737"/>
                    <a:pt x="1203" y="797"/>
                    <a:pt x="1417" y="809"/>
                  </a:cubicBezTo>
                  <a:cubicBezTo>
                    <a:pt x="1417" y="678"/>
                    <a:pt x="1358" y="606"/>
                    <a:pt x="1298" y="535"/>
                  </a:cubicBezTo>
                  <a:cubicBezTo>
                    <a:pt x="1072" y="249"/>
                    <a:pt x="775" y="83"/>
                    <a:pt x="429" y="11"/>
                  </a:cubicBezTo>
                  <a:cubicBezTo>
                    <a:pt x="397" y="11"/>
                    <a:pt x="360" y="1"/>
                    <a:pt x="329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9"/>
            <p:cNvSpPr/>
            <p:nvPr/>
          </p:nvSpPr>
          <p:spPr>
            <a:xfrm>
              <a:off x="1449072" y="1911393"/>
              <a:ext cx="35107" cy="20920"/>
            </a:xfrm>
            <a:custGeom>
              <a:avLst/>
              <a:gdLst/>
              <a:ahLst/>
              <a:cxnLst/>
              <a:rect l="l" t="t" r="r" b="b"/>
              <a:pathLst>
                <a:path w="834" h="497" extrusionOk="0">
                  <a:moveTo>
                    <a:pt x="621" y="1"/>
                  </a:moveTo>
                  <a:cubicBezTo>
                    <a:pt x="395" y="1"/>
                    <a:pt x="121" y="98"/>
                    <a:pt x="60" y="220"/>
                  </a:cubicBezTo>
                  <a:cubicBezTo>
                    <a:pt x="12" y="280"/>
                    <a:pt x="0" y="351"/>
                    <a:pt x="36" y="411"/>
                  </a:cubicBezTo>
                  <a:cubicBezTo>
                    <a:pt x="71" y="463"/>
                    <a:pt x="131" y="496"/>
                    <a:pt x="189" y="496"/>
                  </a:cubicBezTo>
                  <a:cubicBezTo>
                    <a:pt x="210" y="496"/>
                    <a:pt x="231" y="492"/>
                    <a:pt x="250" y="482"/>
                  </a:cubicBezTo>
                  <a:cubicBezTo>
                    <a:pt x="489" y="399"/>
                    <a:pt x="679" y="244"/>
                    <a:pt x="834" y="42"/>
                  </a:cubicBezTo>
                  <a:cubicBezTo>
                    <a:pt x="777" y="13"/>
                    <a:pt x="702" y="1"/>
                    <a:pt x="62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9"/>
            <p:cNvSpPr/>
            <p:nvPr/>
          </p:nvSpPr>
          <p:spPr>
            <a:xfrm>
              <a:off x="1212504" y="1846443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47" y="9983"/>
                  </a:moveTo>
                  <a:cubicBezTo>
                    <a:pt x="8166" y="9983"/>
                    <a:pt x="8720" y="10502"/>
                    <a:pt x="8752" y="11253"/>
                  </a:cubicBezTo>
                  <a:lnTo>
                    <a:pt x="8752" y="11419"/>
                  </a:lnTo>
                  <a:cubicBezTo>
                    <a:pt x="8752" y="12157"/>
                    <a:pt x="8454" y="12753"/>
                    <a:pt x="7823" y="13193"/>
                  </a:cubicBezTo>
                  <a:cubicBezTo>
                    <a:pt x="7553" y="13352"/>
                    <a:pt x="7267" y="13447"/>
                    <a:pt x="6977" y="13447"/>
                  </a:cubicBezTo>
                  <a:cubicBezTo>
                    <a:pt x="6767" y="13447"/>
                    <a:pt x="6556" y="13398"/>
                    <a:pt x="6347" y="13288"/>
                  </a:cubicBezTo>
                  <a:cubicBezTo>
                    <a:pt x="5930" y="13086"/>
                    <a:pt x="5763" y="12693"/>
                    <a:pt x="5656" y="12276"/>
                  </a:cubicBezTo>
                  <a:cubicBezTo>
                    <a:pt x="5406" y="11205"/>
                    <a:pt x="6109" y="10169"/>
                    <a:pt x="7204" y="10002"/>
                  </a:cubicBezTo>
                  <a:cubicBezTo>
                    <a:pt x="7287" y="9989"/>
                    <a:pt x="7368" y="9983"/>
                    <a:pt x="7447" y="9983"/>
                  </a:cubicBezTo>
                  <a:close/>
                  <a:moveTo>
                    <a:pt x="9098" y="1"/>
                  </a:moveTo>
                  <a:cubicBezTo>
                    <a:pt x="8162" y="1"/>
                    <a:pt x="7269" y="234"/>
                    <a:pt x="6394" y="561"/>
                  </a:cubicBezTo>
                  <a:cubicBezTo>
                    <a:pt x="5239" y="1013"/>
                    <a:pt x="4204" y="1644"/>
                    <a:pt x="3275" y="2442"/>
                  </a:cubicBezTo>
                  <a:cubicBezTo>
                    <a:pt x="2084" y="3490"/>
                    <a:pt x="1227" y="4752"/>
                    <a:pt x="679" y="6240"/>
                  </a:cubicBezTo>
                  <a:cubicBezTo>
                    <a:pt x="346" y="7109"/>
                    <a:pt x="144" y="8026"/>
                    <a:pt x="60" y="8943"/>
                  </a:cubicBezTo>
                  <a:cubicBezTo>
                    <a:pt x="24" y="9514"/>
                    <a:pt x="1" y="10074"/>
                    <a:pt x="48" y="10657"/>
                  </a:cubicBezTo>
                  <a:cubicBezTo>
                    <a:pt x="144" y="11824"/>
                    <a:pt x="334" y="12967"/>
                    <a:pt x="917" y="14003"/>
                  </a:cubicBezTo>
                  <a:cubicBezTo>
                    <a:pt x="1358" y="14824"/>
                    <a:pt x="1906" y="15574"/>
                    <a:pt x="2680" y="16134"/>
                  </a:cubicBezTo>
                  <a:cubicBezTo>
                    <a:pt x="3846" y="16968"/>
                    <a:pt x="5168" y="17206"/>
                    <a:pt x="5990" y="17206"/>
                  </a:cubicBezTo>
                  <a:cubicBezTo>
                    <a:pt x="7716" y="17194"/>
                    <a:pt x="8787" y="16896"/>
                    <a:pt x="9788" y="16289"/>
                  </a:cubicBezTo>
                  <a:cubicBezTo>
                    <a:pt x="10716" y="15717"/>
                    <a:pt x="11526" y="15003"/>
                    <a:pt x="12109" y="14062"/>
                  </a:cubicBezTo>
                  <a:cubicBezTo>
                    <a:pt x="12681" y="13134"/>
                    <a:pt x="12919" y="12098"/>
                    <a:pt x="12907" y="11002"/>
                  </a:cubicBezTo>
                  <a:cubicBezTo>
                    <a:pt x="12895" y="9955"/>
                    <a:pt x="12621" y="9026"/>
                    <a:pt x="11883" y="8264"/>
                  </a:cubicBezTo>
                  <a:cubicBezTo>
                    <a:pt x="11240" y="7574"/>
                    <a:pt x="10526" y="7026"/>
                    <a:pt x="9609" y="6788"/>
                  </a:cubicBezTo>
                  <a:cubicBezTo>
                    <a:pt x="9110" y="6655"/>
                    <a:pt x="8615" y="6594"/>
                    <a:pt x="8127" y="6594"/>
                  </a:cubicBezTo>
                  <a:cubicBezTo>
                    <a:pt x="7171" y="6594"/>
                    <a:pt x="6237" y="6826"/>
                    <a:pt x="5323" y="7204"/>
                  </a:cubicBezTo>
                  <a:cubicBezTo>
                    <a:pt x="5287" y="7204"/>
                    <a:pt x="5251" y="7216"/>
                    <a:pt x="5228" y="7228"/>
                  </a:cubicBezTo>
                  <a:cubicBezTo>
                    <a:pt x="5037" y="7323"/>
                    <a:pt x="4858" y="7443"/>
                    <a:pt x="4656" y="7526"/>
                  </a:cubicBezTo>
                  <a:cubicBezTo>
                    <a:pt x="4578" y="7565"/>
                    <a:pt x="4517" y="7585"/>
                    <a:pt x="4471" y="7585"/>
                  </a:cubicBezTo>
                  <a:cubicBezTo>
                    <a:pt x="4375" y="7585"/>
                    <a:pt x="4342" y="7500"/>
                    <a:pt x="4358" y="7323"/>
                  </a:cubicBezTo>
                  <a:cubicBezTo>
                    <a:pt x="4382" y="7240"/>
                    <a:pt x="4394" y="7157"/>
                    <a:pt x="4406" y="7073"/>
                  </a:cubicBezTo>
                  <a:cubicBezTo>
                    <a:pt x="4489" y="6776"/>
                    <a:pt x="4608" y="6502"/>
                    <a:pt x="4751" y="6240"/>
                  </a:cubicBezTo>
                  <a:cubicBezTo>
                    <a:pt x="5239" y="5359"/>
                    <a:pt x="5930" y="4656"/>
                    <a:pt x="6847" y="4228"/>
                  </a:cubicBezTo>
                  <a:cubicBezTo>
                    <a:pt x="7537" y="3894"/>
                    <a:pt x="8264" y="3764"/>
                    <a:pt x="9026" y="3692"/>
                  </a:cubicBezTo>
                  <a:cubicBezTo>
                    <a:pt x="9395" y="3656"/>
                    <a:pt x="9752" y="3633"/>
                    <a:pt x="10121" y="3573"/>
                  </a:cubicBezTo>
                  <a:cubicBezTo>
                    <a:pt x="10419" y="3525"/>
                    <a:pt x="10597" y="3418"/>
                    <a:pt x="10645" y="3025"/>
                  </a:cubicBezTo>
                  <a:cubicBezTo>
                    <a:pt x="10740" y="2228"/>
                    <a:pt x="10704" y="1442"/>
                    <a:pt x="10514" y="656"/>
                  </a:cubicBezTo>
                  <a:cubicBezTo>
                    <a:pt x="10419" y="346"/>
                    <a:pt x="10228" y="132"/>
                    <a:pt x="9883" y="73"/>
                  </a:cubicBezTo>
                  <a:cubicBezTo>
                    <a:pt x="9752" y="49"/>
                    <a:pt x="9609" y="37"/>
                    <a:pt x="9466" y="13"/>
                  </a:cubicBezTo>
                  <a:cubicBezTo>
                    <a:pt x="9343" y="5"/>
                    <a:pt x="9220" y="1"/>
                    <a:pt x="9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9"/>
            <p:cNvSpPr/>
            <p:nvPr/>
          </p:nvSpPr>
          <p:spPr>
            <a:xfrm>
              <a:off x="1200971" y="1829100"/>
              <a:ext cx="596991" cy="778375"/>
            </a:xfrm>
            <a:custGeom>
              <a:avLst/>
              <a:gdLst/>
              <a:ahLst/>
              <a:cxnLst/>
              <a:rect l="l" t="t" r="r" b="b"/>
              <a:pathLst>
                <a:path w="14182" h="18492" extrusionOk="0">
                  <a:moveTo>
                    <a:pt x="9396" y="401"/>
                  </a:moveTo>
                  <a:cubicBezTo>
                    <a:pt x="9518" y="401"/>
                    <a:pt x="9640" y="405"/>
                    <a:pt x="9764" y="413"/>
                  </a:cubicBezTo>
                  <a:cubicBezTo>
                    <a:pt x="9895" y="425"/>
                    <a:pt x="10038" y="437"/>
                    <a:pt x="10181" y="473"/>
                  </a:cubicBezTo>
                  <a:cubicBezTo>
                    <a:pt x="10514" y="532"/>
                    <a:pt x="10716" y="735"/>
                    <a:pt x="10800" y="1056"/>
                  </a:cubicBezTo>
                  <a:cubicBezTo>
                    <a:pt x="10990" y="1842"/>
                    <a:pt x="11026" y="2628"/>
                    <a:pt x="10931" y="3414"/>
                  </a:cubicBezTo>
                  <a:cubicBezTo>
                    <a:pt x="10883" y="3818"/>
                    <a:pt x="10716" y="3925"/>
                    <a:pt x="10419" y="3973"/>
                  </a:cubicBezTo>
                  <a:cubicBezTo>
                    <a:pt x="10038" y="4033"/>
                    <a:pt x="9681" y="4056"/>
                    <a:pt x="9312" y="4092"/>
                  </a:cubicBezTo>
                  <a:cubicBezTo>
                    <a:pt x="8550" y="4164"/>
                    <a:pt x="7823" y="4295"/>
                    <a:pt x="7145" y="4628"/>
                  </a:cubicBezTo>
                  <a:cubicBezTo>
                    <a:pt x="6216" y="5057"/>
                    <a:pt x="5525" y="5759"/>
                    <a:pt x="5037" y="6628"/>
                  </a:cubicBezTo>
                  <a:cubicBezTo>
                    <a:pt x="4894" y="6902"/>
                    <a:pt x="4775" y="7164"/>
                    <a:pt x="4692" y="7462"/>
                  </a:cubicBezTo>
                  <a:cubicBezTo>
                    <a:pt x="4680" y="7557"/>
                    <a:pt x="4668" y="7628"/>
                    <a:pt x="4656" y="7724"/>
                  </a:cubicBezTo>
                  <a:cubicBezTo>
                    <a:pt x="4632" y="7900"/>
                    <a:pt x="4667" y="7985"/>
                    <a:pt x="4766" y="7985"/>
                  </a:cubicBezTo>
                  <a:cubicBezTo>
                    <a:pt x="4814" y="7985"/>
                    <a:pt x="4876" y="7965"/>
                    <a:pt x="4954" y="7926"/>
                  </a:cubicBezTo>
                  <a:cubicBezTo>
                    <a:pt x="5144" y="7843"/>
                    <a:pt x="5323" y="7724"/>
                    <a:pt x="5513" y="7628"/>
                  </a:cubicBezTo>
                  <a:cubicBezTo>
                    <a:pt x="5549" y="7616"/>
                    <a:pt x="5573" y="7605"/>
                    <a:pt x="5609" y="7605"/>
                  </a:cubicBezTo>
                  <a:cubicBezTo>
                    <a:pt x="6523" y="7226"/>
                    <a:pt x="7457" y="6994"/>
                    <a:pt x="8413" y="6994"/>
                  </a:cubicBezTo>
                  <a:cubicBezTo>
                    <a:pt x="8901" y="6994"/>
                    <a:pt x="9395" y="7055"/>
                    <a:pt x="9895" y="7188"/>
                  </a:cubicBezTo>
                  <a:cubicBezTo>
                    <a:pt x="10812" y="7426"/>
                    <a:pt x="11526" y="7974"/>
                    <a:pt x="12169" y="8652"/>
                  </a:cubicBezTo>
                  <a:cubicBezTo>
                    <a:pt x="12895" y="9426"/>
                    <a:pt x="13169" y="10367"/>
                    <a:pt x="13181" y="11391"/>
                  </a:cubicBezTo>
                  <a:cubicBezTo>
                    <a:pt x="13217" y="12498"/>
                    <a:pt x="12979" y="13522"/>
                    <a:pt x="12395" y="14462"/>
                  </a:cubicBezTo>
                  <a:cubicBezTo>
                    <a:pt x="11812" y="15403"/>
                    <a:pt x="11014" y="16117"/>
                    <a:pt x="10074" y="16677"/>
                  </a:cubicBezTo>
                  <a:cubicBezTo>
                    <a:pt x="9073" y="17296"/>
                    <a:pt x="8002" y="17594"/>
                    <a:pt x="6275" y="17606"/>
                  </a:cubicBezTo>
                  <a:cubicBezTo>
                    <a:pt x="5454" y="17606"/>
                    <a:pt x="4132" y="17368"/>
                    <a:pt x="2977" y="16534"/>
                  </a:cubicBezTo>
                  <a:cubicBezTo>
                    <a:pt x="2203" y="15963"/>
                    <a:pt x="1644" y="15224"/>
                    <a:pt x="1203" y="14403"/>
                  </a:cubicBezTo>
                  <a:cubicBezTo>
                    <a:pt x="620" y="13355"/>
                    <a:pt x="429" y="12212"/>
                    <a:pt x="334" y="11057"/>
                  </a:cubicBezTo>
                  <a:cubicBezTo>
                    <a:pt x="298" y="10474"/>
                    <a:pt x="310" y="9902"/>
                    <a:pt x="358" y="9343"/>
                  </a:cubicBezTo>
                  <a:cubicBezTo>
                    <a:pt x="429" y="8414"/>
                    <a:pt x="632" y="7509"/>
                    <a:pt x="965" y="6628"/>
                  </a:cubicBezTo>
                  <a:cubicBezTo>
                    <a:pt x="1513" y="5140"/>
                    <a:pt x="2382" y="3878"/>
                    <a:pt x="3573" y="2842"/>
                  </a:cubicBezTo>
                  <a:cubicBezTo>
                    <a:pt x="4489" y="2032"/>
                    <a:pt x="5537" y="1413"/>
                    <a:pt x="6680" y="961"/>
                  </a:cubicBezTo>
                  <a:cubicBezTo>
                    <a:pt x="7565" y="634"/>
                    <a:pt x="8459" y="401"/>
                    <a:pt x="9396" y="401"/>
                  </a:cubicBezTo>
                  <a:close/>
                  <a:moveTo>
                    <a:pt x="9541" y="1"/>
                  </a:moveTo>
                  <a:cubicBezTo>
                    <a:pt x="9266" y="1"/>
                    <a:pt x="8991" y="31"/>
                    <a:pt x="8716" y="68"/>
                  </a:cubicBezTo>
                  <a:cubicBezTo>
                    <a:pt x="7692" y="187"/>
                    <a:pt x="6728" y="520"/>
                    <a:pt x="5787" y="949"/>
                  </a:cubicBezTo>
                  <a:cubicBezTo>
                    <a:pt x="4620" y="1497"/>
                    <a:pt x="3597" y="2235"/>
                    <a:pt x="2715" y="3163"/>
                  </a:cubicBezTo>
                  <a:cubicBezTo>
                    <a:pt x="1251" y="4747"/>
                    <a:pt x="429" y="6616"/>
                    <a:pt x="120" y="8736"/>
                  </a:cubicBezTo>
                  <a:cubicBezTo>
                    <a:pt x="84" y="8926"/>
                    <a:pt x="72" y="9117"/>
                    <a:pt x="60" y="9307"/>
                  </a:cubicBezTo>
                  <a:cubicBezTo>
                    <a:pt x="1" y="10045"/>
                    <a:pt x="1" y="10760"/>
                    <a:pt x="25" y="11486"/>
                  </a:cubicBezTo>
                  <a:cubicBezTo>
                    <a:pt x="37" y="12069"/>
                    <a:pt x="84" y="12629"/>
                    <a:pt x="215" y="13200"/>
                  </a:cubicBezTo>
                  <a:cubicBezTo>
                    <a:pt x="418" y="13927"/>
                    <a:pt x="691" y="14629"/>
                    <a:pt x="1096" y="15284"/>
                  </a:cubicBezTo>
                  <a:cubicBezTo>
                    <a:pt x="1799" y="16415"/>
                    <a:pt x="2692" y="17332"/>
                    <a:pt x="3906" y="17891"/>
                  </a:cubicBezTo>
                  <a:cubicBezTo>
                    <a:pt x="4806" y="18289"/>
                    <a:pt x="5743" y="18491"/>
                    <a:pt x="6707" y="18491"/>
                  </a:cubicBezTo>
                  <a:cubicBezTo>
                    <a:pt x="6954" y="18491"/>
                    <a:pt x="7203" y="18478"/>
                    <a:pt x="7454" y="18451"/>
                  </a:cubicBezTo>
                  <a:cubicBezTo>
                    <a:pt x="8645" y="18320"/>
                    <a:pt x="9776" y="17975"/>
                    <a:pt x="10800" y="17332"/>
                  </a:cubicBezTo>
                  <a:cubicBezTo>
                    <a:pt x="11669" y="16796"/>
                    <a:pt x="12300" y="16046"/>
                    <a:pt x="12871" y="15236"/>
                  </a:cubicBezTo>
                  <a:cubicBezTo>
                    <a:pt x="13895" y="13736"/>
                    <a:pt x="14181" y="12069"/>
                    <a:pt x="13669" y="10283"/>
                  </a:cubicBezTo>
                  <a:cubicBezTo>
                    <a:pt x="13455" y="9474"/>
                    <a:pt x="12979" y="8807"/>
                    <a:pt x="12395" y="8224"/>
                  </a:cubicBezTo>
                  <a:cubicBezTo>
                    <a:pt x="11514" y="7331"/>
                    <a:pt x="10455" y="6783"/>
                    <a:pt x="9192" y="6664"/>
                  </a:cubicBezTo>
                  <a:cubicBezTo>
                    <a:pt x="8934" y="6642"/>
                    <a:pt x="8677" y="6629"/>
                    <a:pt x="8419" y="6629"/>
                  </a:cubicBezTo>
                  <a:cubicBezTo>
                    <a:pt x="7833" y="6629"/>
                    <a:pt x="7251" y="6696"/>
                    <a:pt x="6680" y="6878"/>
                  </a:cubicBezTo>
                  <a:cubicBezTo>
                    <a:pt x="6264" y="7009"/>
                    <a:pt x="5847" y="7128"/>
                    <a:pt x="5442" y="7366"/>
                  </a:cubicBezTo>
                  <a:cubicBezTo>
                    <a:pt x="5454" y="7259"/>
                    <a:pt x="5490" y="7212"/>
                    <a:pt x="5537" y="7152"/>
                  </a:cubicBezTo>
                  <a:cubicBezTo>
                    <a:pt x="5621" y="7057"/>
                    <a:pt x="5692" y="6962"/>
                    <a:pt x="5787" y="6854"/>
                  </a:cubicBezTo>
                  <a:cubicBezTo>
                    <a:pt x="6430" y="6128"/>
                    <a:pt x="7156" y="5533"/>
                    <a:pt x="8109" y="5235"/>
                  </a:cubicBezTo>
                  <a:cubicBezTo>
                    <a:pt x="8657" y="5068"/>
                    <a:pt x="9204" y="4997"/>
                    <a:pt x="9776" y="4949"/>
                  </a:cubicBezTo>
                  <a:cubicBezTo>
                    <a:pt x="10121" y="4926"/>
                    <a:pt x="10455" y="4890"/>
                    <a:pt x="10788" y="4795"/>
                  </a:cubicBezTo>
                  <a:cubicBezTo>
                    <a:pt x="11074" y="4699"/>
                    <a:pt x="11252" y="4521"/>
                    <a:pt x="11347" y="4259"/>
                  </a:cubicBezTo>
                  <a:cubicBezTo>
                    <a:pt x="11681" y="3461"/>
                    <a:pt x="11705" y="2628"/>
                    <a:pt x="11705" y="1794"/>
                  </a:cubicBezTo>
                  <a:cubicBezTo>
                    <a:pt x="11705" y="901"/>
                    <a:pt x="11014" y="294"/>
                    <a:pt x="10324" y="104"/>
                  </a:cubicBezTo>
                  <a:cubicBezTo>
                    <a:pt x="10063" y="28"/>
                    <a:pt x="9802" y="1"/>
                    <a:pt x="9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1440063" y="2266158"/>
              <a:ext cx="140850" cy="145598"/>
            </a:xfrm>
            <a:custGeom>
              <a:avLst/>
              <a:gdLst/>
              <a:ahLst/>
              <a:cxnLst/>
              <a:rect l="l" t="t" r="r" b="b"/>
              <a:pathLst>
                <a:path w="3346" h="3459" extrusionOk="0">
                  <a:moveTo>
                    <a:pt x="2197" y="478"/>
                  </a:moveTo>
                  <a:cubicBezTo>
                    <a:pt x="2350" y="478"/>
                    <a:pt x="2505" y="511"/>
                    <a:pt x="2655" y="579"/>
                  </a:cubicBezTo>
                  <a:cubicBezTo>
                    <a:pt x="2750" y="627"/>
                    <a:pt x="2822" y="698"/>
                    <a:pt x="2893" y="817"/>
                  </a:cubicBezTo>
                  <a:cubicBezTo>
                    <a:pt x="3072" y="1174"/>
                    <a:pt x="3072" y="1567"/>
                    <a:pt x="2953" y="1936"/>
                  </a:cubicBezTo>
                  <a:cubicBezTo>
                    <a:pt x="2834" y="2282"/>
                    <a:pt x="2655" y="2603"/>
                    <a:pt x="2381" y="2865"/>
                  </a:cubicBezTo>
                  <a:cubicBezTo>
                    <a:pt x="2210" y="3015"/>
                    <a:pt x="2000" y="3097"/>
                    <a:pt x="1777" y="3097"/>
                  </a:cubicBezTo>
                  <a:cubicBezTo>
                    <a:pt x="1628" y="3097"/>
                    <a:pt x="1474" y="3060"/>
                    <a:pt x="1322" y="2984"/>
                  </a:cubicBezTo>
                  <a:cubicBezTo>
                    <a:pt x="1012" y="2817"/>
                    <a:pt x="881" y="2520"/>
                    <a:pt x="881" y="2151"/>
                  </a:cubicBezTo>
                  <a:cubicBezTo>
                    <a:pt x="941" y="1734"/>
                    <a:pt x="988" y="1293"/>
                    <a:pt x="1286" y="936"/>
                  </a:cubicBezTo>
                  <a:cubicBezTo>
                    <a:pt x="1539" y="635"/>
                    <a:pt x="1864" y="478"/>
                    <a:pt x="2197" y="478"/>
                  </a:cubicBezTo>
                  <a:close/>
                  <a:moveTo>
                    <a:pt x="2041" y="0"/>
                  </a:moveTo>
                  <a:cubicBezTo>
                    <a:pt x="1962" y="0"/>
                    <a:pt x="1881" y="6"/>
                    <a:pt x="1798" y="19"/>
                  </a:cubicBezTo>
                  <a:cubicBezTo>
                    <a:pt x="703" y="186"/>
                    <a:pt x="0" y="1222"/>
                    <a:pt x="250" y="2294"/>
                  </a:cubicBezTo>
                  <a:cubicBezTo>
                    <a:pt x="357" y="2710"/>
                    <a:pt x="524" y="3103"/>
                    <a:pt x="941" y="3306"/>
                  </a:cubicBezTo>
                  <a:cubicBezTo>
                    <a:pt x="1150" y="3410"/>
                    <a:pt x="1361" y="3458"/>
                    <a:pt x="1570" y="3458"/>
                  </a:cubicBezTo>
                  <a:cubicBezTo>
                    <a:pt x="1860" y="3458"/>
                    <a:pt x="2147" y="3365"/>
                    <a:pt x="2417" y="3198"/>
                  </a:cubicBezTo>
                  <a:cubicBezTo>
                    <a:pt x="3048" y="2806"/>
                    <a:pt x="3346" y="2210"/>
                    <a:pt x="3346" y="1448"/>
                  </a:cubicBezTo>
                  <a:lnTo>
                    <a:pt x="3346" y="1282"/>
                  </a:lnTo>
                  <a:cubicBezTo>
                    <a:pt x="3314" y="520"/>
                    <a:pt x="276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69"/>
          <p:cNvGrpSpPr/>
          <p:nvPr/>
        </p:nvGrpSpPr>
        <p:grpSpPr>
          <a:xfrm rot="-704703">
            <a:off x="875181" y="3498489"/>
            <a:ext cx="362480" cy="395015"/>
            <a:chOff x="1569839" y="2819564"/>
            <a:chExt cx="474200" cy="516695"/>
          </a:xfrm>
        </p:grpSpPr>
        <p:sp>
          <p:nvSpPr>
            <p:cNvPr id="2741" name="Google Shape;2741;p69"/>
            <p:cNvSpPr/>
            <p:nvPr/>
          </p:nvSpPr>
          <p:spPr>
            <a:xfrm>
              <a:off x="1587897" y="3024854"/>
              <a:ext cx="423055" cy="121184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9"/>
            <p:cNvSpPr/>
            <p:nvPr/>
          </p:nvSpPr>
          <p:spPr>
            <a:xfrm>
              <a:off x="1569839" y="3012773"/>
              <a:ext cx="461656" cy="165760"/>
            </a:xfrm>
            <a:custGeom>
              <a:avLst/>
              <a:gdLst/>
              <a:ahLst/>
              <a:cxnLst/>
              <a:rect l="l" t="t" r="r" b="b"/>
              <a:pathLst>
                <a:path w="10967" h="3938" extrusionOk="0">
                  <a:moveTo>
                    <a:pt x="6151" y="287"/>
                  </a:moveTo>
                  <a:cubicBezTo>
                    <a:pt x="6375" y="287"/>
                    <a:pt x="6605" y="308"/>
                    <a:pt x="6835" y="308"/>
                  </a:cubicBezTo>
                  <a:cubicBezTo>
                    <a:pt x="7764" y="320"/>
                    <a:pt x="8716" y="332"/>
                    <a:pt x="9657" y="344"/>
                  </a:cubicBezTo>
                  <a:cubicBezTo>
                    <a:pt x="9788" y="344"/>
                    <a:pt x="9919" y="368"/>
                    <a:pt x="10050" y="380"/>
                  </a:cubicBezTo>
                  <a:cubicBezTo>
                    <a:pt x="10347" y="428"/>
                    <a:pt x="10455" y="523"/>
                    <a:pt x="10455" y="820"/>
                  </a:cubicBezTo>
                  <a:cubicBezTo>
                    <a:pt x="10443" y="1380"/>
                    <a:pt x="10419" y="1940"/>
                    <a:pt x="10312" y="2487"/>
                  </a:cubicBezTo>
                  <a:cubicBezTo>
                    <a:pt x="10264" y="2749"/>
                    <a:pt x="10074" y="2833"/>
                    <a:pt x="9847" y="2880"/>
                  </a:cubicBezTo>
                  <a:cubicBezTo>
                    <a:pt x="9419" y="2952"/>
                    <a:pt x="8966" y="2999"/>
                    <a:pt x="8538" y="2999"/>
                  </a:cubicBezTo>
                  <a:lnTo>
                    <a:pt x="5847" y="2999"/>
                  </a:lnTo>
                  <a:cubicBezTo>
                    <a:pt x="4382" y="3011"/>
                    <a:pt x="2930" y="3142"/>
                    <a:pt x="1453" y="3166"/>
                  </a:cubicBezTo>
                  <a:cubicBezTo>
                    <a:pt x="1263" y="3166"/>
                    <a:pt x="1060" y="3142"/>
                    <a:pt x="846" y="3142"/>
                  </a:cubicBezTo>
                  <a:cubicBezTo>
                    <a:pt x="656" y="3142"/>
                    <a:pt x="549" y="3059"/>
                    <a:pt x="513" y="2868"/>
                  </a:cubicBezTo>
                  <a:cubicBezTo>
                    <a:pt x="429" y="2404"/>
                    <a:pt x="441" y="1928"/>
                    <a:pt x="465" y="1463"/>
                  </a:cubicBezTo>
                  <a:cubicBezTo>
                    <a:pt x="465" y="1344"/>
                    <a:pt x="489" y="1225"/>
                    <a:pt x="501" y="1106"/>
                  </a:cubicBezTo>
                  <a:cubicBezTo>
                    <a:pt x="525" y="797"/>
                    <a:pt x="703" y="642"/>
                    <a:pt x="1001" y="570"/>
                  </a:cubicBezTo>
                  <a:cubicBezTo>
                    <a:pt x="1251" y="511"/>
                    <a:pt x="1501" y="499"/>
                    <a:pt x="1751" y="499"/>
                  </a:cubicBezTo>
                  <a:cubicBezTo>
                    <a:pt x="2620" y="463"/>
                    <a:pt x="3477" y="451"/>
                    <a:pt x="4347" y="428"/>
                  </a:cubicBezTo>
                  <a:cubicBezTo>
                    <a:pt x="4835" y="404"/>
                    <a:pt x="5323" y="368"/>
                    <a:pt x="5823" y="308"/>
                  </a:cubicBezTo>
                  <a:cubicBezTo>
                    <a:pt x="5930" y="293"/>
                    <a:pt x="6040" y="287"/>
                    <a:pt x="6151" y="287"/>
                  </a:cubicBezTo>
                  <a:close/>
                  <a:moveTo>
                    <a:pt x="7095" y="1"/>
                  </a:moveTo>
                  <a:cubicBezTo>
                    <a:pt x="6741" y="1"/>
                    <a:pt x="6388" y="3"/>
                    <a:pt x="6037" y="11"/>
                  </a:cubicBezTo>
                  <a:cubicBezTo>
                    <a:pt x="4847" y="23"/>
                    <a:pt x="3644" y="35"/>
                    <a:pt x="2454" y="142"/>
                  </a:cubicBezTo>
                  <a:cubicBezTo>
                    <a:pt x="1894" y="189"/>
                    <a:pt x="1322" y="213"/>
                    <a:pt x="787" y="380"/>
                  </a:cubicBezTo>
                  <a:cubicBezTo>
                    <a:pt x="465" y="487"/>
                    <a:pt x="251" y="689"/>
                    <a:pt x="179" y="1035"/>
                  </a:cubicBezTo>
                  <a:cubicBezTo>
                    <a:pt x="1" y="1713"/>
                    <a:pt x="60" y="2416"/>
                    <a:pt x="191" y="3106"/>
                  </a:cubicBezTo>
                  <a:cubicBezTo>
                    <a:pt x="287" y="3559"/>
                    <a:pt x="608" y="3797"/>
                    <a:pt x="1060" y="3880"/>
                  </a:cubicBezTo>
                  <a:cubicBezTo>
                    <a:pt x="1310" y="3920"/>
                    <a:pt x="1562" y="3937"/>
                    <a:pt x="1817" y="3937"/>
                  </a:cubicBezTo>
                  <a:cubicBezTo>
                    <a:pt x="2024" y="3937"/>
                    <a:pt x="2233" y="3926"/>
                    <a:pt x="2442" y="3904"/>
                  </a:cubicBezTo>
                  <a:cubicBezTo>
                    <a:pt x="3503" y="3805"/>
                    <a:pt x="4573" y="3714"/>
                    <a:pt x="5589" y="3714"/>
                  </a:cubicBezTo>
                  <a:cubicBezTo>
                    <a:pt x="5793" y="3714"/>
                    <a:pt x="5994" y="3718"/>
                    <a:pt x="6192" y="3726"/>
                  </a:cubicBezTo>
                  <a:cubicBezTo>
                    <a:pt x="7228" y="3702"/>
                    <a:pt x="8180" y="3666"/>
                    <a:pt x="9133" y="3583"/>
                  </a:cubicBezTo>
                  <a:cubicBezTo>
                    <a:pt x="9538" y="3535"/>
                    <a:pt x="9919" y="3476"/>
                    <a:pt x="10312" y="3368"/>
                  </a:cubicBezTo>
                  <a:cubicBezTo>
                    <a:pt x="10562" y="3309"/>
                    <a:pt x="10728" y="3178"/>
                    <a:pt x="10776" y="2892"/>
                  </a:cubicBezTo>
                  <a:cubicBezTo>
                    <a:pt x="10847" y="2416"/>
                    <a:pt x="10919" y="1952"/>
                    <a:pt x="10955" y="1475"/>
                  </a:cubicBezTo>
                  <a:cubicBezTo>
                    <a:pt x="10966" y="1237"/>
                    <a:pt x="10955" y="987"/>
                    <a:pt x="10883" y="737"/>
                  </a:cubicBezTo>
                  <a:cubicBezTo>
                    <a:pt x="10776" y="380"/>
                    <a:pt x="10562" y="142"/>
                    <a:pt x="10181" y="94"/>
                  </a:cubicBezTo>
                  <a:cubicBezTo>
                    <a:pt x="9943" y="70"/>
                    <a:pt x="9704" y="23"/>
                    <a:pt x="9466" y="23"/>
                  </a:cubicBezTo>
                  <a:cubicBezTo>
                    <a:pt x="8678" y="15"/>
                    <a:pt x="7884" y="1"/>
                    <a:pt x="7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9"/>
            <p:cNvSpPr/>
            <p:nvPr/>
          </p:nvSpPr>
          <p:spPr>
            <a:xfrm>
              <a:off x="1707191" y="3175802"/>
              <a:ext cx="164928" cy="160457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9"/>
            <p:cNvSpPr/>
            <p:nvPr/>
          </p:nvSpPr>
          <p:spPr>
            <a:xfrm>
              <a:off x="1695152" y="2838295"/>
              <a:ext cx="172463" cy="161972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9"/>
            <p:cNvSpPr/>
            <p:nvPr/>
          </p:nvSpPr>
          <p:spPr>
            <a:xfrm>
              <a:off x="1719692" y="3187630"/>
              <a:ext cx="130873" cy="125814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9"/>
            <p:cNvSpPr/>
            <p:nvPr/>
          </p:nvSpPr>
          <p:spPr>
            <a:xfrm>
              <a:off x="1707696" y="2851681"/>
              <a:ext cx="129821" cy="129687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9"/>
            <p:cNvSpPr/>
            <p:nvPr/>
          </p:nvSpPr>
          <p:spPr>
            <a:xfrm>
              <a:off x="1621993" y="3048469"/>
              <a:ext cx="156383" cy="31106"/>
            </a:xfrm>
            <a:custGeom>
              <a:avLst/>
              <a:gdLst/>
              <a:ahLst/>
              <a:cxnLst/>
              <a:rect l="l" t="t" r="r" b="b"/>
              <a:pathLst>
                <a:path w="3715" h="739" extrusionOk="0">
                  <a:moveTo>
                    <a:pt x="1664" y="0"/>
                  </a:moveTo>
                  <a:cubicBezTo>
                    <a:pt x="1352" y="0"/>
                    <a:pt x="1040" y="8"/>
                    <a:pt x="726" y="20"/>
                  </a:cubicBezTo>
                  <a:cubicBezTo>
                    <a:pt x="548" y="32"/>
                    <a:pt x="369" y="68"/>
                    <a:pt x="202" y="139"/>
                  </a:cubicBezTo>
                  <a:cubicBezTo>
                    <a:pt x="83" y="199"/>
                    <a:pt x="0" y="282"/>
                    <a:pt x="12" y="425"/>
                  </a:cubicBezTo>
                  <a:cubicBezTo>
                    <a:pt x="24" y="556"/>
                    <a:pt x="119" y="627"/>
                    <a:pt x="238" y="675"/>
                  </a:cubicBezTo>
                  <a:cubicBezTo>
                    <a:pt x="349" y="721"/>
                    <a:pt x="467" y="739"/>
                    <a:pt x="581" y="739"/>
                  </a:cubicBezTo>
                  <a:cubicBezTo>
                    <a:pt x="614" y="739"/>
                    <a:pt x="647" y="737"/>
                    <a:pt x="679" y="734"/>
                  </a:cubicBezTo>
                  <a:cubicBezTo>
                    <a:pt x="1524" y="687"/>
                    <a:pt x="2381" y="615"/>
                    <a:pt x="3215" y="425"/>
                  </a:cubicBezTo>
                  <a:cubicBezTo>
                    <a:pt x="3370" y="389"/>
                    <a:pt x="3548" y="342"/>
                    <a:pt x="3715" y="234"/>
                  </a:cubicBezTo>
                  <a:cubicBezTo>
                    <a:pt x="3608" y="151"/>
                    <a:pt x="3608" y="151"/>
                    <a:pt x="3536" y="127"/>
                  </a:cubicBezTo>
                  <a:cubicBezTo>
                    <a:pt x="2909" y="32"/>
                    <a:pt x="2287" y="0"/>
                    <a:pt x="166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9"/>
            <p:cNvSpPr/>
            <p:nvPr/>
          </p:nvSpPr>
          <p:spPr>
            <a:xfrm>
              <a:off x="1723733" y="2879715"/>
              <a:ext cx="33592" cy="37715"/>
            </a:xfrm>
            <a:custGeom>
              <a:avLst/>
              <a:gdLst/>
              <a:ahLst/>
              <a:cxnLst/>
              <a:rect l="l" t="t" r="r" b="b"/>
              <a:pathLst>
                <a:path w="798" h="896" extrusionOk="0">
                  <a:moveTo>
                    <a:pt x="664" y="1"/>
                  </a:moveTo>
                  <a:cubicBezTo>
                    <a:pt x="381" y="1"/>
                    <a:pt x="20" y="310"/>
                    <a:pt x="0" y="636"/>
                  </a:cubicBezTo>
                  <a:cubicBezTo>
                    <a:pt x="12" y="743"/>
                    <a:pt x="60" y="826"/>
                    <a:pt x="179" y="874"/>
                  </a:cubicBezTo>
                  <a:cubicBezTo>
                    <a:pt x="215" y="888"/>
                    <a:pt x="250" y="895"/>
                    <a:pt x="284" y="895"/>
                  </a:cubicBezTo>
                  <a:cubicBezTo>
                    <a:pt x="360" y="895"/>
                    <a:pt x="427" y="860"/>
                    <a:pt x="476" y="802"/>
                  </a:cubicBezTo>
                  <a:cubicBezTo>
                    <a:pt x="679" y="576"/>
                    <a:pt x="774" y="326"/>
                    <a:pt x="798" y="29"/>
                  </a:cubicBezTo>
                  <a:cubicBezTo>
                    <a:pt x="757" y="10"/>
                    <a:pt x="711" y="1"/>
                    <a:pt x="664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9"/>
            <p:cNvSpPr/>
            <p:nvPr/>
          </p:nvSpPr>
          <p:spPr>
            <a:xfrm>
              <a:off x="1740739" y="3218653"/>
              <a:ext cx="33129" cy="37083"/>
            </a:xfrm>
            <a:custGeom>
              <a:avLst/>
              <a:gdLst/>
              <a:ahLst/>
              <a:cxnLst/>
              <a:rect l="l" t="t" r="r" b="b"/>
              <a:pathLst>
                <a:path w="787" h="881" extrusionOk="0">
                  <a:moveTo>
                    <a:pt x="699" y="0"/>
                  </a:moveTo>
                  <a:cubicBezTo>
                    <a:pt x="394" y="0"/>
                    <a:pt x="12" y="367"/>
                    <a:pt x="1" y="632"/>
                  </a:cubicBezTo>
                  <a:cubicBezTo>
                    <a:pt x="1" y="783"/>
                    <a:pt x="104" y="881"/>
                    <a:pt x="230" y="881"/>
                  </a:cubicBezTo>
                  <a:cubicBezTo>
                    <a:pt x="264" y="881"/>
                    <a:pt x="299" y="874"/>
                    <a:pt x="334" y="859"/>
                  </a:cubicBezTo>
                  <a:cubicBezTo>
                    <a:pt x="537" y="751"/>
                    <a:pt x="787" y="240"/>
                    <a:pt x="727" y="1"/>
                  </a:cubicBezTo>
                  <a:cubicBezTo>
                    <a:pt x="718" y="1"/>
                    <a:pt x="708" y="0"/>
                    <a:pt x="69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9"/>
            <p:cNvSpPr/>
            <p:nvPr/>
          </p:nvSpPr>
          <p:spPr>
            <a:xfrm>
              <a:off x="1805900" y="3049690"/>
              <a:ext cx="35612" cy="16753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9"/>
            <p:cNvSpPr/>
            <p:nvPr/>
          </p:nvSpPr>
          <p:spPr>
            <a:xfrm>
              <a:off x="1600441" y="3005786"/>
              <a:ext cx="423013" cy="121226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9"/>
            <p:cNvSpPr/>
            <p:nvPr/>
          </p:nvSpPr>
          <p:spPr>
            <a:xfrm>
              <a:off x="1582383" y="2993958"/>
              <a:ext cx="461656" cy="165634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9"/>
            <p:cNvSpPr/>
            <p:nvPr/>
          </p:nvSpPr>
          <p:spPr>
            <a:xfrm>
              <a:off x="1719692" y="3156902"/>
              <a:ext cx="164928" cy="160667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9"/>
            <p:cNvSpPr/>
            <p:nvPr/>
          </p:nvSpPr>
          <p:spPr>
            <a:xfrm>
              <a:off x="1707696" y="2819564"/>
              <a:ext cx="172421" cy="161972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9"/>
            <p:cNvSpPr/>
            <p:nvPr/>
          </p:nvSpPr>
          <p:spPr>
            <a:xfrm>
              <a:off x="1732236" y="3169067"/>
              <a:ext cx="130831" cy="125857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9"/>
            <p:cNvSpPr/>
            <p:nvPr/>
          </p:nvSpPr>
          <p:spPr>
            <a:xfrm>
              <a:off x="1720198" y="2832865"/>
              <a:ext cx="129863" cy="129477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2C6F66-E1B4-4F11-92AC-0CAF7996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12" y="1719148"/>
            <a:ext cx="3472860" cy="12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49"/>
          <p:cNvSpPr txBox="1">
            <a:spLocks noGrp="1"/>
          </p:cNvSpPr>
          <p:nvPr>
            <p:ph type="title"/>
          </p:nvPr>
        </p:nvSpPr>
        <p:spPr>
          <a:xfrm>
            <a:off x="1581150" y="1763250"/>
            <a:ext cx="5981700" cy="135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Live Demo &amp; Source Code</a:t>
            </a:r>
            <a:endParaRPr sz="4800" dirty="0"/>
          </a:p>
        </p:txBody>
      </p:sp>
      <p:grpSp>
        <p:nvGrpSpPr>
          <p:cNvPr id="1991" name="Google Shape;1991;p49"/>
          <p:cNvGrpSpPr/>
          <p:nvPr/>
        </p:nvGrpSpPr>
        <p:grpSpPr>
          <a:xfrm>
            <a:off x="2881300" y="1400900"/>
            <a:ext cx="545897" cy="513332"/>
            <a:chOff x="3187875" y="1320975"/>
            <a:chExt cx="545897" cy="513332"/>
          </a:xfrm>
        </p:grpSpPr>
        <p:sp>
          <p:nvSpPr>
            <p:cNvPr id="1992" name="Google Shape;1992;p49"/>
            <p:cNvSpPr/>
            <p:nvPr/>
          </p:nvSpPr>
          <p:spPr>
            <a:xfrm>
              <a:off x="3202421" y="1354900"/>
              <a:ext cx="485554" cy="44853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3187875" y="1341902"/>
              <a:ext cx="531913" cy="492405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3384529" y="1382725"/>
              <a:ext cx="25197" cy="97223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3574521" y="1525322"/>
              <a:ext cx="75451" cy="23790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3226446" y="1548502"/>
              <a:ext cx="60389" cy="3021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3216404" y="1333644"/>
              <a:ext cx="485507" cy="449095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3201858" y="1320975"/>
              <a:ext cx="531913" cy="492686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49"/>
          <p:cNvGrpSpPr/>
          <p:nvPr/>
        </p:nvGrpSpPr>
        <p:grpSpPr>
          <a:xfrm>
            <a:off x="4222145" y="3321351"/>
            <a:ext cx="514599" cy="575974"/>
            <a:chOff x="4222145" y="3321351"/>
            <a:chExt cx="514599" cy="575974"/>
          </a:xfrm>
        </p:grpSpPr>
        <p:sp>
          <p:nvSpPr>
            <p:cNvPr id="2000" name="Google Shape;2000;p49"/>
            <p:cNvSpPr/>
            <p:nvPr/>
          </p:nvSpPr>
          <p:spPr>
            <a:xfrm>
              <a:off x="4228292" y="3550192"/>
              <a:ext cx="471571" cy="135090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4361272" y="3718456"/>
              <a:ext cx="183842" cy="178869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4347852" y="3342232"/>
              <a:ext cx="192241" cy="180558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4375208" y="3731642"/>
              <a:ext cx="145882" cy="140251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4361835" y="3357153"/>
              <a:ext cx="144709" cy="144568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4471307" y="3577877"/>
              <a:ext cx="39696" cy="18675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4242275" y="3528936"/>
              <a:ext cx="471524" cy="135137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4222145" y="3515751"/>
              <a:ext cx="514599" cy="184640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4375208" y="3697388"/>
              <a:ext cx="183842" cy="179103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4361835" y="3321351"/>
              <a:ext cx="192195" cy="180558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4394204" y="3714249"/>
              <a:ext cx="145835" cy="140298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4375771" y="3336179"/>
              <a:ext cx="144756" cy="144334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49"/>
          <p:cNvGrpSpPr/>
          <p:nvPr/>
        </p:nvGrpSpPr>
        <p:grpSpPr>
          <a:xfrm>
            <a:off x="6008391" y="1190367"/>
            <a:ext cx="608566" cy="669556"/>
            <a:chOff x="4782300" y="3673398"/>
            <a:chExt cx="468200" cy="515162"/>
          </a:xfrm>
        </p:grpSpPr>
        <p:sp>
          <p:nvSpPr>
            <p:cNvPr id="2013" name="Google Shape;2013;p49"/>
            <p:cNvSpPr/>
            <p:nvPr/>
          </p:nvSpPr>
          <p:spPr>
            <a:xfrm>
              <a:off x="4795635" y="3685969"/>
              <a:ext cx="441536" cy="489996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4782300" y="3673398"/>
              <a:ext cx="468200" cy="515162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1147174" y="2632317"/>
            <a:ext cx="822200" cy="963825"/>
            <a:chOff x="966049" y="2642092"/>
            <a:chExt cx="822200" cy="963825"/>
          </a:xfrm>
        </p:grpSpPr>
        <p:sp>
          <p:nvSpPr>
            <p:cNvPr id="2016" name="Google Shape;2016;p49"/>
            <p:cNvSpPr/>
            <p:nvPr/>
          </p:nvSpPr>
          <p:spPr>
            <a:xfrm flipH="1">
              <a:off x="1666912" y="3467651"/>
              <a:ext cx="121338" cy="138265"/>
            </a:xfrm>
            <a:custGeom>
              <a:avLst/>
              <a:gdLst/>
              <a:ahLst/>
              <a:cxnLst/>
              <a:rect l="l" t="t" r="r" b="b"/>
              <a:pathLst>
                <a:path w="1620" h="1846" extrusionOk="0">
                  <a:moveTo>
                    <a:pt x="405" y="1"/>
                  </a:moveTo>
                  <a:lnTo>
                    <a:pt x="0" y="1846"/>
                  </a:lnTo>
                  <a:lnTo>
                    <a:pt x="1620" y="1489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49"/>
            <p:cNvGrpSpPr/>
            <p:nvPr/>
          </p:nvGrpSpPr>
          <p:grpSpPr>
            <a:xfrm>
              <a:off x="966049" y="2642092"/>
              <a:ext cx="822194" cy="963825"/>
              <a:chOff x="984299" y="2659042"/>
              <a:chExt cx="822194" cy="963825"/>
            </a:xfrm>
          </p:grpSpPr>
          <p:sp>
            <p:nvSpPr>
              <p:cNvPr id="2018" name="Google Shape;2018;p49"/>
              <p:cNvSpPr/>
              <p:nvPr/>
            </p:nvSpPr>
            <p:spPr>
              <a:xfrm flipH="1">
                <a:off x="984299" y="2699189"/>
                <a:ext cx="373751" cy="291661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894" extrusionOk="0">
                    <a:moveTo>
                      <a:pt x="644" y="1"/>
                    </a:moveTo>
                    <a:lnTo>
                      <a:pt x="227" y="620"/>
                    </a:lnTo>
                    <a:lnTo>
                      <a:pt x="1" y="1155"/>
                    </a:lnTo>
                    <a:cubicBezTo>
                      <a:pt x="2227" y="3346"/>
                      <a:pt x="3918" y="3894"/>
                      <a:pt x="3918" y="3894"/>
                    </a:cubicBezTo>
                    <a:lnTo>
                      <a:pt x="4990" y="2858"/>
                    </a:lnTo>
                    <a:lnTo>
                      <a:pt x="2573" y="1584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9"/>
              <p:cNvSpPr/>
              <p:nvPr/>
            </p:nvSpPr>
            <p:spPr>
              <a:xfrm flipH="1">
                <a:off x="999429" y="2659042"/>
                <a:ext cx="299750" cy="225749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014" extrusionOk="0">
                    <a:moveTo>
                      <a:pt x="667" y="1"/>
                    </a:moveTo>
                    <a:lnTo>
                      <a:pt x="1" y="679"/>
                    </a:lnTo>
                    <a:cubicBezTo>
                      <a:pt x="1" y="679"/>
                      <a:pt x="1465" y="2168"/>
                      <a:pt x="3513" y="3013"/>
                    </a:cubicBezTo>
                    <a:lnTo>
                      <a:pt x="4001" y="2346"/>
                    </a:lnTo>
                    <a:lnTo>
                      <a:pt x="2191" y="1072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9"/>
              <p:cNvSpPr/>
              <p:nvPr/>
            </p:nvSpPr>
            <p:spPr>
              <a:xfrm flipH="1">
                <a:off x="1052507" y="2783662"/>
                <a:ext cx="685784" cy="76345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0193" extrusionOk="0">
                    <a:moveTo>
                      <a:pt x="5072" y="0"/>
                    </a:moveTo>
                    <a:lnTo>
                      <a:pt x="4227" y="1072"/>
                    </a:lnTo>
                    <a:lnTo>
                      <a:pt x="2381" y="4013"/>
                    </a:lnTo>
                    <a:lnTo>
                      <a:pt x="1107" y="5954"/>
                    </a:lnTo>
                    <a:lnTo>
                      <a:pt x="0" y="7394"/>
                    </a:lnTo>
                    <a:lnTo>
                      <a:pt x="357" y="7978"/>
                    </a:lnTo>
                    <a:lnTo>
                      <a:pt x="1167" y="8740"/>
                    </a:lnTo>
                    <a:lnTo>
                      <a:pt x="2000" y="9466"/>
                    </a:lnTo>
                    <a:lnTo>
                      <a:pt x="2619" y="10192"/>
                    </a:lnTo>
                    <a:lnTo>
                      <a:pt x="4108" y="8502"/>
                    </a:lnTo>
                    <a:lnTo>
                      <a:pt x="5453" y="6918"/>
                    </a:lnTo>
                    <a:lnTo>
                      <a:pt x="7120" y="5025"/>
                    </a:lnTo>
                    <a:lnTo>
                      <a:pt x="9156" y="2846"/>
                    </a:lnTo>
                    <a:cubicBezTo>
                      <a:pt x="9156" y="2846"/>
                      <a:pt x="6263" y="1572"/>
                      <a:pt x="5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 flipH="1">
                <a:off x="1543851" y="3344590"/>
                <a:ext cx="216761" cy="23908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3192" extrusionOk="0">
                    <a:moveTo>
                      <a:pt x="346" y="0"/>
                    </a:moveTo>
                    <a:lnTo>
                      <a:pt x="0" y="1727"/>
                    </a:lnTo>
                    <a:lnTo>
                      <a:pt x="1227" y="3191"/>
                    </a:lnTo>
                    <a:lnTo>
                      <a:pt x="2894" y="2798"/>
                    </a:lnTo>
                    <a:lnTo>
                      <a:pt x="2060" y="1667"/>
                    </a:lnTo>
                    <a:lnTo>
                      <a:pt x="1298" y="114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 flipH="1">
                <a:off x="984316" y="2659054"/>
                <a:ext cx="822177" cy="963813"/>
              </a:xfrm>
              <a:custGeom>
                <a:avLst/>
                <a:gdLst/>
                <a:ahLst/>
                <a:cxnLst/>
                <a:rect l="l" t="t" r="r" b="b"/>
                <a:pathLst>
                  <a:path w="10977" h="12868" extrusionOk="0">
                    <a:moveTo>
                      <a:pt x="6464" y="813"/>
                    </a:moveTo>
                    <a:lnTo>
                      <a:pt x="6678" y="1028"/>
                    </a:lnTo>
                    <a:cubicBezTo>
                      <a:pt x="6488" y="1266"/>
                      <a:pt x="6273" y="1504"/>
                      <a:pt x="6071" y="1742"/>
                    </a:cubicBezTo>
                    <a:lnTo>
                      <a:pt x="5976" y="1647"/>
                    </a:lnTo>
                    <a:cubicBezTo>
                      <a:pt x="6142" y="1385"/>
                      <a:pt x="6309" y="1099"/>
                      <a:pt x="6464" y="813"/>
                    </a:cubicBezTo>
                    <a:close/>
                    <a:moveTo>
                      <a:pt x="6904" y="1230"/>
                    </a:moveTo>
                    <a:cubicBezTo>
                      <a:pt x="7000" y="1337"/>
                      <a:pt x="7107" y="1432"/>
                      <a:pt x="7214" y="1516"/>
                    </a:cubicBezTo>
                    <a:cubicBezTo>
                      <a:pt x="7000" y="1766"/>
                      <a:pt x="6750" y="1980"/>
                      <a:pt x="6547" y="2230"/>
                    </a:cubicBezTo>
                    <a:cubicBezTo>
                      <a:pt x="6452" y="2135"/>
                      <a:pt x="6369" y="2052"/>
                      <a:pt x="6273" y="1944"/>
                    </a:cubicBezTo>
                    <a:cubicBezTo>
                      <a:pt x="6488" y="1730"/>
                      <a:pt x="6690" y="1492"/>
                      <a:pt x="6904" y="1230"/>
                    </a:cubicBezTo>
                    <a:close/>
                    <a:moveTo>
                      <a:pt x="7452" y="1706"/>
                    </a:moveTo>
                    <a:lnTo>
                      <a:pt x="7893" y="2028"/>
                    </a:lnTo>
                    <a:cubicBezTo>
                      <a:pt x="7655" y="2302"/>
                      <a:pt x="7452" y="2575"/>
                      <a:pt x="7226" y="2837"/>
                    </a:cubicBezTo>
                    <a:cubicBezTo>
                      <a:pt x="7059" y="2706"/>
                      <a:pt x="6916" y="2575"/>
                      <a:pt x="6762" y="2433"/>
                    </a:cubicBezTo>
                    <a:cubicBezTo>
                      <a:pt x="6976" y="2183"/>
                      <a:pt x="7238" y="1956"/>
                      <a:pt x="7452" y="1706"/>
                    </a:cubicBezTo>
                    <a:close/>
                    <a:moveTo>
                      <a:pt x="7262" y="337"/>
                    </a:moveTo>
                    <a:cubicBezTo>
                      <a:pt x="7833" y="682"/>
                      <a:pt x="8405" y="1028"/>
                      <a:pt x="8917" y="1456"/>
                    </a:cubicBezTo>
                    <a:cubicBezTo>
                      <a:pt x="9179" y="1671"/>
                      <a:pt x="9417" y="1909"/>
                      <a:pt x="9679" y="2099"/>
                    </a:cubicBezTo>
                    <a:cubicBezTo>
                      <a:pt x="9917" y="2266"/>
                      <a:pt x="10179" y="2385"/>
                      <a:pt x="10405" y="2540"/>
                    </a:cubicBezTo>
                    <a:cubicBezTo>
                      <a:pt x="10310" y="2683"/>
                      <a:pt x="10191" y="2825"/>
                      <a:pt x="10095" y="2980"/>
                    </a:cubicBezTo>
                    <a:cubicBezTo>
                      <a:pt x="9214" y="2564"/>
                      <a:pt x="8369" y="2052"/>
                      <a:pt x="7595" y="1456"/>
                    </a:cubicBezTo>
                    <a:cubicBezTo>
                      <a:pt x="7345" y="1266"/>
                      <a:pt x="7107" y="1028"/>
                      <a:pt x="6869" y="801"/>
                    </a:cubicBezTo>
                    <a:cubicBezTo>
                      <a:pt x="6988" y="623"/>
                      <a:pt x="7107" y="492"/>
                      <a:pt x="7262" y="337"/>
                    </a:cubicBezTo>
                    <a:close/>
                    <a:moveTo>
                      <a:pt x="8155" y="2183"/>
                    </a:moveTo>
                    <a:cubicBezTo>
                      <a:pt x="8297" y="2290"/>
                      <a:pt x="8452" y="2385"/>
                      <a:pt x="8595" y="2468"/>
                    </a:cubicBezTo>
                    <a:cubicBezTo>
                      <a:pt x="8357" y="2766"/>
                      <a:pt x="8119" y="3052"/>
                      <a:pt x="7881" y="3337"/>
                    </a:cubicBezTo>
                    <a:cubicBezTo>
                      <a:pt x="7726" y="3230"/>
                      <a:pt x="7595" y="3123"/>
                      <a:pt x="7464" y="3016"/>
                    </a:cubicBezTo>
                    <a:cubicBezTo>
                      <a:pt x="7690" y="2742"/>
                      <a:pt x="7928" y="2468"/>
                      <a:pt x="8155" y="2183"/>
                    </a:cubicBezTo>
                    <a:close/>
                    <a:moveTo>
                      <a:pt x="8833" y="2647"/>
                    </a:moveTo>
                    <a:cubicBezTo>
                      <a:pt x="8964" y="2742"/>
                      <a:pt x="9119" y="2814"/>
                      <a:pt x="9262" y="2885"/>
                    </a:cubicBezTo>
                    <a:cubicBezTo>
                      <a:pt x="9024" y="3183"/>
                      <a:pt x="8821" y="3492"/>
                      <a:pt x="8607" y="3826"/>
                    </a:cubicBezTo>
                    <a:lnTo>
                      <a:pt x="8119" y="3516"/>
                    </a:lnTo>
                    <a:cubicBezTo>
                      <a:pt x="8369" y="3230"/>
                      <a:pt x="8607" y="2933"/>
                      <a:pt x="8833" y="2647"/>
                    </a:cubicBezTo>
                    <a:close/>
                    <a:moveTo>
                      <a:pt x="9536" y="3016"/>
                    </a:moveTo>
                    <a:cubicBezTo>
                      <a:pt x="9667" y="3075"/>
                      <a:pt x="9786" y="3159"/>
                      <a:pt x="9917" y="3218"/>
                    </a:cubicBezTo>
                    <a:cubicBezTo>
                      <a:pt x="9833" y="3349"/>
                      <a:pt x="9738" y="3492"/>
                      <a:pt x="9655" y="3623"/>
                    </a:cubicBezTo>
                    <a:cubicBezTo>
                      <a:pt x="9560" y="3766"/>
                      <a:pt x="9464" y="4028"/>
                      <a:pt x="9345" y="4171"/>
                    </a:cubicBezTo>
                    <a:cubicBezTo>
                      <a:pt x="9321" y="4171"/>
                      <a:pt x="9321" y="4183"/>
                      <a:pt x="9310" y="4183"/>
                    </a:cubicBezTo>
                    <a:cubicBezTo>
                      <a:pt x="9167" y="4111"/>
                      <a:pt x="9024" y="4028"/>
                      <a:pt x="8881" y="3957"/>
                    </a:cubicBezTo>
                    <a:cubicBezTo>
                      <a:pt x="9083" y="3647"/>
                      <a:pt x="9310" y="3337"/>
                      <a:pt x="9536" y="3016"/>
                    </a:cubicBezTo>
                    <a:close/>
                    <a:moveTo>
                      <a:pt x="10202" y="3349"/>
                    </a:moveTo>
                    <a:cubicBezTo>
                      <a:pt x="10322" y="3409"/>
                      <a:pt x="10441" y="3456"/>
                      <a:pt x="10548" y="3492"/>
                    </a:cubicBezTo>
                    <a:cubicBezTo>
                      <a:pt x="10333" y="3814"/>
                      <a:pt x="10072" y="4088"/>
                      <a:pt x="9810" y="4373"/>
                    </a:cubicBezTo>
                    <a:cubicBezTo>
                      <a:pt x="9798" y="4385"/>
                      <a:pt x="9798" y="4409"/>
                      <a:pt x="9786" y="4421"/>
                    </a:cubicBezTo>
                    <a:cubicBezTo>
                      <a:pt x="9726" y="4385"/>
                      <a:pt x="9655" y="4361"/>
                      <a:pt x="9595" y="4326"/>
                    </a:cubicBezTo>
                    <a:cubicBezTo>
                      <a:pt x="9679" y="4195"/>
                      <a:pt x="9762" y="4028"/>
                      <a:pt x="9833" y="3909"/>
                    </a:cubicBezTo>
                    <a:cubicBezTo>
                      <a:pt x="9941" y="3730"/>
                      <a:pt x="10060" y="3552"/>
                      <a:pt x="10155" y="3373"/>
                    </a:cubicBezTo>
                    <a:cubicBezTo>
                      <a:pt x="10179" y="3373"/>
                      <a:pt x="10191" y="3361"/>
                      <a:pt x="10202" y="3349"/>
                    </a:cubicBezTo>
                    <a:close/>
                    <a:moveTo>
                      <a:pt x="5809" y="1921"/>
                    </a:moveTo>
                    <a:cubicBezTo>
                      <a:pt x="5845" y="1944"/>
                      <a:pt x="5869" y="1992"/>
                      <a:pt x="5904" y="2028"/>
                    </a:cubicBezTo>
                    <a:cubicBezTo>
                      <a:pt x="5916" y="2063"/>
                      <a:pt x="5952" y="2099"/>
                      <a:pt x="5988" y="2111"/>
                    </a:cubicBezTo>
                    <a:lnTo>
                      <a:pt x="6262" y="2385"/>
                    </a:lnTo>
                    <a:cubicBezTo>
                      <a:pt x="4761" y="4469"/>
                      <a:pt x="3273" y="6564"/>
                      <a:pt x="1785" y="8660"/>
                    </a:cubicBezTo>
                    <a:cubicBezTo>
                      <a:pt x="1582" y="8945"/>
                      <a:pt x="1380" y="9231"/>
                      <a:pt x="1189" y="9505"/>
                    </a:cubicBezTo>
                    <a:cubicBezTo>
                      <a:pt x="1094" y="9386"/>
                      <a:pt x="1011" y="9255"/>
                      <a:pt x="928" y="9124"/>
                    </a:cubicBezTo>
                    <a:cubicBezTo>
                      <a:pt x="1844" y="8112"/>
                      <a:pt x="2535" y="6874"/>
                      <a:pt x="3273" y="5754"/>
                    </a:cubicBezTo>
                    <a:cubicBezTo>
                      <a:pt x="4023" y="4564"/>
                      <a:pt x="4749" y="3337"/>
                      <a:pt x="5607" y="2218"/>
                    </a:cubicBezTo>
                    <a:cubicBezTo>
                      <a:pt x="5678" y="2123"/>
                      <a:pt x="5738" y="2028"/>
                      <a:pt x="5809" y="1921"/>
                    </a:cubicBezTo>
                    <a:close/>
                    <a:moveTo>
                      <a:pt x="6488" y="2587"/>
                    </a:moveTo>
                    <a:cubicBezTo>
                      <a:pt x="6738" y="2814"/>
                      <a:pt x="6988" y="3040"/>
                      <a:pt x="7262" y="3242"/>
                    </a:cubicBezTo>
                    <a:cubicBezTo>
                      <a:pt x="6440" y="4421"/>
                      <a:pt x="5607" y="5564"/>
                      <a:pt x="4749" y="6707"/>
                    </a:cubicBezTo>
                    <a:cubicBezTo>
                      <a:pt x="3856" y="7921"/>
                      <a:pt x="2821" y="9017"/>
                      <a:pt x="1904" y="10207"/>
                    </a:cubicBezTo>
                    <a:cubicBezTo>
                      <a:pt x="1725" y="10064"/>
                      <a:pt x="1547" y="9898"/>
                      <a:pt x="1380" y="9719"/>
                    </a:cubicBezTo>
                    <a:cubicBezTo>
                      <a:pt x="2821" y="7695"/>
                      <a:pt x="4249" y="5683"/>
                      <a:pt x="5690" y="3659"/>
                    </a:cubicBezTo>
                    <a:cubicBezTo>
                      <a:pt x="5940" y="3314"/>
                      <a:pt x="6214" y="2945"/>
                      <a:pt x="6488" y="2587"/>
                    </a:cubicBezTo>
                    <a:close/>
                    <a:moveTo>
                      <a:pt x="7476" y="3433"/>
                    </a:moveTo>
                    <a:cubicBezTo>
                      <a:pt x="7774" y="3659"/>
                      <a:pt x="8071" y="3849"/>
                      <a:pt x="8405" y="4052"/>
                    </a:cubicBezTo>
                    <a:cubicBezTo>
                      <a:pt x="7643" y="4826"/>
                      <a:pt x="6964" y="5695"/>
                      <a:pt x="6262" y="6528"/>
                    </a:cubicBezTo>
                    <a:cubicBezTo>
                      <a:pt x="5333" y="7636"/>
                      <a:pt x="4428" y="8755"/>
                      <a:pt x="3487" y="9838"/>
                    </a:cubicBezTo>
                    <a:cubicBezTo>
                      <a:pt x="3214" y="10160"/>
                      <a:pt x="2916" y="10517"/>
                      <a:pt x="2582" y="10803"/>
                    </a:cubicBezTo>
                    <a:cubicBezTo>
                      <a:pt x="2440" y="10672"/>
                      <a:pt x="2285" y="10541"/>
                      <a:pt x="2118" y="10422"/>
                    </a:cubicBezTo>
                    <a:cubicBezTo>
                      <a:pt x="3047" y="9231"/>
                      <a:pt x="4083" y="8124"/>
                      <a:pt x="4976" y="6909"/>
                    </a:cubicBezTo>
                    <a:cubicBezTo>
                      <a:pt x="5821" y="5754"/>
                      <a:pt x="6678" y="4599"/>
                      <a:pt x="7476" y="3433"/>
                    </a:cubicBezTo>
                    <a:close/>
                    <a:moveTo>
                      <a:pt x="8667" y="4195"/>
                    </a:moveTo>
                    <a:cubicBezTo>
                      <a:pt x="8964" y="4361"/>
                      <a:pt x="9262" y="4504"/>
                      <a:pt x="9571" y="4659"/>
                    </a:cubicBezTo>
                    <a:cubicBezTo>
                      <a:pt x="9095" y="5195"/>
                      <a:pt x="8643" y="5719"/>
                      <a:pt x="8167" y="6231"/>
                    </a:cubicBezTo>
                    <a:cubicBezTo>
                      <a:pt x="6916" y="7624"/>
                      <a:pt x="5642" y="9005"/>
                      <a:pt x="4416" y="10434"/>
                    </a:cubicBezTo>
                    <a:cubicBezTo>
                      <a:pt x="4059" y="10838"/>
                      <a:pt x="3702" y="11231"/>
                      <a:pt x="3368" y="11660"/>
                    </a:cubicBezTo>
                    <a:cubicBezTo>
                      <a:pt x="3214" y="11410"/>
                      <a:pt x="3011" y="11207"/>
                      <a:pt x="2809" y="11017"/>
                    </a:cubicBezTo>
                    <a:cubicBezTo>
                      <a:pt x="3535" y="10386"/>
                      <a:pt x="4130" y="9552"/>
                      <a:pt x="4738" y="8826"/>
                    </a:cubicBezTo>
                    <a:cubicBezTo>
                      <a:pt x="5690" y="7695"/>
                      <a:pt x="6619" y="6552"/>
                      <a:pt x="7571" y="5433"/>
                    </a:cubicBezTo>
                    <a:cubicBezTo>
                      <a:pt x="7928" y="5016"/>
                      <a:pt x="8286" y="4576"/>
                      <a:pt x="8667" y="4195"/>
                    </a:cubicBezTo>
                    <a:close/>
                    <a:moveTo>
                      <a:pt x="808" y="9505"/>
                    </a:moveTo>
                    <a:cubicBezTo>
                      <a:pt x="1451" y="10434"/>
                      <a:pt x="2594" y="10910"/>
                      <a:pt x="3166" y="11910"/>
                    </a:cubicBezTo>
                    <a:cubicBezTo>
                      <a:pt x="2737" y="12041"/>
                      <a:pt x="2273" y="12124"/>
                      <a:pt x="1809" y="12219"/>
                    </a:cubicBezTo>
                    <a:cubicBezTo>
                      <a:pt x="1368" y="11791"/>
                      <a:pt x="1011" y="11267"/>
                      <a:pt x="570" y="10815"/>
                    </a:cubicBezTo>
                    <a:cubicBezTo>
                      <a:pt x="654" y="10386"/>
                      <a:pt x="737" y="9945"/>
                      <a:pt x="808" y="9505"/>
                    </a:cubicBezTo>
                    <a:close/>
                    <a:moveTo>
                      <a:pt x="511" y="11196"/>
                    </a:moveTo>
                    <a:cubicBezTo>
                      <a:pt x="844" y="11553"/>
                      <a:pt x="1130" y="11934"/>
                      <a:pt x="1463" y="12291"/>
                    </a:cubicBezTo>
                    <a:cubicBezTo>
                      <a:pt x="1082" y="12362"/>
                      <a:pt x="689" y="12446"/>
                      <a:pt x="320" y="12541"/>
                    </a:cubicBezTo>
                    <a:cubicBezTo>
                      <a:pt x="368" y="12089"/>
                      <a:pt x="439" y="11636"/>
                      <a:pt x="511" y="11196"/>
                    </a:cubicBezTo>
                    <a:close/>
                    <a:moveTo>
                      <a:pt x="7220" y="0"/>
                    </a:moveTo>
                    <a:cubicBezTo>
                      <a:pt x="7193" y="0"/>
                      <a:pt x="7170" y="7"/>
                      <a:pt x="7154" y="28"/>
                    </a:cubicBezTo>
                    <a:cubicBezTo>
                      <a:pt x="6952" y="206"/>
                      <a:pt x="6809" y="373"/>
                      <a:pt x="6678" y="575"/>
                    </a:cubicBezTo>
                    <a:lnTo>
                      <a:pt x="6535" y="444"/>
                    </a:lnTo>
                    <a:cubicBezTo>
                      <a:pt x="6513" y="421"/>
                      <a:pt x="6485" y="412"/>
                      <a:pt x="6457" y="412"/>
                    </a:cubicBezTo>
                    <a:cubicBezTo>
                      <a:pt x="6398" y="412"/>
                      <a:pt x="6337" y="455"/>
                      <a:pt x="6321" y="504"/>
                    </a:cubicBezTo>
                    <a:cubicBezTo>
                      <a:pt x="5773" y="1468"/>
                      <a:pt x="5130" y="2361"/>
                      <a:pt x="4523" y="3290"/>
                    </a:cubicBezTo>
                    <a:cubicBezTo>
                      <a:pt x="3630" y="4659"/>
                      <a:pt x="2761" y="6040"/>
                      <a:pt x="1856" y="7386"/>
                    </a:cubicBezTo>
                    <a:cubicBezTo>
                      <a:pt x="1475" y="7933"/>
                      <a:pt x="1106" y="8493"/>
                      <a:pt x="654" y="8969"/>
                    </a:cubicBezTo>
                    <a:cubicBezTo>
                      <a:pt x="630" y="8993"/>
                      <a:pt x="618" y="9017"/>
                      <a:pt x="618" y="9052"/>
                    </a:cubicBezTo>
                    <a:cubicBezTo>
                      <a:pt x="511" y="9648"/>
                      <a:pt x="416" y="10219"/>
                      <a:pt x="296" y="10815"/>
                    </a:cubicBezTo>
                    <a:lnTo>
                      <a:pt x="296" y="10862"/>
                    </a:lnTo>
                    <a:cubicBezTo>
                      <a:pt x="189" y="11469"/>
                      <a:pt x="82" y="12100"/>
                      <a:pt x="11" y="12708"/>
                    </a:cubicBezTo>
                    <a:cubicBezTo>
                      <a:pt x="1" y="12809"/>
                      <a:pt x="86" y="12868"/>
                      <a:pt x="170" y="12868"/>
                    </a:cubicBezTo>
                    <a:cubicBezTo>
                      <a:pt x="185" y="12868"/>
                      <a:pt x="199" y="12866"/>
                      <a:pt x="213" y="12862"/>
                    </a:cubicBezTo>
                    <a:cubicBezTo>
                      <a:pt x="725" y="12708"/>
                      <a:pt x="1225" y="12600"/>
                      <a:pt x="1749" y="12517"/>
                    </a:cubicBezTo>
                    <a:cubicBezTo>
                      <a:pt x="1759" y="12521"/>
                      <a:pt x="1770" y="12522"/>
                      <a:pt x="1780" y="12522"/>
                    </a:cubicBezTo>
                    <a:cubicBezTo>
                      <a:pt x="1806" y="12522"/>
                      <a:pt x="1831" y="12514"/>
                      <a:pt x="1856" y="12505"/>
                    </a:cubicBezTo>
                    <a:cubicBezTo>
                      <a:pt x="2392" y="12398"/>
                      <a:pt x="2916" y="12291"/>
                      <a:pt x="3428" y="12148"/>
                    </a:cubicBezTo>
                    <a:cubicBezTo>
                      <a:pt x="3511" y="12124"/>
                      <a:pt x="3523" y="12065"/>
                      <a:pt x="3523" y="12029"/>
                    </a:cubicBezTo>
                    <a:cubicBezTo>
                      <a:pt x="3809" y="11588"/>
                      <a:pt x="4166" y="11207"/>
                      <a:pt x="4499" y="10815"/>
                    </a:cubicBezTo>
                    <a:cubicBezTo>
                      <a:pt x="5071" y="10160"/>
                      <a:pt x="5642" y="9505"/>
                      <a:pt x="6226" y="8874"/>
                    </a:cubicBezTo>
                    <a:cubicBezTo>
                      <a:pt x="7464" y="7505"/>
                      <a:pt x="8702" y="6135"/>
                      <a:pt x="9917" y="4742"/>
                    </a:cubicBezTo>
                    <a:cubicBezTo>
                      <a:pt x="10262" y="4361"/>
                      <a:pt x="10655" y="3957"/>
                      <a:pt x="10953" y="3528"/>
                    </a:cubicBezTo>
                    <a:cubicBezTo>
                      <a:pt x="10976" y="3456"/>
                      <a:pt x="10953" y="3349"/>
                      <a:pt x="10857" y="3302"/>
                    </a:cubicBezTo>
                    <a:cubicBezTo>
                      <a:pt x="10691" y="3242"/>
                      <a:pt x="10548" y="3171"/>
                      <a:pt x="10393" y="3099"/>
                    </a:cubicBezTo>
                    <a:cubicBezTo>
                      <a:pt x="10512" y="2921"/>
                      <a:pt x="10631" y="2766"/>
                      <a:pt x="10762" y="2599"/>
                    </a:cubicBezTo>
                    <a:cubicBezTo>
                      <a:pt x="10810" y="2540"/>
                      <a:pt x="10798" y="2444"/>
                      <a:pt x="10738" y="2397"/>
                    </a:cubicBezTo>
                    <a:cubicBezTo>
                      <a:pt x="10464" y="2183"/>
                      <a:pt x="10155" y="2052"/>
                      <a:pt x="9869" y="1861"/>
                    </a:cubicBezTo>
                    <a:cubicBezTo>
                      <a:pt x="9607" y="1671"/>
                      <a:pt x="9369" y="1432"/>
                      <a:pt x="9119" y="1218"/>
                    </a:cubicBezTo>
                    <a:cubicBezTo>
                      <a:pt x="8559" y="754"/>
                      <a:pt x="7940" y="397"/>
                      <a:pt x="7333" y="28"/>
                    </a:cubicBezTo>
                    <a:cubicBezTo>
                      <a:pt x="7299" y="14"/>
                      <a:pt x="7256" y="0"/>
                      <a:pt x="7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3" name="Google Shape;2023;p49"/>
          <p:cNvGrpSpPr/>
          <p:nvPr/>
        </p:nvGrpSpPr>
        <p:grpSpPr>
          <a:xfrm rot="1059618">
            <a:off x="7337101" y="3293407"/>
            <a:ext cx="434227" cy="330249"/>
            <a:chOff x="5841679" y="4053505"/>
            <a:chExt cx="278328" cy="211668"/>
          </a:xfrm>
        </p:grpSpPr>
        <p:sp>
          <p:nvSpPr>
            <p:cNvPr id="2024" name="Google Shape;2024;p49"/>
            <p:cNvSpPr/>
            <p:nvPr/>
          </p:nvSpPr>
          <p:spPr>
            <a:xfrm>
              <a:off x="5851505" y="4063317"/>
              <a:ext cx="258705" cy="69882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5841679" y="4053505"/>
              <a:ext cx="278328" cy="89506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5851505" y="4184955"/>
              <a:ext cx="258705" cy="69507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5841679" y="4175143"/>
              <a:ext cx="278328" cy="90030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49"/>
          <p:cNvSpPr txBox="1">
            <a:spLocks noGrp="1"/>
          </p:cNvSpPr>
          <p:nvPr>
            <p:ph type="title"/>
          </p:nvPr>
        </p:nvSpPr>
        <p:spPr>
          <a:xfrm>
            <a:off x="1581150" y="1763250"/>
            <a:ext cx="5981700" cy="135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 &amp; A</a:t>
            </a:r>
            <a:endParaRPr dirty="0"/>
          </a:p>
        </p:txBody>
      </p:sp>
      <p:grpSp>
        <p:nvGrpSpPr>
          <p:cNvPr id="1991" name="Google Shape;1991;p49"/>
          <p:cNvGrpSpPr/>
          <p:nvPr/>
        </p:nvGrpSpPr>
        <p:grpSpPr>
          <a:xfrm>
            <a:off x="2881300" y="1400900"/>
            <a:ext cx="545897" cy="513332"/>
            <a:chOff x="3187875" y="1320975"/>
            <a:chExt cx="545897" cy="513332"/>
          </a:xfrm>
        </p:grpSpPr>
        <p:sp>
          <p:nvSpPr>
            <p:cNvPr id="1992" name="Google Shape;1992;p49"/>
            <p:cNvSpPr/>
            <p:nvPr/>
          </p:nvSpPr>
          <p:spPr>
            <a:xfrm>
              <a:off x="3202421" y="1354900"/>
              <a:ext cx="485554" cy="44853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3187875" y="1341902"/>
              <a:ext cx="531913" cy="492405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3384529" y="1382725"/>
              <a:ext cx="25197" cy="97223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3574521" y="1525322"/>
              <a:ext cx="75451" cy="23790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3226446" y="1548502"/>
              <a:ext cx="60389" cy="3021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3216404" y="1333644"/>
              <a:ext cx="485507" cy="449095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3201858" y="1320975"/>
              <a:ext cx="531913" cy="492686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49"/>
          <p:cNvGrpSpPr/>
          <p:nvPr/>
        </p:nvGrpSpPr>
        <p:grpSpPr>
          <a:xfrm>
            <a:off x="4222145" y="3321351"/>
            <a:ext cx="514599" cy="575974"/>
            <a:chOff x="4222145" y="3321351"/>
            <a:chExt cx="514599" cy="575974"/>
          </a:xfrm>
        </p:grpSpPr>
        <p:sp>
          <p:nvSpPr>
            <p:cNvPr id="2000" name="Google Shape;2000;p49"/>
            <p:cNvSpPr/>
            <p:nvPr/>
          </p:nvSpPr>
          <p:spPr>
            <a:xfrm>
              <a:off x="4228292" y="3550192"/>
              <a:ext cx="471571" cy="135090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4361272" y="3718456"/>
              <a:ext cx="183842" cy="178869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4347852" y="3342232"/>
              <a:ext cx="192241" cy="180558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4375208" y="3731642"/>
              <a:ext cx="145882" cy="140251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4361835" y="3357153"/>
              <a:ext cx="144709" cy="144568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4471307" y="3577877"/>
              <a:ext cx="39696" cy="18675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4242275" y="3528936"/>
              <a:ext cx="471524" cy="135137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4222145" y="3515751"/>
              <a:ext cx="514599" cy="184640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4375208" y="3697388"/>
              <a:ext cx="183842" cy="179103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4361835" y="3321351"/>
              <a:ext cx="192195" cy="180558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4394204" y="3714249"/>
              <a:ext cx="145835" cy="140298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4375771" y="3336179"/>
              <a:ext cx="144756" cy="144334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49"/>
          <p:cNvGrpSpPr/>
          <p:nvPr/>
        </p:nvGrpSpPr>
        <p:grpSpPr>
          <a:xfrm>
            <a:off x="6008391" y="1190367"/>
            <a:ext cx="608566" cy="669556"/>
            <a:chOff x="4782300" y="3673398"/>
            <a:chExt cx="468200" cy="515162"/>
          </a:xfrm>
        </p:grpSpPr>
        <p:sp>
          <p:nvSpPr>
            <p:cNvPr id="2013" name="Google Shape;2013;p49"/>
            <p:cNvSpPr/>
            <p:nvPr/>
          </p:nvSpPr>
          <p:spPr>
            <a:xfrm>
              <a:off x="4795635" y="3685969"/>
              <a:ext cx="441536" cy="489996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4782300" y="3673398"/>
              <a:ext cx="468200" cy="515162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1147174" y="2632317"/>
            <a:ext cx="822200" cy="963825"/>
            <a:chOff x="966049" y="2642092"/>
            <a:chExt cx="822200" cy="963825"/>
          </a:xfrm>
        </p:grpSpPr>
        <p:sp>
          <p:nvSpPr>
            <p:cNvPr id="2016" name="Google Shape;2016;p49"/>
            <p:cNvSpPr/>
            <p:nvPr/>
          </p:nvSpPr>
          <p:spPr>
            <a:xfrm flipH="1">
              <a:off x="1666912" y="3467651"/>
              <a:ext cx="121338" cy="138265"/>
            </a:xfrm>
            <a:custGeom>
              <a:avLst/>
              <a:gdLst/>
              <a:ahLst/>
              <a:cxnLst/>
              <a:rect l="l" t="t" r="r" b="b"/>
              <a:pathLst>
                <a:path w="1620" h="1846" extrusionOk="0">
                  <a:moveTo>
                    <a:pt x="405" y="1"/>
                  </a:moveTo>
                  <a:lnTo>
                    <a:pt x="0" y="1846"/>
                  </a:lnTo>
                  <a:lnTo>
                    <a:pt x="1620" y="1489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49"/>
            <p:cNvGrpSpPr/>
            <p:nvPr/>
          </p:nvGrpSpPr>
          <p:grpSpPr>
            <a:xfrm>
              <a:off x="966049" y="2642092"/>
              <a:ext cx="822194" cy="963825"/>
              <a:chOff x="984299" y="2659042"/>
              <a:chExt cx="822194" cy="963825"/>
            </a:xfrm>
          </p:grpSpPr>
          <p:sp>
            <p:nvSpPr>
              <p:cNvPr id="2018" name="Google Shape;2018;p49"/>
              <p:cNvSpPr/>
              <p:nvPr/>
            </p:nvSpPr>
            <p:spPr>
              <a:xfrm flipH="1">
                <a:off x="984299" y="2699189"/>
                <a:ext cx="373751" cy="291661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894" extrusionOk="0">
                    <a:moveTo>
                      <a:pt x="644" y="1"/>
                    </a:moveTo>
                    <a:lnTo>
                      <a:pt x="227" y="620"/>
                    </a:lnTo>
                    <a:lnTo>
                      <a:pt x="1" y="1155"/>
                    </a:lnTo>
                    <a:cubicBezTo>
                      <a:pt x="2227" y="3346"/>
                      <a:pt x="3918" y="3894"/>
                      <a:pt x="3918" y="3894"/>
                    </a:cubicBezTo>
                    <a:lnTo>
                      <a:pt x="4990" y="2858"/>
                    </a:lnTo>
                    <a:lnTo>
                      <a:pt x="2573" y="1584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9"/>
              <p:cNvSpPr/>
              <p:nvPr/>
            </p:nvSpPr>
            <p:spPr>
              <a:xfrm flipH="1">
                <a:off x="999429" y="2659042"/>
                <a:ext cx="299750" cy="225749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014" extrusionOk="0">
                    <a:moveTo>
                      <a:pt x="667" y="1"/>
                    </a:moveTo>
                    <a:lnTo>
                      <a:pt x="1" y="679"/>
                    </a:lnTo>
                    <a:cubicBezTo>
                      <a:pt x="1" y="679"/>
                      <a:pt x="1465" y="2168"/>
                      <a:pt x="3513" y="3013"/>
                    </a:cubicBezTo>
                    <a:lnTo>
                      <a:pt x="4001" y="2346"/>
                    </a:lnTo>
                    <a:lnTo>
                      <a:pt x="2191" y="1072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9"/>
              <p:cNvSpPr/>
              <p:nvPr/>
            </p:nvSpPr>
            <p:spPr>
              <a:xfrm flipH="1">
                <a:off x="1052507" y="2783662"/>
                <a:ext cx="685784" cy="76345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0193" extrusionOk="0">
                    <a:moveTo>
                      <a:pt x="5072" y="0"/>
                    </a:moveTo>
                    <a:lnTo>
                      <a:pt x="4227" y="1072"/>
                    </a:lnTo>
                    <a:lnTo>
                      <a:pt x="2381" y="4013"/>
                    </a:lnTo>
                    <a:lnTo>
                      <a:pt x="1107" y="5954"/>
                    </a:lnTo>
                    <a:lnTo>
                      <a:pt x="0" y="7394"/>
                    </a:lnTo>
                    <a:lnTo>
                      <a:pt x="357" y="7978"/>
                    </a:lnTo>
                    <a:lnTo>
                      <a:pt x="1167" y="8740"/>
                    </a:lnTo>
                    <a:lnTo>
                      <a:pt x="2000" y="9466"/>
                    </a:lnTo>
                    <a:lnTo>
                      <a:pt x="2619" y="10192"/>
                    </a:lnTo>
                    <a:lnTo>
                      <a:pt x="4108" y="8502"/>
                    </a:lnTo>
                    <a:lnTo>
                      <a:pt x="5453" y="6918"/>
                    </a:lnTo>
                    <a:lnTo>
                      <a:pt x="7120" y="5025"/>
                    </a:lnTo>
                    <a:lnTo>
                      <a:pt x="9156" y="2846"/>
                    </a:lnTo>
                    <a:cubicBezTo>
                      <a:pt x="9156" y="2846"/>
                      <a:pt x="6263" y="1572"/>
                      <a:pt x="5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 flipH="1">
                <a:off x="1543851" y="3344590"/>
                <a:ext cx="216761" cy="23908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3192" extrusionOk="0">
                    <a:moveTo>
                      <a:pt x="346" y="0"/>
                    </a:moveTo>
                    <a:lnTo>
                      <a:pt x="0" y="1727"/>
                    </a:lnTo>
                    <a:lnTo>
                      <a:pt x="1227" y="3191"/>
                    </a:lnTo>
                    <a:lnTo>
                      <a:pt x="2894" y="2798"/>
                    </a:lnTo>
                    <a:lnTo>
                      <a:pt x="2060" y="1667"/>
                    </a:lnTo>
                    <a:lnTo>
                      <a:pt x="1298" y="114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 flipH="1">
                <a:off x="984316" y="2659054"/>
                <a:ext cx="822177" cy="963813"/>
              </a:xfrm>
              <a:custGeom>
                <a:avLst/>
                <a:gdLst/>
                <a:ahLst/>
                <a:cxnLst/>
                <a:rect l="l" t="t" r="r" b="b"/>
                <a:pathLst>
                  <a:path w="10977" h="12868" extrusionOk="0">
                    <a:moveTo>
                      <a:pt x="6464" y="813"/>
                    </a:moveTo>
                    <a:lnTo>
                      <a:pt x="6678" y="1028"/>
                    </a:lnTo>
                    <a:cubicBezTo>
                      <a:pt x="6488" y="1266"/>
                      <a:pt x="6273" y="1504"/>
                      <a:pt x="6071" y="1742"/>
                    </a:cubicBezTo>
                    <a:lnTo>
                      <a:pt x="5976" y="1647"/>
                    </a:lnTo>
                    <a:cubicBezTo>
                      <a:pt x="6142" y="1385"/>
                      <a:pt x="6309" y="1099"/>
                      <a:pt x="6464" y="813"/>
                    </a:cubicBezTo>
                    <a:close/>
                    <a:moveTo>
                      <a:pt x="6904" y="1230"/>
                    </a:moveTo>
                    <a:cubicBezTo>
                      <a:pt x="7000" y="1337"/>
                      <a:pt x="7107" y="1432"/>
                      <a:pt x="7214" y="1516"/>
                    </a:cubicBezTo>
                    <a:cubicBezTo>
                      <a:pt x="7000" y="1766"/>
                      <a:pt x="6750" y="1980"/>
                      <a:pt x="6547" y="2230"/>
                    </a:cubicBezTo>
                    <a:cubicBezTo>
                      <a:pt x="6452" y="2135"/>
                      <a:pt x="6369" y="2052"/>
                      <a:pt x="6273" y="1944"/>
                    </a:cubicBezTo>
                    <a:cubicBezTo>
                      <a:pt x="6488" y="1730"/>
                      <a:pt x="6690" y="1492"/>
                      <a:pt x="6904" y="1230"/>
                    </a:cubicBezTo>
                    <a:close/>
                    <a:moveTo>
                      <a:pt x="7452" y="1706"/>
                    </a:moveTo>
                    <a:lnTo>
                      <a:pt x="7893" y="2028"/>
                    </a:lnTo>
                    <a:cubicBezTo>
                      <a:pt x="7655" y="2302"/>
                      <a:pt x="7452" y="2575"/>
                      <a:pt x="7226" y="2837"/>
                    </a:cubicBezTo>
                    <a:cubicBezTo>
                      <a:pt x="7059" y="2706"/>
                      <a:pt x="6916" y="2575"/>
                      <a:pt x="6762" y="2433"/>
                    </a:cubicBezTo>
                    <a:cubicBezTo>
                      <a:pt x="6976" y="2183"/>
                      <a:pt x="7238" y="1956"/>
                      <a:pt x="7452" y="1706"/>
                    </a:cubicBezTo>
                    <a:close/>
                    <a:moveTo>
                      <a:pt x="7262" y="337"/>
                    </a:moveTo>
                    <a:cubicBezTo>
                      <a:pt x="7833" y="682"/>
                      <a:pt x="8405" y="1028"/>
                      <a:pt x="8917" y="1456"/>
                    </a:cubicBezTo>
                    <a:cubicBezTo>
                      <a:pt x="9179" y="1671"/>
                      <a:pt x="9417" y="1909"/>
                      <a:pt x="9679" y="2099"/>
                    </a:cubicBezTo>
                    <a:cubicBezTo>
                      <a:pt x="9917" y="2266"/>
                      <a:pt x="10179" y="2385"/>
                      <a:pt x="10405" y="2540"/>
                    </a:cubicBezTo>
                    <a:cubicBezTo>
                      <a:pt x="10310" y="2683"/>
                      <a:pt x="10191" y="2825"/>
                      <a:pt x="10095" y="2980"/>
                    </a:cubicBezTo>
                    <a:cubicBezTo>
                      <a:pt x="9214" y="2564"/>
                      <a:pt x="8369" y="2052"/>
                      <a:pt x="7595" y="1456"/>
                    </a:cubicBezTo>
                    <a:cubicBezTo>
                      <a:pt x="7345" y="1266"/>
                      <a:pt x="7107" y="1028"/>
                      <a:pt x="6869" y="801"/>
                    </a:cubicBezTo>
                    <a:cubicBezTo>
                      <a:pt x="6988" y="623"/>
                      <a:pt x="7107" y="492"/>
                      <a:pt x="7262" y="337"/>
                    </a:cubicBezTo>
                    <a:close/>
                    <a:moveTo>
                      <a:pt x="8155" y="2183"/>
                    </a:moveTo>
                    <a:cubicBezTo>
                      <a:pt x="8297" y="2290"/>
                      <a:pt x="8452" y="2385"/>
                      <a:pt x="8595" y="2468"/>
                    </a:cubicBezTo>
                    <a:cubicBezTo>
                      <a:pt x="8357" y="2766"/>
                      <a:pt x="8119" y="3052"/>
                      <a:pt x="7881" y="3337"/>
                    </a:cubicBezTo>
                    <a:cubicBezTo>
                      <a:pt x="7726" y="3230"/>
                      <a:pt x="7595" y="3123"/>
                      <a:pt x="7464" y="3016"/>
                    </a:cubicBezTo>
                    <a:cubicBezTo>
                      <a:pt x="7690" y="2742"/>
                      <a:pt x="7928" y="2468"/>
                      <a:pt x="8155" y="2183"/>
                    </a:cubicBezTo>
                    <a:close/>
                    <a:moveTo>
                      <a:pt x="8833" y="2647"/>
                    </a:moveTo>
                    <a:cubicBezTo>
                      <a:pt x="8964" y="2742"/>
                      <a:pt x="9119" y="2814"/>
                      <a:pt x="9262" y="2885"/>
                    </a:cubicBezTo>
                    <a:cubicBezTo>
                      <a:pt x="9024" y="3183"/>
                      <a:pt x="8821" y="3492"/>
                      <a:pt x="8607" y="3826"/>
                    </a:cubicBezTo>
                    <a:lnTo>
                      <a:pt x="8119" y="3516"/>
                    </a:lnTo>
                    <a:cubicBezTo>
                      <a:pt x="8369" y="3230"/>
                      <a:pt x="8607" y="2933"/>
                      <a:pt x="8833" y="2647"/>
                    </a:cubicBezTo>
                    <a:close/>
                    <a:moveTo>
                      <a:pt x="9536" y="3016"/>
                    </a:moveTo>
                    <a:cubicBezTo>
                      <a:pt x="9667" y="3075"/>
                      <a:pt x="9786" y="3159"/>
                      <a:pt x="9917" y="3218"/>
                    </a:cubicBezTo>
                    <a:cubicBezTo>
                      <a:pt x="9833" y="3349"/>
                      <a:pt x="9738" y="3492"/>
                      <a:pt x="9655" y="3623"/>
                    </a:cubicBezTo>
                    <a:cubicBezTo>
                      <a:pt x="9560" y="3766"/>
                      <a:pt x="9464" y="4028"/>
                      <a:pt x="9345" y="4171"/>
                    </a:cubicBezTo>
                    <a:cubicBezTo>
                      <a:pt x="9321" y="4171"/>
                      <a:pt x="9321" y="4183"/>
                      <a:pt x="9310" y="4183"/>
                    </a:cubicBezTo>
                    <a:cubicBezTo>
                      <a:pt x="9167" y="4111"/>
                      <a:pt x="9024" y="4028"/>
                      <a:pt x="8881" y="3957"/>
                    </a:cubicBezTo>
                    <a:cubicBezTo>
                      <a:pt x="9083" y="3647"/>
                      <a:pt x="9310" y="3337"/>
                      <a:pt x="9536" y="3016"/>
                    </a:cubicBezTo>
                    <a:close/>
                    <a:moveTo>
                      <a:pt x="10202" y="3349"/>
                    </a:moveTo>
                    <a:cubicBezTo>
                      <a:pt x="10322" y="3409"/>
                      <a:pt x="10441" y="3456"/>
                      <a:pt x="10548" y="3492"/>
                    </a:cubicBezTo>
                    <a:cubicBezTo>
                      <a:pt x="10333" y="3814"/>
                      <a:pt x="10072" y="4088"/>
                      <a:pt x="9810" y="4373"/>
                    </a:cubicBezTo>
                    <a:cubicBezTo>
                      <a:pt x="9798" y="4385"/>
                      <a:pt x="9798" y="4409"/>
                      <a:pt x="9786" y="4421"/>
                    </a:cubicBezTo>
                    <a:cubicBezTo>
                      <a:pt x="9726" y="4385"/>
                      <a:pt x="9655" y="4361"/>
                      <a:pt x="9595" y="4326"/>
                    </a:cubicBezTo>
                    <a:cubicBezTo>
                      <a:pt x="9679" y="4195"/>
                      <a:pt x="9762" y="4028"/>
                      <a:pt x="9833" y="3909"/>
                    </a:cubicBezTo>
                    <a:cubicBezTo>
                      <a:pt x="9941" y="3730"/>
                      <a:pt x="10060" y="3552"/>
                      <a:pt x="10155" y="3373"/>
                    </a:cubicBezTo>
                    <a:cubicBezTo>
                      <a:pt x="10179" y="3373"/>
                      <a:pt x="10191" y="3361"/>
                      <a:pt x="10202" y="3349"/>
                    </a:cubicBezTo>
                    <a:close/>
                    <a:moveTo>
                      <a:pt x="5809" y="1921"/>
                    </a:moveTo>
                    <a:cubicBezTo>
                      <a:pt x="5845" y="1944"/>
                      <a:pt x="5869" y="1992"/>
                      <a:pt x="5904" y="2028"/>
                    </a:cubicBezTo>
                    <a:cubicBezTo>
                      <a:pt x="5916" y="2063"/>
                      <a:pt x="5952" y="2099"/>
                      <a:pt x="5988" y="2111"/>
                    </a:cubicBezTo>
                    <a:lnTo>
                      <a:pt x="6262" y="2385"/>
                    </a:lnTo>
                    <a:cubicBezTo>
                      <a:pt x="4761" y="4469"/>
                      <a:pt x="3273" y="6564"/>
                      <a:pt x="1785" y="8660"/>
                    </a:cubicBezTo>
                    <a:cubicBezTo>
                      <a:pt x="1582" y="8945"/>
                      <a:pt x="1380" y="9231"/>
                      <a:pt x="1189" y="9505"/>
                    </a:cubicBezTo>
                    <a:cubicBezTo>
                      <a:pt x="1094" y="9386"/>
                      <a:pt x="1011" y="9255"/>
                      <a:pt x="928" y="9124"/>
                    </a:cubicBezTo>
                    <a:cubicBezTo>
                      <a:pt x="1844" y="8112"/>
                      <a:pt x="2535" y="6874"/>
                      <a:pt x="3273" y="5754"/>
                    </a:cubicBezTo>
                    <a:cubicBezTo>
                      <a:pt x="4023" y="4564"/>
                      <a:pt x="4749" y="3337"/>
                      <a:pt x="5607" y="2218"/>
                    </a:cubicBezTo>
                    <a:cubicBezTo>
                      <a:pt x="5678" y="2123"/>
                      <a:pt x="5738" y="2028"/>
                      <a:pt x="5809" y="1921"/>
                    </a:cubicBezTo>
                    <a:close/>
                    <a:moveTo>
                      <a:pt x="6488" y="2587"/>
                    </a:moveTo>
                    <a:cubicBezTo>
                      <a:pt x="6738" y="2814"/>
                      <a:pt x="6988" y="3040"/>
                      <a:pt x="7262" y="3242"/>
                    </a:cubicBezTo>
                    <a:cubicBezTo>
                      <a:pt x="6440" y="4421"/>
                      <a:pt x="5607" y="5564"/>
                      <a:pt x="4749" y="6707"/>
                    </a:cubicBezTo>
                    <a:cubicBezTo>
                      <a:pt x="3856" y="7921"/>
                      <a:pt x="2821" y="9017"/>
                      <a:pt x="1904" y="10207"/>
                    </a:cubicBezTo>
                    <a:cubicBezTo>
                      <a:pt x="1725" y="10064"/>
                      <a:pt x="1547" y="9898"/>
                      <a:pt x="1380" y="9719"/>
                    </a:cubicBezTo>
                    <a:cubicBezTo>
                      <a:pt x="2821" y="7695"/>
                      <a:pt x="4249" y="5683"/>
                      <a:pt x="5690" y="3659"/>
                    </a:cubicBezTo>
                    <a:cubicBezTo>
                      <a:pt x="5940" y="3314"/>
                      <a:pt x="6214" y="2945"/>
                      <a:pt x="6488" y="2587"/>
                    </a:cubicBezTo>
                    <a:close/>
                    <a:moveTo>
                      <a:pt x="7476" y="3433"/>
                    </a:moveTo>
                    <a:cubicBezTo>
                      <a:pt x="7774" y="3659"/>
                      <a:pt x="8071" y="3849"/>
                      <a:pt x="8405" y="4052"/>
                    </a:cubicBezTo>
                    <a:cubicBezTo>
                      <a:pt x="7643" y="4826"/>
                      <a:pt x="6964" y="5695"/>
                      <a:pt x="6262" y="6528"/>
                    </a:cubicBezTo>
                    <a:cubicBezTo>
                      <a:pt x="5333" y="7636"/>
                      <a:pt x="4428" y="8755"/>
                      <a:pt x="3487" y="9838"/>
                    </a:cubicBezTo>
                    <a:cubicBezTo>
                      <a:pt x="3214" y="10160"/>
                      <a:pt x="2916" y="10517"/>
                      <a:pt x="2582" y="10803"/>
                    </a:cubicBezTo>
                    <a:cubicBezTo>
                      <a:pt x="2440" y="10672"/>
                      <a:pt x="2285" y="10541"/>
                      <a:pt x="2118" y="10422"/>
                    </a:cubicBezTo>
                    <a:cubicBezTo>
                      <a:pt x="3047" y="9231"/>
                      <a:pt x="4083" y="8124"/>
                      <a:pt x="4976" y="6909"/>
                    </a:cubicBezTo>
                    <a:cubicBezTo>
                      <a:pt x="5821" y="5754"/>
                      <a:pt x="6678" y="4599"/>
                      <a:pt x="7476" y="3433"/>
                    </a:cubicBezTo>
                    <a:close/>
                    <a:moveTo>
                      <a:pt x="8667" y="4195"/>
                    </a:moveTo>
                    <a:cubicBezTo>
                      <a:pt x="8964" y="4361"/>
                      <a:pt x="9262" y="4504"/>
                      <a:pt x="9571" y="4659"/>
                    </a:cubicBezTo>
                    <a:cubicBezTo>
                      <a:pt x="9095" y="5195"/>
                      <a:pt x="8643" y="5719"/>
                      <a:pt x="8167" y="6231"/>
                    </a:cubicBezTo>
                    <a:cubicBezTo>
                      <a:pt x="6916" y="7624"/>
                      <a:pt x="5642" y="9005"/>
                      <a:pt x="4416" y="10434"/>
                    </a:cubicBezTo>
                    <a:cubicBezTo>
                      <a:pt x="4059" y="10838"/>
                      <a:pt x="3702" y="11231"/>
                      <a:pt x="3368" y="11660"/>
                    </a:cubicBezTo>
                    <a:cubicBezTo>
                      <a:pt x="3214" y="11410"/>
                      <a:pt x="3011" y="11207"/>
                      <a:pt x="2809" y="11017"/>
                    </a:cubicBezTo>
                    <a:cubicBezTo>
                      <a:pt x="3535" y="10386"/>
                      <a:pt x="4130" y="9552"/>
                      <a:pt x="4738" y="8826"/>
                    </a:cubicBezTo>
                    <a:cubicBezTo>
                      <a:pt x="5690" y="7695"/>
                      <a:pt x="6619" y="6552"/>
                      <a:pt x="7571" y="5433"/>
                    </a:cubicBezTo>
                    <a:cubicBezTo>
                      <a:pt x="7928" y="5016"/>
                      <a:pt x="8286" y="4576"/>
                      <a:pt x="8667" y="4195"/>
                    </a:cubicBezTo>
                    <a:close/>
                    <a:moveTo>
                      <a:pt x="808" y="9505"/>
                    </a:moveTo>
                    <a:cubicBezTo>
                      <a:pt x="1451" y="10434"/>
                      <a:pt x="2594" y="10910"/>
                      <a:pt x="3166" y="11910"/>
                    </a:cubicBezTo>
                    <a:cubicBezTo>
                      <a:pt x="2737" y="12041"/>
                      <a:pt x="2273" y="12124"/>
                      <a:pt x="1809" y="12219"/>
                    </a:cubicBezTo>
                    <a:cubicBezTo>
                      <a:pt x="1368" y="11791"/>
                      <a:pt x="1011" y="11267"/>
                      <a:pt x="570" y="10815"/>
                    </a:cubicBezTo>
                    <a:cubicBezTo>
                      <a:pt x="654" y="10386"/>
                      <a:pt x="737" y="9945"/>
                      <a:pt x="808" y="9505"/>
                    </a:cubicBezTo>
                    <a:close/>
                    <a:moveTo>
                      <a:pt x="511" y="11196"/>
                    </a:moveTo>
                    <a:cubicBezTo>
                      <a:pt x="844" y="11553"/>
                      <a:pt x="1130" y="11934"/>
                      <a:pt x="1463" y="12291"/>
                    </a:cubicBezTo>
                    <a:cubicBezTo>
                      <a:pt x="1082" y="12362"/>
                      <a:pt x="689" y="12446"/>
                      <a:pt x="320" y="12541"/>
                    </a:cubicBezTo>
                    <a:cubicBezTo>
                      <a:pt x="368" y="12089"/>
                      <a:pt x="439" y="11636"/>
                      <a:pt x="511" y="11196"/>
                    </a:cubicBezTo>
                    <a:close/>
                    <a:moveTo>
                      <a:pt x="7220" y="0"/>
                    </a:moveTo>
                    <a:cubicBezTo>
                      <a:pt x="7193" y="0"/>
                      <a:pt x="7170" y="7"/>
                      <a:pt x="7154" y="28"/>
                    </a:cubicBezTo>
                    <a:cubicBezTo>
                      <a:pt x="6952" y="206"/>
                      <a:pt x="6809" y="373"/>
                      <a:pt x="6678" y="575"/>
                    </a:cubicBezTo>
                    <a:lnTo>
                      <a:pt x="6535" y="444"/>
                    </a:lnTo>
                    <a:cubicBezTo>
                      <a:pt x="6513" y="421"/>
                      <a:pt x="6485" y="412"/>
                      <a:pt x="6457" y="412"/>
                    </a:cubicBezTo>
                    <a:cubicBezTo>
                      <a:pt x="6398" y="412"/>
                      <a:pt x="6337" y="455"/>
                      <a:pt x="6321" y="504"/>
                    </a:cubicBezTo>
                    <a:cubicBezTo>
                      <a:pt x="5773" y="1468"/>
                      <a:pt x="5130" y="2361"/>
                      <a:pt x="4523" y="3290"/>
                    </a:cubicBezTo>
                    <a:cubicBezTo>
                      <a:pt x="3630" y="4659"/>
                      <a:pt x="2761" y="6040"/>
                      <a:pt x="1856" y="7386"/>
                    </a:cubicBezTo>
                    <a:cubicBezTo>
                      <a:pt x="1475" y="7933"/>
                      <a:pt x="1106" y="8493"/>
                      <a:pt x="654" y="8969"/>
                    </a:cubicBezTo>
                    <a:cubicBezTo>
                      <a:pt x="630" y="8993"/>
                      <a:pt x="618" y="9017"/>
                      <a:pt x="618" y="9052"/>
                    </a:cubicBezTo>
                    <a:cubicBezTo>
                      <a:pt x="511" y="9648"/>
                      <a:pt x="416" y="10219"/>
                      <a:pt x="296" y="10815"/>
                    </a:cubicBezTo>
                    <a:lnTo>
                      <a:pt x="296" y="10862"/>
                    </a:lnTo>
                    <a:cubicBezTo>
                      <a:pt x="189" y="11469"/>
                      <a:pt x="82" y="12100"/>
                      <a:pt x="11" y="12708"/>
                    </a:cubicBezTo>
                    <a:cubicBezTo>
                      <a:pt x="1" y="12809"/>
                      <a:pt x="86" y="12868"/>
                      <a:pt x="170" y="12868"/>
                    </a:cubicBezTo>
                    <a:cubicBezTo>
                      <a:pt x="185" y="12868"/>
                      <a:pt x="199" y="12866"/>
                      <a:pt x="213" y="12862"/>
                    </a:cubicBezTo>
                    <a:cubicBezTo>
                      <a:pt x="725" y="12708"/>
                      <a:pt x="1225" y="12600"/>
                      <a:pt x="1749" y="12517"/>
                    </a:cubicBezTo>
                    <a:cubicBezTo>
                      <a:pt x="1759" y="12521"/>
                      <a:pt x="1770" y="12522"/>
                      <a:pt x="1780" y="12522"/>
                    </a:cubicBezTo>
                    <a:cubicBezTo>
                      <a:pt x="1806" y="12522"/>
                      <a:pt x="1831" y="12514"/>
                      <a:pt x="1856" y="12505"/>
                    </a:cubicBezTo>
                    <a:cubicBezTo>
                      <a:pt x="2392" y="12398"/>
                      <a:pt x="2916" y="12291"/>
                      <a:pt x="3428" y="12148"/>
                    </a:cubicBezTo>
                    <a:cubicBezTo>
                      <a:pt x="3511" y="12124"/>
                      <a:pt x="3523" y="12065"/>
                      <a:pt x="3523" y="12029"/>
                    </a:cubicBezTo>
                    <a:cubicBezTo>
                      <a:pt x="3809" y="11588"/>
                      <a:pt x="4166" y="11207"/>
                      <a:pt x="4499" y="10815"/>
                    </a:cubicBezTo>
                    <a:cubicBezTo>
                      <a:pt x="5071" y="10160"/>
                      <a:pt x="5642" y="9505"/>
                      <a:pt x="6226" y="8874"/>
                    </a:cubicBezTo>
                    <a:cubicBezTo>
                      <a:pt x="7464" y="7505"/>
                      <a:pt x="8702" y="6135"/>
                      <a:pt x="9917" y="4742"/>
                    </a:cubicBezTo>
                    <a:cubicBezTo>
                      <a:pt x="10262" y="4361"/>
                      <a:pt x="10655" y="3957"/>
                      <a:pt x="10953" y="3528"/>
                    </a:cubicBezTo>
                    <a:cubicBezTo>
                      <a:pt x="10976" y="3456"/>
                      <a:pt x="10953" y="3349"/>
                      <a:pt x="10857" y="3302"/>
                    </a:cubicBezTo>
                    <a:cubicBezTo>
                      <a:pt x="10691" y="3242"/>
                      <a:pt x="10548" y="3171"/>
                      <a:pt x="10393" y="3099"/>
                    </a:cubicBezTo>
                    <a:cubicBezTo>
                      <a:pt x="10512" y="2921"/>
                      <a:pt x="10631" y="2766"/>
                      <a:pt x="10762" y="2599"/>
                    </a:cubicBezTo>
                    <a:cubicBezTo>
                      <a:pt x="10810" y="2540"/>
                      <a:pt x="10798" y="2444"/>
                      <a:pt x="10738" y="2397"/>
                    </a:cubicBezTo>
                    <a:cubicBezTo>
                      <a:pt x="10464" y="2183"/>
                      <a:pt x="10155" y="2052"/>
                      <a:pt x="9869" y="1861"/>
                    </a:cubicBezTo>
                    <a:cubicBezTo>
                      <a:pt x="9607" y="1671"/>
                      <a:pt x="9369" y="1432"/>
                      <a:pt x="9119" y="1218"/>
                    </a:cubicBezTo>
                    <a:cubicBezTo>
                      <a:pt x="8559" y="754"/>
                      <a:pt x="7940" y="397"/>
                      <a:pt x="7333" y="28"/>
                    </a:cubicBezTo>
                    <a:cubicBezTo>
                      <a:pt x="7299" y="14"/>
                      <a:pt x="7256" y="0"/>
                      <a:pt x="7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3" name="Google Shape;2023;p49"/>
          <p:cNvGrpSpPr/>
          <p:nvPr/>
        </p:nvGrpSpPr>
        <p:grpSpPr>
          <a:xfrm rot="1059618">
            <a:off x="7337101" y="3293407"/>
            <a:ext cx="434227" cy="330249"/>
            <a:chOff x="5841679" y="4053505"/>
            <a:chExt cx="278328" cy="211668"/>
          </a:xfrm>
        </p:grpSpPr>
        <p:sp>
          <p:nvSpPr>
            <p:cNvPr id="2024" name="Google Shape;2024;p49"/>
            <p:cNvSpPr/>
            <p:nvPr/>
          </p:nvSpPr>
          <p:spPr>
            <a:xfrm>
              <a:off x="5851505" y="4063317"/>
              <a:ext cx="258705" cy="69882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5841679" y="4053505"/>
              <a:ext cx="278328" cy="89506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5851505" y="4184955"/>
              <a:ext cx="258705" cy="69507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5841679" y="4175143"/>
              <a:ext cx="278328" cy="90030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17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1"/>
          <p:cNvSpPr txBox="1">
            <a:spLocks noGrp="1"/>
          </p:cNvSpPr>
          <p:nvPr>
            <p:ph type="title"/>
          </p:nvPr>
        </p:nvSpPr>
        <p:spPr>
          <a:xfrm>
            <a:off x="2489498" y="2285400"/>
            <a:ext cx="3958927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grpSp>
        <p:nvGrpSpPr>
          <p:cNvPr id="40" name="Google Shape;2710;p69">
            <a:extLst>
              <a:ext uri="{FF2B5EF4-FFF2-40B4-BE49-F238E27FC236}">
                <a16:creationId xmlns:a16="http://schemas.microsoft.com/office/drawing/2014/main" id="{83620B47-AE7D-4581-B27A-2F5356146B5A}"/>
              </a:ext>
            </a:extLst>
          </p:cNvPr>
          <p:cNvGrpSpPr/>
          <p:nvPr/>
        </p:nvGrpSpPr>
        <p:grpSpPr>
          <a:xfrm>
            <a:off x="2068525" y="1268636"/>
            <a:ext cx="489733" cy="460492"/>
            <a:chOff x="1098725" y="2641086"/>
            <a:chExt cx="489733" cy="460492"/>
          </a:xfrm>
        </p:grpSpPr>
        <p:sp>
          <p:nvSpPr>
            <p:cNvPr id="41" name="Google Shape;2711;p69">
              <a:extLst>
                <a:ext uri="{FF2B5EF4-FFF2-40B4-BE49-F238E27FC236}">
                  <a16:creationId xmlns:a16="http://schemas.microsoft.com/office/drawing/2014/main" id="{1AF52166-C89D-431F-9BBD-FF99614EC3ED}"/>
                </a:ext>
              </a:extLst>
            </p:cNvPr>
            <p:cNvSpPr/>
            <p:nvPr/>
          </p:nvSpPr>
          <p:spPr>
            <a:xfrm>
              <a:off x="1111774" y="2671520"/>
              <a:ext cx="435599" cy="40236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12;p69">
              <a:extLst>
                <a:ext uri="{FF2B5EF4-FFF2-40B4-BE49-F238E27FC236}">
                  <a16:creationId xmlns:a16="http://schemas.microsoft.com/office/drawing/2014/main" id="{BE5D95BA-72A7-4E26-B590-F4DA0D363500}"/>
                </a:ext>
              </a:extLst>
            </p:cNvPr>
            <p:cNvSpPr/>
            <p:nvPr/>
          </p:nvSpPr>
          <p:spPr>
            <a:xfrm>
              <a:off x="1098725" y="2659860"/>
              <a:ext cx="477189" cy="441719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13;p69">
              <a:extLst>
                <a:ext uri="{FF2B5EF4-FFF2-40B4-BE49-F238E27FC236}">
                  <a16:creationId xmlns:a16="http://schemas.microsoft.com/office/drawing/2014/main" id="{4C2E4681-7576-4E86-AB54-D0F4C614CA8E}"/>
                </a:ext>
              </a:extLst>
            </p:cNvPr>
            <p:cNvSpPr/>
            <p:nvPr/>
          </p:nvSpPr>
          <p:spPr>
            <a:xfrm>
              <a:off x="1275140" y="2696482"/>
              <a:ext cx="22605" cy="87216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14;p69">
              <a:extLst>
                <a:ext uri="{FF2B5EF4-FFF2-40B4-BE49-F238E27FC236}">
                  <a16:creationId xmlns:a16="http://schemas.microsoft.com/office/drawing/2014/main" id="{7782B831-D1A2-4188-A701-379C91362EEF}"/>
                </a:ext>
              </a:extLst>
            </p:cNvPr>
            <p:cNvSpPr/>
            <p:nvPr/>
          </p:nvSpPr>
          <p:spPr>
            <a:xfrm>
              <a:off x="1445578" y="2824404"/>
              <a:ext cx="67689" cy="21341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5;p69">
              <a:extLst>
                <a:ext uri="{FF2B5EF4-FFF2-40B4-BE49-F238E27FC236}">
                  <a16:creationId xmlns:a16="http://schemas.microsoft.com/office/drawing/2014/main" id="{789CE69F-13AB-4A4A-B071-4EF75683B131}"/>
                </a:ext>
              </a:extLst>
            </p:cNvPr>
            <p:cNvSpPr/>
            <p:nvPr/>
          </p:nvSpPr>
          <p:spPr>
            <a:xfrm>
              <a:off x="1133326" y="2845199"/>
              <a:ext cx="54176" cy="2710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16;p69">
              <a:extLst>
                <a:ext uri="{FF2B5EF4-FFF2-40B4-BE49-F238E27FC236}">
                  <a16:creationId xmlns:a16="http://schemas.microsoft.com/office/drawing/2014/main" id="{B2E5771F-DD2A-4ED6-9DE6-1E3524790CC9}"/>
                </a:ext>
              </a:extLst>
            </p:cNvPr>
            <p:cNvSpPr/>
            <p:nvPr/>
          </p:nvSpPr>
          <p:spPr>
            <a:xfrm>
              <a:off x="1124318" y="2652452"/>
              <a:ext cx="435557" cy="402867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7;p69">
              <a:extLst>
                <a:ext uri="{FF2B5EF4-FFF2-40B4-BE49-F238E27FC236}">
                  <a16:creationId xmlns:a16="http://schemas.microsoft.com/office/drawing/2014/main" id="{54255090-B41B-450F-B69B-88C15B797758}"/>
                </a:ext>
              </a:extLst>
            </p:cNvPr>
            <p:cNvSpPr/>
            <p:nvPr/>
          </p:nvSpPr>
          <p:spPr>
            <a:xfrm>
              <a:off x="1111269" y="2641086"/>
              <a:ext cx="477189" cy="441971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718;p69">
            <a:extLst>
              <a:ext uri="{FF2B5EF4-FFF2-40B4-BE49-F238E27FC236}">
                <a16:creationId xmlns:a16="http://schemas.microsoft.com/office/drawing/2014/main" id="{72EE4C02-3D79-4B73-BCD8-295264B58349}"/>
              </a:ext>
            </a:extLst>
          </p:cNvPr>
          <p:cNvGrpSpPr/>
          <p:nvPr/>
        </p:nvGrpSpPr>
        <p:grpSpPr>
          <a:xfrm rot="-3173404">
            <a:off x="7599636" y="1514499"/>
            <a:ext cx="276552" cy="208298"/>
            <a:chOff x="1197477" y="3245257"/>
            <a:chExt cx="456141" cy="343564"/>
          </a:xfrm>
        </p:grpSpPr>
        <p:sp>
          <p:nvSpPr>
            <p:cNvPr id="49" name="Google Shape;2719;p69">
              <a:extLst>
                <a:ext uri="{FF2B5EF4-FFF2-40B4-BE49-F238E27FC236}">
                  <a16:creationId xmlns:a16="http://schemas.microsoft.com/office/drawing/2014/main" id="{46918E22-01FB-4547-930D-15EFA488CFAF}"/>
                </a:ext>
              </a:extLst>
            </p:cNvPr>
            <p:cNvSpPr/>
            <p:nvPr/>
          </p:nvSpPr>
          <p:spPr>
            <a:xfrm>
              <a:off x="1197477" y="3264283"/>
              <a:ext cx="443597" cy="151365"/>
            </a:xfrm>
            <a:custGeom>
              <a:avLst/>
              <a:gdLst/>
              <a:ahLst/>
              <a:cxnLst/>
              <a:rect l="l" t="t" r="r" b="b"/>
              <a:pathLst>
                <a:path w="10538" h="3596" extrusionOk="0">
                  <a:moveTo>
                    <a:pt x="5359" y="318"/>
                  </a:moveTo>
                  <a:cubicBezTo>
                    <a:pt x="6108" y="318"/>
                    <a:pt x="6849" y="336"/>
                    <a:pt x="7597" y="382"/>
                  </a:cubicBezTo>
                  <a:cubicBezTo>
                    <a:pt x="8252" y="429"/>
                    <a:pt x="8918" y="477"/>
                    <a:pt x="9549" y="656"/>
                  </a:cubicBezTo>
                  <a:cubicBezTo>
                    <a:pt x="9883" y="775"/>
                    <a:pt x="9942" y="834"/>
                    <a:pt x="9930" y="1180"/>
                  </a:cubicBezTo>
                  <a:cubicBezTo>
                    <a:pt x="9918" y="1561"/>
                    <a:pt x="9918" y="1965"/>
                    <a:pt x="9847" y="2346"/>
                  </a:cubicBezTo>
                  <a:cubicBezTo>
                    <a:pt x="9799" y="2585"/>
                    <a:pt x="9668" y="2727"/>
                    <a:pt x="9430" y="2787"/>
                  </a:cubicBezTo>
                  <a:cubicBezTo>
                    <a:pt x="9050" y="2875"/>
                    <a:pt x="8662" y="2883"/>
                    <a:pt x="8280" y="2883"/>
                  </a:cubicBezTo>
                  <a:cubicBezTo>
                    <a:pt x="8195" y="2883"/>
                    <a:pt x="8110" y="2882"/>
                    <a:pt x="8025" y="2882"/>
                  </a:cubicBezTo>
                  <a:lnTo>
                    <a:pt x="1417" y="2882"/>
                  </a:lnTo>
                  <a:cubicBezTo>
                    <a:pt x="1239" y="2882"/>
                    <a:pt x="1072" y="2870"/>
                    <a:pt x="893" y="2858"/>
                  </a:cubicBezTo>
                  <a:cubicBezTo>
                    <a:pt x="632" y="2811"/>
                    <a:pt x="465" y="2692"/>
                    <a:pt x="417" y="2430"/>
                  </a:cubicBezTo>
                  <a:cubicBezTo>
                    <a:pt x="334" y="1953"/>
                    <a:pt x="358" y="1477"/>
                    <a:pt x="560" y="1025"/>
                  </a:cubicBezTo>
                  <a:cubicBezTo>
                    <a:pt x="632" y="834"/>
                    <a:pt x="774" y="727"/>
                    <a:pt x="977" y="656"/>
                  </a:cubicBezTo>
                  <a:cubicBezTo>
                    <a:pt x="1358" y="525"/>
                    <a:pt x="1775" y="489"/>
                    <a:pt x="2179" y="465"/>
                  </a:cubicBezTo>
                  <a:cubicBezTo>
                    <a:pt x="3013" y="382"/>
                    <a:pt x="3858" y="322"/>
                    <a:pt x="4703" y="322"/>
                  </a:cubicBezTo>
                  <a:cubicBezTo>
                    <a:pt x="4923" y="320"/>
                    <a:pt x="5141" y="318"/>
                    <a:pt x="5359" y="318"/>
                  </a:cubicBezTo>
                  <a:close/>
                  <a:moveTo>
                    <a:pt x="5049" y="1"/>
                  </a:moveTo>
                  <a:cubicBezTo>
                    <a:pt x="4144" y="1"/>
                    <a:pt x="3525" y="25"/>
                    <a:pt x="2906" y="84"/>
                  </a:cubicBezTo>
                  <a:cubicBezTo>
                    <a:pt x="2263" y="132"/>
                    <a:pt x="1608" y="191"/>
                    <a:pt x="989" y="358"/>
                  </a:cubicBezTo>
                  <a:cubicBezTo>
                    <a:pt x="441" y="501"/>
                    <a:pt x="155" y="858"/>
                    <a:pt x="60" y="1406"/>
                  </a:cubicBezTo>
                  <a:cubicBezTo>
                    <a:pt x="0" y="1823"/>
                    <a:pt x="48" y="2239"/>
                    <a:pt x="143" y="2644"/>
                  </a:cubicBezTo>
                  <a:cubicBezTo>
                    <a:pt x="274" y="3192"/>
                    <a:pt x="572" y="3418"/>
                    <a:pt x="1132" y="3466"/>
                  </a:cubicBezTo>
                  <a:cubicBezTo>
                    <a:pt x="1179" y="3468"/>
                    <a:pt x="1227" y="3469"/>
                    <a:pt x="1275" y="3469"/>
                  </a:cubicBezTo>
                  <a:cubicBezTo>
                    <a:pt x="1405" y="3469"/>
                    <a:pt x="1533" y="3462"/>
                    <a:pt x="1655" y="3462"/>
                  </a:cubicBezTo>
                  <a:cubicBezTo>
                    <a:pt x="1700" y="3462"/>
                    <a:pt x="1744" y="3463"/>
                    <a:pt x="1786" y="3466"/>
                  </a:cubicBezTo>
                  <a:cubicBezTo>
                    <a:pt x="2882" y="3525"/>
                    <a:pt x="3965" y="3489"/>
                    <a:pt x="5049" y="3513"/>
                  </a:cubicBezTo>
                  <a:cubicBezTo>
                    <a:pt x="5188" y="3515"/>
                    <a:pt x="5327" y="3516"/>
                    <a:pt x="5465" y="3516"/>
                  </a:cubicBezTo>
                  <a:cubicBezTo>
                    <a:pt x="5743" y="3516"/>
                    <a:pt x="6021" y="3513"/>
                    <a:pt x="6299" y="3513"/>
                  </a:cubicBezTo>
                  <a:cubicBezTo>
                    <a:pt x="6716" y="3513"/>
                    <a:pt x="7132" y="3519"/>
                    <a:pt x="7549" y="3549"/>
                  </a:cubicBezTo>
                  <a:cubicBezTo>
                    <a:pt x="7895" y="3574"/>
                    <a:pt x="8241" y="3595"/>
                    <a:pt x="8589" y="3595"/>
                  </a:cubicBezTo>
                  <a:cubicBezTo>
                    <a:pt x="8911" y="3595"/>
                    <a:pt x="9235" y="3577"/>
                    <a:pt x="9561" y="3525"/>
                  </a:cubicBezTo>
                  <a:cubicBezTo>
                    <a:pt x="10037" y="3454"/>
                    <a:pt x="10299" y="3180"/>
                    <a:pt x="10407" y="2739"/>
                  </a:cubicBezTo>
                  <a:cubicBezTo>
                    <a:pt x="10538" y="2299"/>
                    <a:pt x="10526" y="1858"/>
                    <a:pt x="10478" y="1406"/>
                  </a:cubicBezTo>
                  <a:cubicBezTo>
                    <a:pt x="10442" y="906"/>
                    <a:pt x="10121" y="513"/>
                    <a:pt x="9645" y="358"/>
                  </a:cubicBezTo>
                  <a:cubicBezTo>
                    <a:pt x="9347" y="263"/>
                    <a:pt x="9049" y="203"/>
                    <a:pt x="8740" y="179"/>
                  </a:cubicBezTo>
                  <a:cubicBezTo>
                    <a:pt x="7418" y="13"/>
                    <a:pt x="6085" y="37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0;p69">
              <a:extLst>
                <a:ext uri="{FF2B5EF4-FFF2-40B4-BE49-F238E27FC236}">
                  <a16:creationId xmlns:a16="http://schemas.microsoft.com/office/drawing/2014/main" id="{5AAC2E1A-493D-4BAD-BC1E-549D8EB208A4}"/>
                </a:ext>
              </a:extLst>
            </p:cNvPr>
            <p:cNvSpPr/>
            <p:nvPr/>
          </p:nvSpPr>
          <p:spPr>
            <a:xfrm>
              <a:off x="1203496" y="3432447"/>
              <a:ext cx="431558" cy="156374"/>
            </a:xfrm>
            <a:custGeom>
              <a:avLst/>
              <a:gdLst/>
              <a:ahLst/>
              <a:cxnLst/>
              <a:rect l="l" t="t" r="r" b="b"/>
              <a:pathLst>
                <a:path w="10252" h="3715" extrusionOk="0">
                  <a:moveTo>
                    <a:pt x="5557" y="298"/>
                  </a:moveTo>
                  <a:cubicBezTo>
                    <a:pt x="6740" y="298"/>
                    <a:pt x="7916" y="419"/>
                    <a:pt x="9085" y="554"/>
                  </a:cubicBezTo>
                  <a:cubicBezTo>
                    <a:pt x="9382" y="590"/>
                    <a:pt x="9430" y="649"/>
                    <a:pt x="9466" y="935"/>
                  </a:cubicBezTo>
                  <a:cubicBezTo>
                    <a:pt x="9549" y="1364"/>
                    <a:pt x="9585" y="1792"/>
                    <a:pt x="9537" y="2221"/>
                  </a:cubicBezTo>
                  <a:cubicBezTo>
                    <a:pt x="9490" y="2578"/>
                    <a:pt x="9382" y="2697"/>
                    <a:pt x="9025" y="2780"/>
                  </a:cubicBezTo>
                  <a:cubicBezTo>
                    <a:pt x="8513" y="2900"/>
                    <a:pt x="7978" y="2900"/>
                    <a:pt x="7442" y="2923"/>
                  </a:cubicBezTo>
                  <a:cubicBezTo>
                    <a:pt x="6108" y="2983"/>
                    <a:pt x="4775" y="3031"/>
                    <a:pt x="3453" y="3078"/>
                  </a:cubicBezTo>
                  <a:cubicBezTo>
                    <a:pt x="2764" y="3099"/>
                    <a:pt x="2075" y="3177"/>
                    <a:pt x="1369" y="3177"/>
                  </a:cubicBezTo>
                  <a:cubicBezTo>
                    <a:pt x="1282" y="3177"/>
                    <a:pt x="1195" y="3176"/>
                    <a:pt x="1108" y="3173"/>
                  </a:cubicBezTo>
                  <a:cubicBezTo>
                    <a:pt x="631" y="3173"/>
                    <a:pt x="512" y="3102"/>
                    <a:pt x="441" y="2626"/>
                  </a:cubicBezTo>
                  <a:cubicBezTo>
                    <a:pt x="381" y="2221"/>
                    <a:pt x="334" y="1840"/>
                    <a:pt x="393" y="1435"/>
                  </a:cubicBezTo>
                  <a:cubicBezTo>
                    <a:pt x="453" y="995"/>
                    <a:pt x="739" y="578"/>
                    <a:pt x="1262" y="495"/>
                  </a:cubicBezTo>
                  <a:cubicBezTo>
                    <a:pt x="2084" y="364"/>
                    <a:pt x="2917" y="364"/>
                    <a:pt x="3751" y="340"/>
                  </a:cubicBezTo>
                  <a:lnTo>
                    <a:pt x="4406" y="340"/>
                  </a:lnTo>
                  <a:cubicBezTo>
                    <a:pt x="4790" y="311"/>
                    <a:pt x="5174" y="298"/>
                    <a:pt x="5557" y="298"/>
                  </a:cubicBezTo>
                  <a:close/>
                  <a:moveTo>
                    <a:pt x="6128" y="0"/>
                  </a:moveTo>
                  <a:cubicBezTo>
                    <a:pt x="5919" y="0"/>
                    <a:pt x="5710" y="6"/>
                    <a:pt x="5501" y="18"/>
                  </a:cubicBezTo>
                  <a:cubicBezTo>
                    <a:pt x="4179" y="114"/>
                    <a:pt x="2858" y="137"/>
                    <a:pt x="1524" y="244"/>
                  </a:cubicBezTo>
                  <a:cubicBezTo>
                    <a:pt x="1108" y="280"/>
                    <a:pt x="715" y="340"/>
                    <a:pt x="429" y="697"/>
                  </a:cubicBezTo>
                  <a:cubicBezTo>
                    <a:pt x="203" y="971"/>
                    <a:pt x="119" y="1304"/>
                    <a:pt x="72" y="1649"/>
                  </a:cubicBezTo>
                  <a:cubicBezTo>
                    <a:pt x="0" y="2138"/>
                    <a:pt x="24" y="2626"/>
                    <a:pt x="215" y="3102"/>
                  </a:cubicBezTo>
                  <a:cubicBezTo>
                    <a:pt x="334" y="3388"/>
                    <a:pt x="500" y="3638"/>
                    <a:pt x="858" y="3662"/>
                  </a:cubicBezTo>
                  <a:cubicBezTo>
                    <a:pt x="1285" y="3699"/>
                    <a:pt x="1711" y="3714"/>
                    <a:pt x="2137" y="3714"/>
                  </a:cubicBezTo>
                  <a:cubicBezTo>
                    <a:pt x="2672" y="3714"/>
                    <a:pt x="3208" y="3689"/>
                    <a:pt x="3751" y="3650"/>
                  </a:cubicBezTo>
                  <a:cubicBezTo>
                    <a:pt x="5096" y="3542"/>
                    <a:pt x="6442" y="3566"/>
                    <a:pt x="7799" y="3471"/>
                  </a:cubicBezTo>
                  <a:lnTo>
                    <a:pt x="7882" y="3471"/>
                  </a:lnTo>
                  <a:cubicBezTo>
                    <a:pt x="8311" y="3459"/>
                    <a:pt x="8763" y="3483"/>
                    <a:pt x="9192" y="3352"/>
                  </a:cubicBezTo>
                  <a:cubicBezTo>
                    <a:pt x="9549" y="3245"/>
                    <a:pt x="9894" y="3090"/>
                    <a:pt x="10014" y="2697"/>
                  </a:cubicBezTo>
                  <a:cubicBezTo>
                    <a:pt x="10180" y="2197"/>
                    <a:pt x="10252" y="1685"/>
                    <a:pt x="10085" y="1173"/>
                  </a:cubicBezTo>
                  <a:cubicBezTo>
                    <a:pt x="9918" y="649"/>
                    <a:pt x="9621" y="280"/>
                    <a:pt x="9049" y="221"/>
                  </a:cubicBezTo>
                  <a:cubicBezTo>
                    <a:pt x="8078" y="123"/>
                    <a:pt x="7106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21;p69">
              <a:extLst>
                <a:ext uri="{FF2B5EF4-FFF2-40B4-BE49-F238E27FC236}">
                  <a16:creationId xmlns:a16="http://schemas.microsoft.com/office/drawing/2014/main" id="{4B74F94A-80EA-4B88-8514-82D918BB9DDC}"/>
                </a:ext>
              </a:extLst>
            </p:cNvPr>
            <p:cNvSpPr/>
            <p:nvPr/>
          </p:nvSpPr>
          <p:spPr>
            <a:xfrm>
              <a:off x="1211494" y="3277669"/>
              <a:ext cx="404533" cy="107967"/>
            </a:xfrm>
            <a:custGeom>
              <a:avLst/>
              <a:gdLst/>
              <a:ahLst/>
              <a:cxnLst/>
              <a:rect l="l" t="t" r="r" b="b"/>
              <a:pathLst>
                <a:path w="9610" h="2565" extrusionOk="0">
                  <a:moveTo>
                    <a:pt x="5026" y="0"/>
                  </a:moveTo>
                  <a:cubicBezTo>
                    <a:pt x="4808" y="0"/>
                    <a:pt x="4590" y="2"/>
                    <a:pt x="4370" y="4"/>
                  </a:cubicBezTo>
                  <a:cubicBezTo>
                    <a:pt x="3525" y="4"/>
                    <a:pt x="2680" y="64"/>
                    <a:pt x="1846" y="147"/>
                  </a:cubicBezTo>
                  <a:cubicBezTo>
                    <a:pt x="1442" y="171"/>
                    <a:pt x="1025" y="195"/>
                    <a:pt x="644" y="338"/>
                  </a:cubicBezTo>
                  <a:cubicBezTo>
                    <a:pt x="441" y="409"/>
                    <a:pt x="299" y="516"/>
                    <a:pt x="227" y="707"/>
                  </a:cubicBezTo>
                  <a:cubicBezTo>
                    <a:pt x="25" y="1147"/>
                    <a:pt x="1" y="1624"/>
                    <a:pt x="84" y="2100"/>
                  </a:cubicBezTo>
                  <a:cubicBezTo>
                    <a:pt x="132" y="2374"/>
                    <a:pt x="299" y="2493"/>
                    <a:pt x="560" y="2540"/>
                  </a:cubicBezTo>
                  <a:cubicBezTo>
                    <a:pt x="739" y="2552"/>
                    <a:pt x="906" y="2564"/>
                    <a:pt x="1084" y="2564"/>
                  </a:cubicBezTo>
                  <a:lnTo>
                    <a:pt x="7692" y="2564"/>
                  </a:lnTo>
                  <a:cubicBezTo>
                    <a:pt x="7770" y="2564"/>
                    <a:pt x="7847" y="2564"/>
                    <a:pt x="7925" y="2564"/>
                  </a:cubicBezTo>
                  <a:cubicBezTo>
                    <a:pt x="8315" y="2564"/>
                    <a:pt x="8710" y="2556"/>
                    <a:pt x="9097" y="2457"/>
                  </a:cubicBezTo>
                  <a:cubicBezTo>
                    <a:pt x="9335" y="2397"/>
                    <a:pt x="9466" y="2267"/>
                    <a:pt x="9514" y="2028"/>
                  </a:cubicBezTo>
                  <a:cubicBezTo>
                    <a:pt x="9585" y="1647"/>
                    <a:pt x="9585" y="1243"/>
                    <a:pt x="9597" y="850"/>
                  </a:cubicBezTo>
                  <a:cubicBezTo>
                    <a:pt x="9609" y="516"/>
                    <a:pt x="9550" y="457"/>
                    <a:pt x="9216" y="350"/>
                  </a:cubicBezTo>
                  <a:cubicBezTo>
                    <a:pt x="8573" y="171"/>
                    <a:pt x="7907" y="111"/>
                    <a:pt x="7264" y="64"/>
                  </a:cubicBezTo>
                  <a:cubicBezTo>
                    <a:pt x="6516" y="18"/>
                    <a:pt x="5775" y="0"/>
                    <a:pt x="502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22;p69">
              <a:extLst>
                <a:ext uri="{FF2B5EF4-FFF2-40B4-BE49-F238E27FC236}">
                  <a16:creationId xmlns:a16="http://schemas.microsoft.com/office/drawing/2014/main" id="{A2436E0D-C8C2-4486-B814-4BA362978164}"/>
                </a:ext>
              </a:extLst>
            </p:cNvPr>
            <p:cNvSpPr/>
            <p:nvPr/>
          </p:nvSpPr>
          <p:spPr>
            <a:xfrm>
              <a:off x="1217514" y="3445538"/>
              <a:ext cx="389968" cy="121563"/>
            </a:xfrm>
            <a:custGeom>
              <a:avLst/>
              <a:gdLst/>
              <a:ahLst/>
              <a:cxnLst/>
              <a:rect l="l" t="t" r="r" b="b"/>
              <a:pathLst>
                <a:path w="9264" h="2888" extrusionOk="0">
                  <a:moveTo>
                    <a:pt x="5177" y="0"/>
                  </a:moveTo>
                  <a:cubicBezTo>
                    <a:pt x="4810" y="0"/>
                    <a:pt x="4442" y="13"/>
                    <a:pt x="4073" y="41"/>
                  </a:cubicBezTo>
                  <a:lnTo>
                    <a:pt x="3418" y="41"/>
                  </a:lnTo>
                  <a:cubicBezTo>
                    <a:pt x="2584" y="64"/>
                    <a:pt x="1751" y="64"/>
                    <a:pt x="929" y="207"/>
                  </a:cubicBezTo>
                  <a:cubicBezTo>
                    <a:pt x="406" y="279"/>
                    <a:pt x="120" y="695"/>
                    <a:pt x="60" y="1136"/>
                  </a:cubicBezTo>
                  <a:cubicBezTo>
                    <a:pt x="1" y="1541"/>
                    <a:pt x="48" y="1934"/>
                    <a:pt x="108" y="2327"/>
                  </a:cubicBezTo>
                  <a:cubicBezTo>
                    <a:pt x="179" y="2803"/>
                    <a:pt x="298" y="2886"/>
                    <a:pt x="775" y="2886"/>
                  </a:cubicBezTo>
                  <a:cubicBezTo>
                    <a:pt x="821" y="2887"/>
                    <a:pt x="868" y="2887"/>
                    <a:pt x="914" y="2887"/>
                  </a:cubicBezTo>
                  <a:cubicBezTo>
                    <a:pt x="1663" y="2887"/>
                    <a:pt x="2391" y="2801"/>
                    <a:pt x="3120" y="2779"/>
                  </a:cubicBezTo>
                  <a:cubicBezTo>
                    <a:pt x="4442" y="2731"/>
                    <a:pt x="5775" y="2684"/>
                    <a:pt x="7109" y="2624"/>
                  </a:cubicBezTo>
                  <a:cubicBezTo>
                    <a:pt x="7645" y="2600"/>
                    <a:pt x="8180" y="2600"/>
                    <a:pt x="8692" y="2481"/>
                  </a:cubicBezTo>
                  <a:cubicBezTo>
                    <a:pt x="9049" y="2410"/>
                    <a:pt x="9157" y="2291"/>
                    <a:pt x="9204" y="1934"/>
                  </a:cubicBezTo>
                  <a:cubicBezTo>
                    <a:pt x="9264" y="1493"/>
                    <a:pt x="9216" y="1065"/>
                    <a:pt x="9157" y="636"/>
                  </a:cubicBezTo>
                  <a:cubicBezTo>
                    <a:pt x="9109" y="338"/>
                    <a:pt x="9073" y="291"/>
                    <a:pt x="8752" y="267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23;p69">
              <a:extLst>
                <a:ext uri="{FF2B5EF4-FFF2-40B4-BE49-F238E27FC236}">
                  <a16:creationId xmlns:a16="http://schemas.microsoft.com/office/drawing/2014/main" id="{180E2FC5-720B-496C-AD8A-89E569B74512}"/>
                </a:ext>
              </a:extLst>
            </p:cNvPr>
            <p:cNvSpPr/>
            <p:nvPr/>
          </p:nvSpPr>
          <p:spPr>
            <a:xfrm>
              <a:off x="1243570" y="3297200"/>
              <a:ext cx="161434" cy="25466"/>
            </a:xfrm>
            <a:custGeom>
              <a:avLst/>
              <a:gdLst/>
              <a:ahLst/>
              <a:cxnLst/>
              <a:rect l="l" t="t" r="r" b="b"/>
              <a:pathLst>
                <a:path w="3835" h="605" extrusionOk="0">
                  <a:moveTo>
                    <a:pt x="1994" y="0"/>
                  </a:moveTo>
                  <a:cubicBezTo>
                    <a:pt x="1469" y="0"/>
                    <a:pt x="943" y="23"/>
                    <a:pt x="418" y="40"/>
                  </a:cubicBezTo>
                  <a:cubicBezTo>
                    <a:pt x="322" y="40"/>
                    <a:pt x="215" y="64"/>
                    <a:pt x="132" y="112"/>
                  </a:cubicBezTo>
                  <a:cubicBezTo>
                    <a:pt x="37" y="159"/>
                    <a:pt x="1" y="231"/>
                    <a:pt x="1" y="338"/>
                  </a:cubicBezTo>
                  <a:cubicBezTo>
                    <a:pt x="1" y="433"/>
                    <a:pt x="60" y="493"/>
                    <a:pt x="144" y="540"/>
                  </a:cubicBezTo>
                  <a:cubicBezTo>
                    <a:pt x="245" y="587"/>
                    <a:pt x="354" y="604"/>
                    <a:pt x="459" y="604"/>
                  </a:cubicBezTo>
                  <a:cubicBezTo>
                    <a:pt x="489" y="604"/>
                    <a:pt x="519" y="603"/>
                    <a:pt x="549" y="600"/>
                  </a:cubicBezTo>
                  <a:cubicBezTo>
                    <a:pt x="1382" y="529"/>
                    <a:pt x="2215" y="481"/>
                    <a:pt x="3037" y="350"/>
                  </a:cubicBezTo>
                  <a:cubicBezTo>
                    <a:pt x="3287" y="302"/>
                    <a:pt x="3549" y="290"/>
                    <a:pt x="3835" y="183"/>
                  </a:cubicBezTo>
                  <a:cubicBezTo>
                    <a:pt x="3728" y="112"/>
                    <a:pt x="3728" y="112"/>
                    <a:pt x="3668" y="112"/>
                  </a:cubicBezTo>
                  <a:cubicBezTo>
                    <a:pt x="3110" y="26"/>
                    <a:pt x="2552" y="0"/>
                    <a:pt x="199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4;p69">
              <a:extLst>
                <a:ext uri="{FF2B5EF4-FFF2-40B4-BE49-F238E27FC236}">
                  <a16:creationId xmlns:a16="http://schemas.microsoft.com/office/drawing/2014/main" id="{6617DF0C-A7E3-4F2D-840C-11E5B00C1013}"/>
                </a:ext>
              </a:extLst>
            </p:cNvPr>
            <p:cNvSpPr/>
            <p:nvPr/>
          </p:nvSpPr>
          <p:spPr>
            <a:xfrm>
              <a:off x="1252115" y="3468942"/>
              <a:ext cx="77707" cy="24414"/>
            </a:xfrm>
            <a:custGeom>
              <a:avLst/>
              <a:gdLst/>
              <a:ahLst/>
              <a:cxnLst/>
              <a:rect l="l" t="t" r="r" b="b"/>
              <a:pathLst>
                <a:path w="1846" h="580" extrusionOk="0">
                  <a:moveTo>
                    <a:pt x="948" y="1"/>
                  </a:moveTo>
                  <a:cubicBezTo>
                    <a:pt x="777" y="1"/>
                    <a:pt x="605" y="14"/>
                    <a:pt x="429" y="32"/>
                  </a:cubicBezTo>
                  <a:cubicBezTo>
                    <a:pt x="346" y="44"/>
                    <a:pt x="250" y="68"/>
                    <a:pt x="167" y="104"/>
                  </a:cubicBezTo>
                  <a:cubicBezTo>
                    <a:pt x="60" y="163"/>
                    <a:pt x="0" y="259"/>
                    <a:pt x="12" y="378"/>
                  </a:cubicBezTo>
                  <a:cubicBezTo>
                    <a:pt x="48" y="497"/>
                    <a:pt x="119" y="556"/>
                    <a:pt x="238" y="580"/>
                  </a:cubicBezTo>
                  <a:lnTo>
                    <a:pt x="417" y="580"/>
                  </a:lnTo>
                  <a:cubicBezTo>
                    <a:pt x="846" y="544"/>
                    <a:pt x="1262" y="437"/>
                    <a:pt x="1679" y="306"/>
                  </a:cubicBezTo>
                  <a:cubicBezTo>
                    <a:pt x="1739" y="282"/>
                    <a:pt x="1798" y="282"/>
                    <a:pt x="1846" y="199"/>
                  </a:cubicBezTo>
                  <a:cubicBezTo>
                    <a:pt x="1846" y="187"/>
                    <a:pt x="1834" y="163"/>
                    <a:pt x="1822" y="151"/>
                  </a:cubicBezTo>
                  <a:cubicBezTo>
                    <a:pt x="1798" y="139"/>
                    <a:pt x="1774" y="139"/>
                    <a:pt x="1739" y="128"/>
                  </a:cubicBezTo>
                  <a:cubicBezTo>
                    <a:pt x="1477" y="33"/>
                    <a:pt x="1215" y="1"/>
                    <a:pt x="948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5;p69">
              <a:extLst>
                <a:ext uri="{FF2B5EF4-FFF2-40B4-BE49-F238E27FC236}">
                  <a16:creationId xmlns:a16="http://schemas.microsoft.com/office/drawing/2014/main" id="{49EB18B7-29DE-47BB-B68F-12DF746E1B0C}"/>
                </a:ext>
              </a:extLst>
            </p:cNvPr>
            <p:cNvSpPr/>
            <p:nvPr/>
          </p:nvSpPr>
          <p:spPr>
            <a:xfrm>
              <a:off x="1210021" y="3245257"/>
              <a:ext cx="443597" cy="151575"/>
            </a:xfrm>
            <a:custGeom>
              <a:avLst/>
              <a:gdLst/>
              <a:ahLst/>
              <a:cxnLst/>
              <a:rect l="l" t="t" r="r" b="b"/>
              <a:pathLst>
                <a:path w="10538" h="3601" extrusionOk="0">
                  <a:moveTo>
                    <a:pt x="5358" y="330"/>
                  </a:moveTo>
                  <a:cubicBezTo>
                    <a:pt x="6108" y="330"/>
                    <a:pt x="6849" y="347"/>
                    <a:pt x="7596" y="393"/>
                  </a:cubicBezTo>
                  <a:cubicBezTo>
                    <a:pt x="8251" y="441"/>
                    <a:pt x="8918" y="477"/>
                    <a:pt x="9549" y="655"/>
                  </a:cubicBezTo>
                  <a:cubicBezTo>
                    <a:pt x="9882" y="774"/>
                    <a:pt x="9942" y="834"/>
                    <a:pt x="9930" y="1179"/>
                  </a:cubicBezTo>
                  <a:cubicBezTo>
                    <a:pt x="9918" y="1572"/>
                    <a:pt x="9918" y="1965"/>
                    <a:pt x="9847" y="2358"/>
                  </a:cubicBezTo>
                  <a:cubicBezTo>
                    <a:pt x="9799" y="2596"/>
                    <a:pt x="9668" y="2727"/>
                    <a:pt x="9430" y="2786"/>
                  </a:cubicBezTo>
                  <a:cubicBezTo>
                    <a:pt x="9043" y="2886"/>
                    <a:pt x="8648" y="2894"/>
                    <a:pt x="8258" y="2894"/>
                  </a:cubicBezTo>
                  <a:cubicBezTo>
                    <a:pt x="8180" y="2894"/>
                    <a:pt x="8102" y="2894"/>
                    <a:pt x="8025" y="2894"/>
                  </a:cubicBezTo>
                  <a:lnTo>
                    <a:pt x="1417" y="2894"/>
                  </a:lnTo>
                  <a:cubicBezTo>
                    <a:pt x="1238" y="2894"/>
                    <a:pt x="1072" y="2882"/>
                    <a:pt x="893" y="2858"/>
                  </a:cubicBezTo>
                  <a:cubicBezTo>
                    <a:pt x="631" y="2822"/>
                    <a:pt x="464" y="2703"/>
                    <a:pt x="417" y="2429"/>
                  </a:cubicBezTo>
                  <a:cubicBezTo>
                    <a:pt x="334" y="1953"/>
                    <a:pt x="357" y="1477"/>
                    <a:pt x="560" y="1036"/>
                  </a:cubicBezTo>
                  <a:cubicBezTo>
                    <a:pt x="631" y="834"/>
                    <a:pt x="774" y="739"/>
                    <a:pt x="976" y="655"/>
                  </a:cubicBezTo>
                  <a:cubicBezTo>
                    <a:pt x="1357" y="524"/>
                    <a:pt x="1774" y="500"/>
                    <a:pt x="2179" y="465"/>
                  </a:cubicBezTo>
                  <a:cubicBezTo>
                    <a:pt x="3012" y="393"/>
                    <a:pt x="3858" y="334"/>
                    <a:pt x="4703" y="334"/>
                  </a:cubicBezTo>
                  <a:cubicBezTo>
                    <a:pt x="4923" y="331"/>
                    <a:pt x="5141" y="330"/>
                    <a:pt x="5358" y="330"/>
                  </a:cubicBezTo>
                  <a:close/>
                  <a:moveTo>
                    <a:pt x="5048" y="0"/>
                  </a:moveTo>
                  <a:cubicBezTo>
                    <a:pt x="4144" y="0"/>
                    <a:pt x="3524" y="36"/>
                    <a:pt x="2905" y="96"/>
                  </a:cubicBezTo>
                  <a:cubicBezTo>
                    <a:pt x="2262" y="131"/>
                    <a:pt x="1607" y="191"/>
                    <a:pt x="988" y="358"/>
                  </a:cubicBezTo>
                  <a:cubicBezTo>
                    <a:pt x="441" y="512"/>
                    <a:pt x="155" y="870"/>
                    <a:pt x="60" y="1417"/>
                  </a:cubicBezTo>
                  <a:cubicBezTo>
                    <a:pt x="0" y="1834"/>
                    <a:pt x="48" y="2251"/>
                    <a:pt x="143" y="2656"/>
                  </a:cubicBezTo>
                  <a:cubicBezTo>
                    <a:pt x="274" y="3203"/>
                    <a:pt x="572" y="3429"/>
                    <a:pt x="1131" y="3465"/>
                  </a:cubicBezTo>
                  <a:cubicBezTo>
                    <a:pt x="1190" y="3471"/>
                    <a:pt x="1250" y="3474"/>
                    <a:pt x="1308" y="3474"/>
                  </a:cubicBezTo>
                  <a:cubicBezTo>
                    <a:pt x="1440" y="3474"/>
                    <a:pt x="1570" y="3463"/>
                    <a:pt x="1693" y="3463"/>
                  </a:cubicBezTo>
                  <a:cubicBezTo>
                    <a:pt x="1725" y="3463"/>
                    <a:pt x="1756" y="3463"/>
                    <a:pt x="1786" y="3465"/>
                  </a:cubicBezTo>
                  <a:cubicBezTo>
                    <a:pt x="2881" y="3525"/>
                    <a:pt x="3965" y="3501"/>
                    <a:pt x="5048" y="3513"/>
                  </a:cubicBezTo>
                  <a:cubicBezTo>
                    <a:pt x="5882" y="3525"/>
                    <a:pt x="6715" y="3501"/>
                    <a:pt x="7549" y="3560"/>
                  </a:cubicBezTo>
                  <a:cubicBezTo>
                    <a:pt x="7869" y="3583"/>
                    <a:pt x="8189" y="3601"/>
                    <a:pt x="8511" y="3601"/>
                  </a:cubicBezTo>
                  <a:cubicBezTo>
                    <a:pt x="8859" y="3601"/>
                    <a:pt x="9208" y="3580"/>
                    <a:pt x="9561" y="3525"/>
                  </a:cubicBezTo>
                  <a:cubicBezTo>
                    <a:pt x="10037" y="3453"/>
                    <a:pt x="10299" y="3191"/>
                    <a:pt x="10406" y="2739"/>
                  </a:cubicBezTo>
                  <a:cubicBezTo>
                    <a:pt x="10537" y="2310"/>
                    <a:pt x="10525" y="1858"/>
                    <a:pt x="10478" y="1417"/>
                  </a:cubicBezTo>
                  <a:cubicBezTo>
                    <a:pt x="10442" y="917"/>
                    <a:pt x="10120" y="524"/>
                    <a:pt x="9644" y="358"/>
                  </a:cubicBezTo>
                  <a:cubicBezTo>
                    <a:pt x="9347" y="274"/>
                    <a:pt x="9049" y="215"/>
                    <a:pt x="8739" y="179"/>
                  </a:cubicBezTo>
                  <a:cubicBezTo>
                    <a:pt x="7418" y="12"/>
                    <a:pt x="6084" y="48"/>
                    <a:pt x="5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26;p69">
              <a:extLst>
                <a:ext uri="{FF2B5EF4-FFF2-40B4-BE49-F238E27FC236}">
                  <a16:creationId xmlns:a16="http://schemas.microsoft.com/office/drawing/2014/main" id="{22C43E46-C780-446E-AD2A-A2EF06F63993}"/>
                </a:ext>
              </a:extLst>
            </p:cNvPr>
            <p:cNvSpPr/>
            <p:nvPr/>
          </p:nvSpPr>
          <p:spPr>
            <a:xfrm>
              <a:off x="1216040" y="3413842"/>
              <a:ext cx="431558" cy="156247"/>
            </a:xfrm>
            <a:custGeom>
              <a:avLst/>
              <a:gdLst/>
              <a:ahLst/>
              <a:cxnLst/>
              <a:rect l="l" t="t" r="r" b="b"/>
              <a:pathLst>
                <a:path w="10252" h="3712" extrusionOk="0">
                  <a:moveTo>
                    <a:pt x="5510" y="289"/>
                  </a:moveTo>
                  <a:cubicBezTo>
                    <a:pt x="6709" y="289"/>
                    <a:pt x="7900" y="419"/>
                    <a:pt x="9084" y="556"/>
                  </a:cubicBezTo>
                  <a:cubicBezTo>
                    <a:pt x="9382" y="579"/>
                    <a:pt x="9430" y="639"/>
                    <a:pt x="9465" y="925"/>
                  </a:cubicBezTo>
                  <a:cubicBezTo>
                    <a:pt x="9549" y="1353"/>
                    <a:pt x="9585" y="1794"/>
                    <a:pt x="9537" y="2222"/>
                  </a:cubicBezTo>
                  <a:cubicBezTo>
                    <a:pt x="9489" y="2580"/>
                    <a:pt x="9382" y="2699"/>
                    <a:pt x="9025" y="2770"/>
                  </a:cubicBezTo>
                  <a:cubicBezTo>
                    <a:pt x="8513" y="2889"/>
                    <a:pt x="7977" y="2889"/>
                    <a:pt x="7441" y="2925"/>
                  </a:cubicBezTo>
                  <a:cubicBezTo>
                    <a:pt x="6108" y="2984"/>
                    <a:pt x="4774" y="3020"/>
                    <a:pt x="3453" y="3068"/>
                  </a:cubicBezTo>
                  <a:cubicBezTo>
                    <a:pt x="2730" y="3101"/>
                    <a:pt x="2007" y="3176"/>
                    <a:pt x="1264" y="3176"/>
                  </a:cubicBezTo>
                  <a:cubicBezTo>
                    <a:pt x="1212" y="3176"/>
                    <a:pt x="1160" y="3176"/>
                    <a:pt x="1107" y="3175"/>
                  </a:cubicBezTo>
                  <a:cubicBezTo>
                    <a:pt x="631" y="3175"/>
                    <a:pt x="512" y="3103"/>
                    <a:pt x="441" y="2627"/>
                  </a:cubicBezTo>
                  <a:cubicBezTo>
                    <a:pt x="381" y="2222"/>
                    <a:pt x="333" y="1829"/>
                    <a:pt x="393" y="1437"/>
                  </a:cubicBezTo>
                  <a:cubicBezTo>
                    <a:pt x="452" y="984"/>
                    <a:pt x="738" y="567"/>
                    <a:pt x="1262" y="496"/>
                  </a:cubicBezTo>
                  <a:cubicBezTo>
                    <a:pt x="2084" y="365"/>
                    <a:pt x="2917" y="365"/>
                    <a:pt x="3750" y="329"/>
                  </a:cubicBezTo>
                  <a:lnTo>
                    <a:pt x="4405" y="329"/>
                  </a:lnTo>
                  <a:cubicBezTo>
                    <a:pt x="4774" y="301"/>
                    <a:pt x="5142" y="289"/>
                    <a:pt x="5510" y="289"/>
                  </a:cubicBezTo>
                  <a:close/>
                  <a:moveTo>
                    <a:pt x="6163" y="1"/>
                  </a:moveTo>
                  <a:cubicBezTo>
                    <a:pt x="5943" y="1"/>
                    <a:pt x="5722" y="6"/>
                    <a:pt x="5501" y="20"/>
                  </a:cubicBezTo>
                  <a:cubicBezTo>
                    <a:pt x="4179" y="103"/>
                    <a:pt x="2858" y="139"/>
                    <a:pt x="1524" y="246"/>
                  </a:cubicBezTo>
                  <a:cubicBezTo>
                    <a:pt x="1107" y="270"/>
                    <a:pt x="714" y="329"/>
                    <a:pt x="429" y="686"/>
                  </a:cubicBezTo>
                  <a:cubicBezTo>
                    <a:pt x="202" y="972"/>
                    <a:pt x="119" y="1294"/>
                    <a:pt x="71" y="1639"/>
                  </a:cubicBezTo>
                  <a:cubicBezTo>
                    <a:pt x="0" y="2127"/>
                    <a:pt x="24" y="2627"/>
                    <a:pt x="214" y="3103"/>
                  </a:cubicBezTo>
                  <a:cubicBezTo>
                    <a:pt x="333" y="3377"/>
                    <a:pt x="500" y="3639"/>
                    <a:pt x="857" y="3663"/>
                  </a:cubicBezTo>
                  <a:cubicBezTo>
                    <a:pt x="1300" y="3696"/>
                    <a:pt x="1739" y="3711"/>
                    <a:pt x="2180" y="3711"/>
                  </a:cubicBezTo>
                  <a:cubicBezTo>
                    <a:pt x="2700" y="3711"/>
                    <a:pt x="3222" y="3690"/>
                    <a:pt x="3750" y="3651"/>
                  </a:cubicBezTo>
                  <a:cubicBezTo>
                    <a:pt x="5096" y="3544"/>
                    <a:pt x="6441" y="3556"/>
                    <a:pt x="7799" y="3473"/>
                  </a:cubicBezTo>
                  <a:lnTo>
                    <a:pt x="7882" y="3473"/>
                  </a:lnTo>
                  <a:cubicBezTo>
                    <a:pt x="8311" y="3449"/>
                    <a:pt x="8763" y="3484"/>
                    <a:pt x="9192" y="3353"/>
                  </a:cubicBezTo>
                  <a:cubicBezTo>
                    <a:pt x="9549" y="3246"/>
                    <a:pt x="9894" y="3080"/>
                    <a:pt x="10013" y="2699"/>
                  </a:cubicBezTo>
                  <a:cubicBezTo>
                    <a:pt x="10180" y="2187"/>
                    <a:pt x="10251" y="1687"/>
                    <a:pt x="10085" y="1163"/>
                  </a:cubicBezTo>
                  <a:cubicBezTo>
                    <a:pt x="9918" y="639"/>
                    <a:pt x="9620" y="270"/>
                    <a:pt x="9049" y="210"/>
                  </a:cubicBezTo>
                  <a:cubicBezTo>
                    <a:pt x="8089" y="113"/>
                    <a:pt x="7129" y="1"/>
                    <a:pt x="6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7;p69">
              <a:extLst>
                <a:ext uri="{FF2B5EF4-FFF2-40B4-BE49-F238E27FC236}">
                  <a16:creationId xmlns:a16="http://schemas.microsoft.com/office/drawing/2014/main" id="{974B5FA8-D740-44DF-B7EB-6E17BED89FAB}"/>
                </a:ext>
              </a:extLst>
            </p:cNvPr>
            <p:cNvSpPr/>
            <p:nvPr/>
          </p:nvSpPr>
          <p:spPr>
            <a:xfrm>
              <a:off x="1224038" y="3259105"/>
              <a:ext cx="404491" cy="107967"/>
            </a:xfrm>
            <a:custGeom>
              <a:avLst/>
              <a:gdLst/>
              <a:ahLst/>
              <a:cxnLst/>
              <a:rect l="l" t="t" r="r" b="b"/>
              <a:pathLst>
                <a:path w="9609" h="2565" extrusionOk="0">
                  <a:moveTo>
                    <a:pt x="5025" y="1"/>
                  </a:moveTo>
                  <a:cubicBezTo>
                    <a:pt x="4808" y="1"/>
                    <a:pt x="4590" y="2"/>
                    <a:pt x="4370" y="5"/>
                  </a:cubicBezTo>
                  <a:cubicBezTo>
                    <a:pt x="3525" y="5"/>
                    <a:pt x="2679" y="64"/>
                    <a:pt x="1846" y="136"/>
                  </a:cubicBezTo>
                  <a:cubicBezTo>
                    <a:pt x="1441" y="160"/>
                    <a:pt x="1024" y="195"/>
                    <a:pt x="643" y="326"/>
                  </a:cubicBezTo>
                  <a:cubicBezTo>
                    <a:pt x="441" y="398"/>
                    <a:pt x="298" y="505"/>
                    <a:pt x="227" y="695"/>
                  </a:cubicBezTo>
                  <a:cubicBezTo>
                    <a:pt x="24" y="1148"/>
                    <a:pt x="1" y="1624"/>
                    <a:pt x="84" y="2100"/>
                  </a:cubicBezTo>
                  <a:cubicBezTo>
                    <a:pt x="131" y="2362"/>
                    <a:pt x="298" y="2481"/>
                    <a:pt x="560" y="2529"/>
                  </a:cubicBezTo>
                  <a:cubicBezTo>
                    <a:pt x="739" y="2541"/>
                    <a:pt x="905" y="2565"/>
                    <a:pt x="1084" y="2565"/>
                  </a:cubicBezTo>
                  <a:lnTo>
                    <a:pt x="7692" y="2565"/>
                  </a:lnTo>
                  <a:cubicBezTo>
                    <a:pt x="7769" y="2565"/>
                    <a:pt x="7847" y="2565"/>
                    <a:pt x="7925" y="2565"/>
                  </a:cubicBezTo>
                  <a:cubicBezTo>
                    <a:pt x="8315" y="2565"/>
                    <a:pt x="8710" y="2557"/>
                    <a:pt x="9097" y="2457"/>
                  </a:cubicBezTo>
                  <a:cubicBezTo>
                    <a:pt x="9335" y="2398"/>
                    <a:pt x="9466" y="2267"/>
                    <a:pt x="9514" y="2029"/>
                  </a:cubicBezTo>
                  <a:cubicBezTo>
                    <a:pt x="9585" y="1636"/>
                    <a:pt x="9585" y="1231"/>
                    <a:pt x="9597" y="850"/>
                  </a:cubicBezTo>
                  <a:cubicBezTo>
                    <a:pt x="9609" y="505"/>
                    <a:pt x="9549" y="445"/>
                    <a:pt x="9216" y="338"/>
                  </a:cubicBezTo>
                  <a:cubicBezTo>
                    <a:pt x="8573" y="171"/>
                    <a:pt x="7906" y="112"/>
                    <a:pt x="7263" y="64"/>
                  </a:cubicBezTo>
                  <a:cubicBezTo>
                    <a:pt x="6516" y="18"/>
                    <a:pt x="5775" y="1"/>
                    <a:pt x="5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8;p69">
              <a:extLst>
                <a:ext uri="{FF2B5EF4-FFF2-40B4-BE49-F238E27FC236}">
                  <a16:creationId xmlns:a16="http://schemas.microsoft.com/office/drawing/2014/main" id="{0221BF26-3C7F-4155-A6E9-D454C940D270}"/>
                </a:ext>
              </a:extLst>
            </p:cNvPr>
            <p:cNvSpPr/>
            <p:nvPr/>
          </p:nvSpPr>
          <p:spPr>
            <a:xfrm>
              <a:off x="1230058" y="3426512"/>
              <a:ext cx="389968" cy="121521"/>
            </a:xfrm>
            <a:custGeom>
              <a:avLst/>
              <a:gdLst/>
              <a:ahLst/>
              <a:cxnLst/>
              <a:rect l="l" t="t" r="r" b="b"/>
              <a:pathLst>
                <a:path w="9264" h="2887" extrusionOk="0">
                  <a:moveTo>
                    <a:pt x="5177" y="0"/>
                  </a:moveTo>
                  <a:cubicBezTo>
                    <a:pt x="4809" y="0"/>
                    <a:pt x="4441" y="12"/>
                    <a:pt x="4072" y="40"/>
                  </a:cubicBezTo>
                  <a:lnTo>
                    <a:pt x="3417" y="40"/>
                  </a:lnTo>
                  <a:cubicBezTo>
                    <a:pt x="2584" y="76"/>
                    <a:pt x="1751" y="76"/>
                    <a:pt x="929" y="207"/>
                  </a:cubicBezTo>
                  <a:cubicBezTo>
                    <a:pt x="405" y="278"/>
                    <a:pt x="119" y="695"/>
                    <a:pt x="60" y="1147"/>
                  </a:cubicBezTo>
                  <a:cubicBezTo>
                    <a:pt x="0" y="1552"/>
                    <a:pt x="48" y="1933"/>
                    <a:pt x="108" y="2338"/>
                  </a:cubicBezTo>
                  <a:cubicBezTo>
                    <a:pt x="179" y="2814"/>
                    <a:pt x="298" y="2886"/>
                    <a:pt x="774" y="2886"/>
                  </a:cubicBezTo>
                  <a:cubicBezTo>
                    <a:pt x="827" y="2887"/>
                    <a:pt x="879" y="2887"/>
                    <a:pt x="931" y="2887"/>
                  </a:cubicBezTo>
                  <a:cubicBezTo>
                    <a:pt x="1674" y="2887"/>
                    <a:pt x="2397" y="2812"/>
                    <a:pt x="3120" y="2779"/>
                  </a:cubicBezTo>
                  <a:cubicBezTo>
                    <a:pt x="4441" y="2743"/>
                    <a:pt x="5775" y="2695"/>
                    <a:pt x="7108" y="2636"/>
                  </a:cubicBezTo>
                  <a:cubicBezTo>
                    <a:pt x="7644" y="2600"/>
                    <a:pt x="8180" y="2600"/>
                    <a:pt x="8692" y="2481"/>
                  </a:cubicBezTo>
                  <a:cubicBezTo>
                    <a:pt x="9049" y="2410"/>
                    <a:pt x="9156" y="2290"/>
                    <a:pt x="9204" y="1933"/>
                  </a:cubicBezTo>
                  <a:cubicBezTo>
                    <a:pt x="9263" y="1505"/>
                    <a:pt x="9216" y="1076"/>
                    <a:pt x="9156" y="636"/>
                  </a:cubicBezTo>
                  <a:cubicBezTo>
                    <a:pt x="9109" y="338"/>
                    <a:pt x="9073" y="302"/>
                    <a:pt x="8751" y="266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2729;p69">
            <a:extLst>
              <a:ext uri="{FF2B5EF4-FFF2-40B4-BE49-F238E27FC236}">
                <a16:creationId xmlns:a16="http://schemas.microsoft.com/office/drawing/2014/main" id="{2C0A224F-71B4-46C0-BD9D-CBB0D02E649F}"/>
              </a:ext>
            </a:extLst>
          </p:cNvPr>
          <p:cNvGrpSpPr/>
          <p:nvPr/>
        </p:nvGrpSpPr>
        <p:grpSpPr>
          <a:xfrm rot="-1116308">
            <a:off x="6747888" y="3678528"/>
            <a:ext cx="402324" cy="526334"/>
            <a:chOff x="1188469" y="1829100"/>
            <a:chExt cx="609493" cy="797359"/>
          </a:xfrm>
        </p:grpSpPr>
        <p:sp>
          <p:nvSpPr>
            <p:cNvPr id="60" name="Google Shape;2730;p69">
              <a:extLst>
                <a:ext uri="{FF2B5EF4-FFF2-40B4-BE49-F238E27FC236}">
                  <a16:creationId xmlns:a16="http://schemas.microsoft.com/office/drawing/2014/main" id="{68C81F44-B7C9-4A7C-8AB9-F653F0E92B02}"/>
                </a:ext>
              </a:extLst>
            </p:cNvPr>
            <p:cNvSpPr/>
            <p:nvPr/>
          </p:nvSpPr>
          <p:spPr>
            <a:xfrm>
              <a:off x="1200003" y="1865511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64" y="9979"/>
                  </a:moveTo>
                  <a:cubicBezTo>
                    <a:pt x="8174" y="9979"/>
                    <a:pt x="8719" y="10497"/>
                    <a:pt x="8751" y="11252"/>
                  </a:cubicBezTo>
                  <a:lnTo>
                    <a:pt x="8751" y="11407"/>
                  </a:lnTo>
                  <a:cubicBezTo>
                    <a:pt x="8751" y="12157"/>
                    <a:pt x="8453" y="12752"/>
                    <a:pt x="7822" y="13181"/>
                  </a:cubicBezTo>
                  <a:cubicBezTo>
                    <a:pt x="7552" y="13347"/>
                    <a:pt x="7266" y="13441"/>
                    <a:pt x="6975" y="13441"/>
                  </a:cubicBezTo>
                  <a:cubicBezTo>
                    <a:pt x="6766" y="13441"/>
                    <a:pt x="6555" y="13392"/>
                    <a:pt x="6346" y="13288"/>
                  </a:cubicBezTo>
                  <a:cubicBezTo>
                    <a:pt x="5929" y="13074"/>
                    <a:pt x="5763" y="12693"/>
                    <a:pt x="5655" y="12276"/>
                  </a:cubicBezTo>
                  <a:cubicBezTo>
                    <a:pt x="5405" y="11204"/>
                    <a:pt x="6108" y="10157"/>
                    <a:pt x="7203" y="10002"/>
                  </a:cubicBezTo>
                  <a:cubicBezTo>
                    <a:pt x="7292" y="9987"/>
                    <a:pt x="7379" y="9979"/>
                    <a:pt x="7464" y="9979"/>
                  </a:cubicBezTo>
                  <a:close/>
                  <a:moveTo>
                    <a:pt x="9097" y="0"/>
                  </a:moveTo>
                  <a:cubicBezTo>
                    <a:pt x="8161" y="0"/>
                    <a:pt x="7268" y="234"/>
                    <a:pt x="6394" y="560"/>
                  </a:cubicBezTo>
                  <a:cubicBezTo>
                    <a:pt x="5239" y="1001"/>
                    <a:pt x="4203" y="1632"/>
                    <a:pt x="3274" y="2441"/>
                  </a:cubicBezTo>
                  <a:cubicBezTo>
                    <a:pt x="2084" y="3477"/>
                    <a:pt x="1226" y="4739"/>
                    <a:pt x="679" y="6228"/>
                  </a:cubicBezTo>
                  <a:cubicBezTo>
                    <a:pt x="345" y="7109"/>
                    <a:pt x="143" y="8013"/>
                    <a:pt x="60" y="8942"/>
                  </a:cubicBezTo>
                  <a:cubicBezTo>
                    <a:pt x="24" y="9502"/>
                    <a:pt x="0" y="10073"/>
                    <a:pt x="48" y="10657"/>
                  </a:cubicBezTo>
                  <a:cubicBezTo>
                    <a:pt x="143" y="11812"/>
                    <a:pt x="333" y="12955"/>
                    <a:pt x="917" y="14002"/>
                  </a:cubicBezTo>
                  <a:cubicBezTo>
                    <a:pt x="1357" y="14824"/>
                    <a:pt x="1905" y="15562"/>
                    <a:pt x="2679" y="16134"/>
                  </a:cubicBezTo>
                  <a:cubicBezTo>
                    <a:pt x="3846" y="16955"/>
                    <a:pt x="5167" y="17205"/>
                    <a:pt x="5989" y="17205"/>
                  </a:cubicBezTo>
                  <a:cubicBezTo>
                    <a:pt x="7715" y="17181"/>
                    <a:pt x="8787" y="16884"/>
                    <a:pt x="9787" y="16276"/>
                  </a:cubicBezTo>
                  <a:cubicBezTo>
                    <a:pt x="10716" y="15717"/>
                    <a:pt x="11525" y="15002"/>
                    <a:pt x="12109" y="14062"/>
                  </a:cubicBezTo>
                  <a:cubicBezTo>
                    <a:pt x="12680" y="13121"/>
                    <a:pt x="12918" y="12097"/>
                    <a:pt x="12906" y="10990"/>
                  </a:cubicBezTo>
                  <a:cubicBezTo>
                    <a:pt x="12894" y="9954"/>
                    <a:pt x="12621" y="9014"/>
                    <a:pt x="11882" y="8252"/>
                  </a:cubicBezTo>
                  <a:cubicBezTo>
                    <a:pt x="11240" y="7573"/>
                    <a:pt x="10525" y="7013"/>
                    <a:pt x="9608" y="6775"/>
                  </a:cubicBezTo>
                  <a:cubicBezTo>
                    <a:pt x="9114" y="6648"/>
                    <a:pt x="8626" y="6590"/>
                    <a:pt x="8142" y="6590"/>
                  </a:cubicBezTo>
                  <a:cubicBezTo>
                    <a:pt x="7181" y="6590"/>
                    <a:pt x="6241" y="6820"/>
                    <a:pt x="5322" y="7192"/>
                  </a:cubicBezTo>
                  <a:cubicBezTo>
                    <a:pt x="5286" y="7192"/>
                    <a:pt x="5251" y="7216"/>
                    <a:pt x="5227" y="7228"/>
                  </a:cubicBezTo>
                  <a:cubicBezTo>
                    <a:pt x="5036" y="7311"/>
                    <a:pt x="4858" y="7430"/>
                    <a:pt x="4655" y="7525"/>
                  </a:cubicBezTo>
                  <a:cubicBezTo>
                    <a:pt x="4578" y="7564"/>
                    <a:pt x="4518" y="7584"/>
                    <a:pt x="4471" y="7584"/>
                  </a:cubicBezTo>
                  <a:cubicBezTo>
                    <a:pt x="4375" y="7584"/>
                    <a:pt x="4342" y="7496"/>
                    <a:pt x="4358" y="7311"/>
                  </a:cubicBezTo>
                  <a:cubicBezTo>
                    <a:pt x="4382" y="7228"/>
                    <a:pt x="4393" y="7156"/>
                    <a:pt x="4405" y="7061"/>
                  </a:cubicBezTo>
                  <a:cubicBezTo>
                    <a:pt x="4489" y="6763"/>
                    <a:pt x="4608" y="6501"/>
                    <a:pt x="4751" y="6228"/>
                  </a:cubicBezTo>
                  <a:cubicBezTo>
                    <a:pt x="5239" y="5346"/>
                    <a:pt x="5929" y="4656"/>
                    <a:pt x="6846" y="4215"/>
                  </a:cubicBezTo>
                  <a:cubicBezTo>
                    <a:pt x="7537" y="3894"/>
                    <a:pt x="8263" y="3763"/>
                    <a:pt x="9025" y="3680"/>
                  </a:cubicBezTo>
                  <a:cubicBezTo>
                    <a:pt x="9394" y="3656"/>
                    <a:pt x="9751" y="3620"/>
                    <a:pt x="10120" y="3561"/>
                  </a:cubicBezTo>
                  <a:cubicBezTo>
                    <a:pt x="10418" y="3525"/>
                    <a:pt x="10597" y="3418"/>
                    <a:pt x="10644" y="3013"/>
                  </a:cubicBezTo>
                  <a:cubicBezTo>
                    <a:pt x="10739" y="2227"/>
                    <a:pt x="10704" y="1441"/>
                    <a:pt x="10513" y="644"/>
                  </a:cubicBezTo>
                  <a:cubicBezTo>
                    <a:pt x="10418" y="334"/>
                    <a:pt x="10227" y="132"/>
                    <a:pt x="9882" y="72"/>
                  </a:cubicBezTo>
                  <a:cubicBezTo>
                    <a:pt x="9751" y="36"/>
                    <a:pt x="9608" y="24"/>
                    <a:pt x="9465" y="12"/>
                  </a:cubicBezTo>
                  <a:cubicBezTo>
                    <a:pt x="9342" y="4"/>
                    <a:pt x="9219" y="0"/>
                    <a:pt x="909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31;p69">
              <a:extLst>
                <a:ext uri="{FF2B5EF4-FFF2-40B4-BE49-F238E27FC236}">
                  <a16:creationId xmlns:a16="http://schemas.microsoft.com/office/drawing/2014/main" id="{A50ABFCE-ACCB-4B60-9B9D-8B13FAE96252}"/>
                </a:ext>
              </a:extLst>
            </p:cNvPr>
            <p:cNvSpPr/>
            <p:nvPr/>
          </p:nvSpPr>
          <p:spPr>
            <a:xfrm>
              <a:off x="1188469" y="1848084"/>
              <a:ext cx="596949" cy="778375"/>
            </a:xfrm>
            <a:custGeom>
              <a:avLst/>
              <a:gdLst/>
              <a:ahLst/>
              <a:cxnLst/>
              <a:rect l="l" t="t" r="r" b="b"/>
              <a:pathLst>
                <a:path w="14181" h="18492" extrusionOk="0">
                  <a:moveTo>
                    <a:pt x="9396" y="390"/>
                  </a:moveTo>
                  <a:cubicBezTo>
                    <a:pt x="9518" y="390"/>
                    <a:pt x="9640" y="394"/>
                    <a:pt x="9763" y="403"/>
                  </a:cubicBezTo>
                  <a:cubicBezTo>
                    <a:pt x="9894" y="426"/>
                    <a:pt x="10037" y="438"/>
                    <a:pt x="10180" y="462"/>
                  </a:cubicBezTo>
                  <a:cubicBezTo>
                    <a:pt x="10513" y="522"/>
                    <a:pt x="10716" y="736"/>
                    <a:pt x="10799" y="1046"/>
                  </a:cubicBezTo>
                  <a:cubicBezTo>
                    <a:pt x="10990" y="1831"/>
                    <a:pt x="11025" y="2629"/>
                    <a:pt x="10930" y="3415"/>
                  </a:cubicBezTo>
                  <a:cubicBezTo>
                    <a:pt x="10882" y="3820"/>
                    <a:pt x="10716" y="3915"/>
                    <a:pt x="10418" y="3963"/>
                  </a:cubicBezTo>
                  <a:cubicBezTo>
                    <a:pt x="10037" y="4022"/>
                    <a:pt x="9680" y="4058"/>
                    <a:pt x="9311" y="4082"/>
                  </a:cubicBezTo>
                  <a:cubicBezTo>
                    <a:pt x="8549" y="4153"/>
                    <a:pt x="7823" y="4296"/>
                    <a:pt x="7144" y="4617"/>
                  </a:cubicBezTo>
                  <a:cubicBezTo>
                    <a:pt x="6215" y="5046"/>
                    <a:pt x="5525" y="5749"/>
                    <a:pt x="5037" y="6630"/>
                  </a:cubicBezTo>
                  <a:cubicBezTo>
                    <a:pt x="4894" y="6892"/>
                    <a:pt x="4775" y="7165"/>
                    <a:pt x="4691" y="7463"/>
                  </a:cubicBezTo>
                  <a:cubicBezTo>
                    <a:pt x="4679" y="7546"/>
                    <a:pt x="4667" y="7630"/>
                    <a:pt x="4656" y="7713"/>
                  </a:cubicBezTo>
                  <a:cubicBezTo>
                    <a:pt x="4631" y="7899"/>
                    <a:pt x="4667" y="7986"/>
                    <a:pt x="4767" y="7986"/>
                  </a:cubicBezTo>
                  <a:cubicBezTo>
                    <a:pt x="4814" y="7986"/>
                    <a:pt x="4876" y="7966"/>
                    <a:pt x="4953" y="7927"/>
                  </a:cubicBezTo>
                  <a:cubicBezTo>
                    <a:pt x="5144" y="7832"/>
                    <a:pt x="5322" y="7713"/>
                    <a:pt x="5513" y="7630"/>
                  </a:cubicBezTo>
                  <a:cubicBezTo>
                    <a:pt x="5548" y="7606"/>
                    <a:pt x="5572" y="7594"/>
                    <a:pt x="5608" y="7594"/>
                  </a:cubicBezTo>
                  <a:cubicBezTo>
                    <a:pt x="6527" y="7222"/>
                    <a:pt x="7467" y="6992"/>
                    <a:pt x="8428" y="6992"/>
                  </a:cubicBezTo>
                  <a:cubicBezTo>
                    <a:pt x="8912" y="6992"/>
                    <a:pt x="9400" y="7050"/>
                    <a:pt x="9894" y="7177"/>
                  </a:cubicBezTo>
                  <a:cubicBezTo>
                    <a:pt x="10811" y="7415"/>
                    <a:pt x="11525" y="7963"/>
                    <a:pt x="12168" y="8654"/>
                  </a:cubicBezTo>
                  <a:cubicBezTo>
                    <a:pt x="12895" y="9428"/>
                    <a:pt x="13168" y="10368"/>
                    <a:pt x="13180" y="11392"/>
                  </a:cubicBezTo>
                  <a:cubicBezTo>
                    <a:pt x="13216" y="12499"/>
                    <a:pt x="12978" y="13523"/>
                    <a:pt x="12395" y="14464"/>
                  </a:cubicBezTo>
                  <a:cubicBezTo>
                    <a:pt x="11811" y="15393"/>
                    <a:pt x="11013" y="16107"/>
                    <a:pt x="10073" y="16678"/>
                  </a:cubicBezTo>
                  <a:cubicBezTo>
                    <a:pt x="9073" y="17286"/>
                    <a:pt x="8001" y="17583"/>
                    <a:pt x="6275" y="17595"/>
                  </a:cubicBezTo>
                  <a:cubicBezTo>
                    <a:pt x="5453" y="17595"/>
                    <a:pt x="4132" y="17357"/>
                    <a:pt x="2977" y="16524"/>
                  </a:cubicBezTo>
                  <a:cubicBezTo>
                    <a:pt x="2203" y="15964"/>
                    <a:pt x="1643" y="15214"/>
                    <a:pt x="1203" y="14392"/>
                  </a:cubicBezTo>
                  <a:cubicBezTo>
                    <a:pt x="619" y="13357"/>
                    <a:pt x="429" y="12214"/>
                    <a:pt x="334" y="11047"/>
                  </a:cubicBezTo>
                  <a:cubicBezTo>
                    <a:pt x="298" y="10475"/>
                    <a:pt x="310" y="9904"/>
                    <a:pt x="357" y="9332"/>
                  </a:cubicBezTo>
                  <a:cubicBezTo>
                    <a:pt x="429" y="8416"/>
                    <a:pt x="631" y="7511"/>
                    <a:pt x="965" y="6630"/>
                  </a:cubicBezTo>
                  <a:cubicBezTo>
                    <a:pt x="1512" y="5141"/>
                    <a:pt x="2381" y="3879"/>
                    <a:pt x="3572" y="2832"/>
                  </a:cubicBezTo>
                  <a:cubicBezTo>
                    <a:pt x="4489" y="2034"/>
                    <a:pt x="5537" y="1403"/>
                    <a:pt x="6680" y="962"/>
                  </a:cubicBezTo>
                  <a:cubicBezTo>
                    <a:pt x="7565" y="625"/>
                    <a:pt x="8459" y="390"/>
                    <a:pt x="9396" y="390"/>
                  </a:cubicBezTo>
                  <a:close/>
                  <a:moveTo>
                    <a:pt x="9563" y="1"/>
                  </a:moveTo>
                  <a:cubicBezTo>
                    <a:pt x="9280" y="1"/>
                    <a:pt x="8998" y="32"/>
                    <a:pt x="8716" y="69"/>
                  </a:cubicBezTo>
                  <a:cubicBezTo>
                    <a:pt x="7692" y="188"/>
                    <a:pt x="6727" y="510"/>
                    <a:pt x="5787" y="950"/>
                  </a:cubicBezTo>
                  <a:cubicBezTo>
                    <a:pt x="4620" y="1498"/>
                    <a:pt x="3596" y="2224"/>
                    <a:pt x="2715" y="3165"/>
                  </a:cubicBezTo>
                  <a:cubicBezTo>
                    <a:pt x="1250" y="4737"/>
                    <a:pt x="429" y="6618"/>
                    <a:pt x="119" y="8725"/>
                  </a:cubicBezTo>
                  <a:cubicBezTo>
                    <a:pt x="84" y="8928"/>
                    <a:pt x="72" y="9118"/>
                    <a:pt x="60" y="9309"/>
                  </a:cubicBezTo>
                  <a:cubicBezTo>
                    <a:pt x="0" y="10035"/>
                    <a:pt x="0" y="10749"/>
                    <a:pt x="24" y="11487"/>
                  </a:cubicBezTo>
                  <a:cubicBezTo>
                    <a:pt x="36" y="12059"/>
                    <a:pt x="84" y="12630"/>
                    <a:pt x="214" y="13190"/>
                  </a:cubicBezTo>
                  <a:cubicBezTo>
                    <a:pt x="417" y="13916"/>
                    <a:pt x="691" y="14619"/>
                    <a:pt x="1096" y="15274"/>
                  </a:cubicBezTo>
                  <a:cubicBezTo>
                    <a:pt x="1798" y="16405"/>
                    <a:pt x="2691" y="17333"/>
                    <a:pt x="3905" y="17881"/>
                  </a:cubicBezTo>
                  <a:cubicBezTo>
                    <a:pt x="4812" y="18282"/>
                    <a:pt x="5757" y="18491"/>
                    <a:pt x="6727" y="18491"/>
                  </a:cubicBezTo>
                  <a:cubicBezTo>
                    <a:pt x="6968" y="18491"/>
                    <a:pt x="7210" y="18479"/>
                    <a:pt x="7453" y="18453"/>
                  </a:cubicBezTo>
                  <a:cubicBezTo>
                    <a:pt x="8644" y="18310"/>
                    <a:pt x="9775" y="17976"/>
                    <a:pt x="10799" y="17333"/>
                  </a:cubicBezTo>
                  <a:cubicBezTo>
                    <a:pt x="11668" y="16798"/>
                    <a:pt x="12299" y="16036"/>
                    <a:pt x="12871" y="15238"/>
                  </a:cubicBezTo>
                  <a:cubicBezTo>
                    <a:pt x="13895" y="13726"/>
                    <a:pt x="14181" y="12059"/>
                    <a:pt x="13669" y="10273"/>
                  </a:cubicBezTo>
                  <a:cubicBezTo>
                    <a:pt x="13454" y="9475"/>
                    <a:pt x="12978" y="8808"/>
                    <a:pt x="12395" y="8225"/>
                  </a:cubicBezTo>
                  <a:cubicBezTo>
                    <a:pt x="11514" y="7332"/>
                    <a:pt x="10454" y="6784"/>
                    <a:pt x="9192" y="6665"/>
                  </a:cubicBezTo>
                  <a:cubicBezTo>
                    <a:pt x="8929" y="6639"/>
                    <a:pt x="8666" y="6625"/>
                    <a:pt x="8403" y="6625"/>
                  </a:cubicBezTo>
                  <a:cubicBezTo>
                    <a:pt x="7823" y="6625"/>
                    <a:pt x="7245" y="6696"/>
                    <a:pt x="6680" y="6868"/>
                  </a:cubicBezTo>
                  <a:cubicBezTo>
                    <a:pt x="6263" y="6999"/>
                    <a:pt x="5846" y="7118"/>
                    <a:pt x="5441" y="7356"/>
                  </a:cubicBezTo>
                  <a:cubicBezTo>
                    <a:pt x="5453" y="7261"/>
                    <a:pt x="5489" y="7213"/>
                    <a:pt x="5537" y="7154"/>
                  </a:cubicBezTo>
                  <a:cubicBezTo>
                    <a:pt x="5620" y="7046"/>
                    <a:pt x="5691" y="6963"/>
                    <a:pt x="5787" y="6856"/>
                  </a:cubicBezTo>
                  <a:cubicBezTo>
                    <a:pt x="6430" y="6130"/>
                    <a:pt x="7156" y="5534"/>
                    <a:pt x="8108" y="5237"/>
                  </a:cubicBezTo>
                  <a:cubicBezTo>
                    <a:pt x="8656" y="5070"/>
                    <a:pt x="9204" y="4998"/>
                    <a:pt x="9775" y="4951"/>
                  </a:cubicBezTo>
                  <a:cubicBezTo>
                    <a:pt x="10120" y="4915"/>
                    <a:pt x="10454" y="4891"/>
                    <a:pt x="10787" y="4784"/>
                  </a:cubicBezTo>
                  <a:cubicBezTo>
                    <a:pt x="11073" y="4701"/>
                    <a:pt x="11252" y="4522"/>
                    <a:pt x="11347" y="4248"/>
                  </a:cubicBezTo>
                  <a:cubicBezTo>
                    <a:pt x="11680" y="3463"/>
                    <a:pt x="11704" y="2629"/>
                    <a:pt x="11704" y="1796"/>
                  </a:cubicBezTo>
                  <a:cubicBezTo>
                    <a:pt x="11704" y="903"/>
                    <a:pt x="11013" y="296"/>
                    <a:pt x="10323" y="93"/>
                  </a:cubicBezTo>
                  <a:cubicBezTo>
                    <a:pt x="10070" y="26"/>
                    <a:pt x="9816" y="1"/>
                    <a:pt x="9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32;p69">
              <a:extLst>
                <a:ext uri="{FF2B5EF4-FFF2-40B4-BE49-F238E27FC236}">
                  <a16:creationId xmlns:a16="http://schemas.microsoft.com/office/drawing/2014/main" id="{397B5B9D-4F4B-4E4D-A9C2-B7172D7FF3B5}"/>
                </a:ext>
              </a:extLst>
            </p:cNvPr>
            <p:cNvSpPr/>
            <p:nvPr/>
          </p:nvSpPr>
          <p:spPr>
            <a:xfrm>
              <a:off x="1427520" y="2284680"/>
              <a:ext cx="140892" cy="146103"/>
            </a:xfrm>
            <a:custGeom>
              <a:avLst/>
              <a:gdLst/>
              <a:ahLst/>
              <a:cxnLst/>
              <a:rect l="l" t="t" r="r" b="b"/>
              <a:pathLst>
                <a:path w="3347" h="3471" extrusionOk="0">
                  <a:moveTo>
                    <a:pt x="2188" y="483"/>
                  </a:moveTo>
                  <a:cubicBezTo>
                    <a:pt x="2344" y="483"/>
                    <a:pt x="2502" y="519"/>
                    <a:pt x="2656" y="591"/>
                  </a:cubicBezTo>
                  <a:cubicBezTo>
                    <a:pt x="2751" y="639"/>
                    <a:pt x="2822" y="711"/>
                    <a:pt x="2894" y="830"/>
                  </a:cubicBezTo>
                  <a:cubicBezTo>
                    <a:pt x="3072" y="1187"/>
                    <a:pt x="3072" y="1568"/>
                    <a:pt x="2953" y="1949"/>
                  </a:cubicBezTo>
                  <a:cubicBezTo>
                    <a:pt x="2834" y="2282"/>
                    <a:pt x="2656" y="2616"/>
                    <a:pt x="2382" y="2866"/>
                  </a:cubicBezTo>
                  <a:cubicBezTo>
                    <a:pt x="2210" y="3016"/>
                    <a:pt x="2000" y="3097"/>
                    <a:pt x="1777" y="3097"/>
                  </a:cubicBezTo>
                  <a:cubicBezTo>
                    <a:pt x="1629" y="3097"/>
                    <a:pt x="1474" y="3061"/>
                    <a:pt x="1322" y="2985"/>
                  </a:cubicBezTo>
                  <a:cubicBezTo>
                    <a:pt x="1012" y="2818"/>
                    <a:pt x="882" y="2520"/>
                    <a:pt x="882" y="2151"/>
                  </a:cubicBezTo>
                  <a:cubicBezTo>
                    <a:pt x="941" y="1734"/>
                    <a:pt x="989" y="1306"/>
                    <a:pt x="1286" y="949"/>
                  </a:cubicBezTo>
                  <a:cubicBezTo>
                    <a:pt x="1537" y="642"/>
                    <a:pt x="1858" y="483"/>
                    <a:pt x="2188" y="483"/>
                  </a:cubicBezTo>
                  <a:close/>
                  <a:moveTo>
                    <a:pt x="2041" y="1"/>
                  </a:moveTo>
                  <a:cubicBezTo>
                    <a:pt x="1962" y="1"/>
                    <a:pt x="1881" y="7"/>
                    <a:pt x="1798" y="20"/>
                  </a:cubicBezTo>
                  <a:cubicBezTo>
                    <a:pt x="703" y="187"/>
                    <a:pt x="0" y="1234"/>
                    <a:pt x="250" y="2306"/>
                  </a:cubicBezTo>
                  <a:cubicBezTo>
                    <a:pt x="358" y="2723"/>
                    <a:pt x="524" y="3104"/>
                    <a:pt x="941" y="3318"/>
                  </a:cubicBezTo>
                  <a:cubicBezTo>
                    <a:pt x="1150" y="3423"/>
                    <a:pt x="1361" y="3471"/>
                    <a:pt x="1570" y="3471"/>
                  </a:cubicBezTo>
                  <a:cubicBezTo>
                    <a:pt x="1861" y="3471"/>
                    <a:pt x="2147" y="3377"/>
                    <a:pt x="2417" y="3211"/>
                  </a:cubicBezTo>
                  <a:cubicBezTo>
                    <a:pt x="3048" y="2806"/>
                    <a:pt x="3346" y="2211"/>
                    <a:pt x="3346" y="1449"/>
                  </a:cubicBezTo>
                  <a:lnTo>
                    <a:pt x="3346" y="1294"/>
                  </a:lnTo>
                  <a:cubicBezTo>
                    <a:pt x="3314" y="522"/>
                    <a:pt x="2760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3;p69">
              <a:extLst>
                <a:ext uri="{FF2B5EF4-FFF2-40B4-BE49-F238E27FC236}">
                  <a16:creationId xmlns:a16="http://schemas.microsoft.com/office/drawing/2014/main" id="{5CDC9CDC-16AF-41C2-9C65-23A99CF73324}"/>
                </a:ext>
              </a:extLst>
            </p:cNvPr>
            <p:cNvSpPr/>
            <p:nvPr/>
          </p:nvSpPr>
          <p:spPr>
            <a:xfrm>
              <a:off x="1256114" y="1938165"/>
              <a:ext cx="167959" cy="215766"/>
            </a:xfrm>
            <a:custGeom>
              <a:avLst/>
              <a:gdLst/>
              <a:ahLst/>
              <a:cxnLst/>
              <a:rect l="l" t="t" r="r" b="b"/>
              <a:pathLst>
                <a:path w="3990" h="5126" extrusionOk="0">
                  <a:moveTo>
                    <a:pt x="3965" y="1"/>
                  </a:moveTo>
                  <a:cubicBezTo>
                    <a:pt x="3787" y="1"/>
                    <a:pt x="3656" y="72"/>
                    <a:pt x="3537" y="144"/>
                  </a:cubicBezTo>
                  <a:cubicBezTo>
                    <a:pt x="3215" y="311"/>
                    <a:pt x="2929" y="549"/>
                    <a:pt x="2632" y="763"/>
                  </a:cubicBezTo>
                  <a:cubicBezTo>
                    <a:pt x="1370" y="1692"/>
                    <a:pt x="572" y="2954"/>
                    <a:pt x="84" y="4418"/>
                  </a:cubicBezTo>
                  <a:cubicBezTo>
                    <a:pt x="24" y="4561"/>
                    <a:pt x="1" y="4716"/>
                    <a:pt x="1" y="4883"/>
                  </a:cubicBezTo>
                  <a:cubicBezTo>
                    <a:pt x="1" y="4978"/>
                    <a:pt x="12" y="5085"/>
                    <a:pt x="131" y="5121"/>
                  </a:cubicBezTo>
                  <a:cubicBezTo>
                    <a:pt x="147" y="5124"/>
                    <a:pt x="162" y="5125"/>
                    <a:pt x="175" y="5125"/>
                  </a:cubicBezTo>
                  <a:cubicBezTo>
                    <a:pt x="266" y="5125"/>
                    <a:pt x="316" y="5061"/>
                    <a:pt x="358" y="4978"/>
                  </a:cubicBezTo>
                  <a:cubicBezTo>
                    <a:pt x="429" y="4847"/>
                    <a:pt x="489" y="4704"/>
                    <a:pt x="548" y="4549"/>
                  </a:cubicBezTo>
                  <a:cubicBezTo>
                    <a:pt x="1108" y="3132"/>
                    <a:pt x="1929" y="1906"/>
                    <a:pt x="3072" y="906"/>
                  </a:cubicBezTo>
                  <a:cubicBezTo>
                    <a:pt x="3358" y="668"/>
                    <a:pt x="3608" y="418"/>
                    <a:pt x="3882" y="156"/>
                  </a:cubicBezTo>
                  <a:cubicBezTo>
                    <a:pt x="3930" y="132"/>
                    <a:pt x="3989" y="96"/>
                    <a:pt x="3965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4;p69">
              <a:extLst>
                <a:ext uri="{FF2B5EF4-FFF2-40B4-BE49-F238E27FC236}">
                  <a16:creationId xmlns:a16="http://schemas.microsoft.com/office/drawing/2014/main" id="{1E448652-34FB-4BDA-9C51-5EAED1D8A53C}"/>
                </a:ext>
              </a:extLst>
            </p:cNvPr>
            <p:cNvSpPr/>
            <p:nvPr/>
          </p:nvSpPr>
          <p:spPr>
            <a:xfrm>
              <a:off x="1454081" y="2490433"/>
              <a:ext cx="185471" cy="70000"/>
            </a:xfrm>
            <a:custGeom>
              <a:avLst/>
              <a:gdLst/>
              <a:ahLst/>
              <a:cxnLst/>
              <a:rect l="l" t="t" r="r" b="b"/>
              <a:pathLst>
                <a:path w="4406" h="1663" extrusionOk="0">
                  <a:moveTo>
                    <a:pt x="4212" y="1"/>
                  </a:moveTo>
                  <a:cubicBezTo>
                    <a:pt x="4147" y="1"/>
                    <a:pt x="4089" y="57"/>
                    <a:pt x="4025" y="97"/>
                  </a:cubicBezTo>
                  <a:cubicBezTo>
                    <a:pt x="3453" y="526"/>
                    <a:pt x="2834" y="883"/>
                    <a:pt x="2120" y="1037"/>
                  </a:cubicBezTo>
                  <a:cubicBezTo>
                    <a:pt x="1751" y="1121"/>
                    <a:pt x="1394" y="1204"/>
                    <a:pt x="1036" y="1288"/>
                  </a:cubicBezTo>
                  <a:cubicBezTo>
                    <a:pt x="691" y="1359"/>
                    <a:pt x="334" y="1430"/>
                    <a:pt x="0" y="1502"/>
                  </a:cubicBezTo>
                  <a:lnTo>
                    <a:pt x="0" y="1549"/>
                  </a:lnTo>
                  <a:cubicBezTo>
                    <a:pt x="131" y="1621"/>
                    <a:pt x="298" y="1657"/>
                    <a:pt x="453" y="1657"/>
                  </a:cubicBezTo>
                  <a:cubicBezTo>
                    <a:pt x="537" y="1661"/>
                    <a:pt x="621" y="1663"/>
                    <a:pt x="704" y="1663"/>
                  </a:cubicBezTo>
                  <a:cubicBezTo>
                    <a:pt x="1829" y="1663"/>
                    <a:pt x="2844" y="1293"/>
                    <a:pt x="3787" y="716"/>
                  </a:cubicBezTo>
                  <a:cubicBezTo>
                    <a:pt x="3965" y="609"/>
                    <a:pt x="4132" y="478"/>
                    <a:pt x="4263" y="323"/>
                  </a:cubicBezTo>
                  <a:cubicBezTo>
                    <a:pt x="4346" y="252"/>
                    <a:pt x="4406" y="145"/>
                    <a:pt x="4311" y="49"/>
                  </a:cubicBezTo>
                  <a:cubicBezTo>
                    <a:pt x="4275" y="14"/>
                    <a:pt x="4243" y="1"/>
                    <a:pt x="4212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5;p69">
              <a:extLst>
                <a:ext uri="{FF2B5EF4-FFF2-40B4-BE49-F238E27FC236}">
                  <a16:creationId xmlns:a16="http://schemas.microsoft.com/office/drawing/2014/main" id="{E5A75BD4-49C3-44E5-84B2-A66765691F88}"/>
                </a:ext>
              </a:extLst>
            </p:cNvPr>
            <p:cNvSpPr/>
            <p:nvPr/>
          </p:nvSpPr>
          <p:spPr>
            <a:xfrm>
              <a:off x="1512212" y="2241449"/>
              <a:ext cx="59691" cy="34053"/>
            </a:xfrm>
            <a:custGeom>
              <a:avLst/>
              <a:gdLst/>
              <a:ahLst/>
              <a:cxnLst/>
              <a:rect l="l" t="t" r="r" b="b"/>
              <a:pathLst>
                <a:path w="1418" h="809" extrusionOk="0">
                  <a:moveTo>
                    <a:pt x="329" y="1"/>
                  </a:moveTo>
                  <a:cubicBezTo>
                    <a:pt x="313" y="1"/>
                    <a:pt x="298" y="3"/>
                    <a:pt x="286" y="11"/>
                  </a:cubicBezTo>
                  <a:cubicBezTo>
                    <a:pt x="143" y="35"/>
                    <a:pt x="24" y="95"/>
                    <a:pt x="13" y="249"/>
                  </a:cubicBezTo>
                  <a:cubicBezTo>
                    <a:pt x="1" y="392"/>
                    <a:pt x="84" y="476"/>
                    <a:pt x="227" y="511"/>
                  </a:cubicBezTo>
                  <a:lnTo>
                    <a:pt x="846" y="690"/>
                  </a:lnTo>
                  <a:cubicBezTo>
                    <a:pt x="1025" y="737"/>
                    <a:pt x="1203" y="797"/>
                    <a:pt x="1417" y="809"/>
                  </a:cubicBezTo>
                  <a:cubicBezTo>
                    <a:pt x="1417" y="678"/>
                    <a:pt x="1358" y="606"/>
                    <a:pt x="1298" y="535"/>
                  </a:cubicBezTo>
                  <a:cubicBezTo>
                    <a:pt x="1072" y="249"/>
                    <a:pt x="775" y="83"/>
                    <a:pt x="429" y="11"/>
                  </a:cubicBezTo>
                  <a:cubicBezTo>
                    <a:pt x="397" y="11"/>
                    <a:pt x="360" y="1"/>
                    <a:pt x="329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6;p69">
              <a:extLst>
                <a:ext uri="{FF2B5EF4-FFF2-40B4-BE49-F238E27FC236}">
                  <a16:creationId xmlns:a16="http://schemas.microsoft.com/office/drawing/2014/main" id="{179A4228-FD85-46F9-9503-BB52E581EA28}"/>
                </a:ext>
              </a:extLst>
            </p:cNvPr>
            <p:cNvSpPr/>
            <p:nvPr/>
          </p:nvSpPr>
          <p:spPr>
            <a:xfrm>
              <a:off x="1449072" y="1911393"/>
              <a:ext cx="35107" cy="20920"/>
            </a:xfrm>
            <a:custGeom>
              <a:avLst/>
              <a:gdLst/>
              <a:ahLst/>
              <a:cxnLst/>
              <a:rect l="l" t="t" r="r" b="b"/>
              <a:pathLst>
                <a:path w="834" h="497" extrusionOk="0">
                  <a:moveTo>
                    <a:pt x="621" y="1"/>
                  </a:moveTo>
                  <a:cubicBezTo>
                    <a:pt x="395" y="1"/>
                    <a:pt x="121" y="98"/>
                    <a:pt x="60" y="220"/>
                  </a:cubicBezTo>
                  <a:cubicBezTo>
                    <a:pt x="12" y="280"/>
                    <a:pt x="0" y="351"/>
                    <a:pt x="36" y="411"/>
                  </a:cubicBezTo>
                  <a:cubicBezTo>
                    <a:pt x="71" y="463"/>
                    <a:pt x="131" y="496"/>
                    <a:pt x="189" y="496"/>
                  </a:cubicBezTo>
                  <a:cubicBezTo>
                    <a:pt x="210" y="496"/>
                    <a:pt x="231" y="492"/>
                    <a:pt x="250" y="482"/>
                  </a:cubicBezTo>
                  <a:cubicBezTo>
                    <a:pt x="489" y="399"/>
                    <a:pt x="679" y="244"/>
                    <a:pt x="834" y="42"/>
                  </a:cubicBezTo>
                  <a:cubicBezTo>
                    <a:pt x="777" y="13"/>
                    <a:pt x="702" y="1"/>
                    <a:pt x="62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7;p69">
              <a:extLst>
                <a:ext uri="{FF2B5EF4-FFF2-40B4-BE49-F238E27FC236}">
                  <a16:creationId xmlns:a16="http://schemas.microsoft.com/office/drawing/2014/main" id="{8100921A-43E3-4793-8DBA-D9ED5F14123F}"/>
                </a:ext>
              </a:extLst>
            </p:cNvPr>
            <p:cNvSpPr/>
            <p:nvPr/>
          </p:nvSpPr>
          <p:spPr>
            <a:xfrm>
              <a:off x="1212504" y="1846443"/>
              <a:ext cx="543825" cy="724244"/>
            </a:xfrm>
            <a:custGeom>
              <a:avLst/>
              <a:gdLst/>
              <a:ahLst/>
              <a:cxnLst/>
              <a:rect l="l" t="t" r="r" b="b"/>
              <a:pathLst>
                <a:path w="12919" h="17206" extrusionOk="0">
                  <a:moveTo>
                    <a:pt x="7447" y="9983"/>
                  </a:moveTo>
                  <a:cubicBezTo>
                    <a:pt x="8166" y="9983"/>
                    <a:pt x="8720" y="10502"/>
                    <a:pt x="8752" y="11253"/>
                  </a:cubicBezTo>
                  <a:lnTo>
                    <a:pt x="8752" y="11419"/>
                  </a:lnTo>
                  <a:cubicBezTo>
                    <a:pt x="8752" y="12157"/>
                    <a:pt x="8454" y="12753"/>
                    <a:pt x="7823" y="13193"/>
                  </a:cubicBezTo>
                  <a:cubicBezTo>
                    <a:pt x="7553" y="13352"/>
                    <a:pt x="7267" y="13447"/>
                    <a:pt x="6977" y="13447"/>
                  </a:cubicBezTo>
                  <a:cubicBezTo>
                    <a:pt x="6767" y="13447"/>
                    <a:pt x="6556" y="13398"/>
                    <a:pt x="6347" y="13288"/>
                  </a:cubicBezTo>
                  <a:cubicBezTo>
                    <a:pt x="5930" y="13086"/>
                    <a:pt x="5763" y="12693"/>
                    <a:pt x="5656" y="12276"/>
                  </a:cubicBezTo>
                  <a:cubicBezTo>
                    <a:pt x="5406" y="11205"/>
                    <a:pt x="6109" y="10169"/>
                    <a:pt x="7204" y="10002"/>
                  </a:cubicBezTo>
                  <a:cubicBezTo>
                    <a:pt x="7287" y="9989"/>
                    <a:pt x="7368" y="9983"/>
                    <a:pt x="7447" y="9983"/>
                  </a:cubicBezTo>
                  <a:close/>
                  <a:moveTo>
                    <a:pt x="9098" y="1"/>
                  </a:moveTo>
                  <a:cubicBezTo>
                    <a:pt x="8162" y="1"/>
                    <a:pt x="7269" y="234"/>
                    <a:pt x="6394" y="561"/>
                  </a:cubicBezTo>
                  <a:cubicBezTo>
                    <a:pt x="5239" y="1013"/>
                    <a:pt x="4204" y="1644"/>
                    <a:pt x="3275" y="2442"/>
                  </a:cubicBezTo>
                  <a:cubicBezTo>
                    <a:pt x="2084" y="3490"/>
                    <a:pt x="1227" y="4752"/>
                    <a:pt x="679" y="6240"/>
                  </a:cubicBezTo>
                  <a:cubicBezTo>
                    <a:pt x="346" y="7109"/>
                    <a:pt x="144" y="8026"/>
                    <a:pt x="60" y="8943"/>
                  </a:cubicBezTo>
                  <a:cubicBezTo>
                    <a:pt x="24" y="9514"/>
                    <a:pt x="1" y="10074"/>
                    <a:pt x="48" y="10657"/>
                  </a:cubicBezTo>
                  <a:cubicBezTo>
                    <a:pt x="144" y="11824"/>
                    <a:pt x="334" y="12967"/>
                    <a:pt x="917" y="14003"/>
                  </a:cubicBezTo>
                  <a:cubicBezTo>
                    <a:pt x="1358" y="14824"/>
                    <a:pt x="1906" y="15574"/>
                    <a:pt x="2680" y="16134"/>
                  </a:cubicBezTo>
                  <a:cubicBezTo>
                    <a:pt x="3846" y="16968"/>
                    <a:pt x="5168" y="17206"/>
                    <a:pt x="5990" y="17206"/>
                  </a:cubicBezTo>
                  <a:cubicBezTo>
                    <a:pt x="7716" y="17194"/>
                    <a:pt x="8787" y="16896"/>
                    <a:pt x="9788" y="16289"/>
                  </a:cubicBezTo>
                  <a:cubicBezTo>
                    <a:pt x="10716" y="15717"/>
                    <a:pt x="11526" y="15003"/>
                    <a:pt x="12109" y="14062"/>
                  </a:cubicBezTo>
                  <a:cubicBezTo>
                    <a:pt x="12681" y="13134"/>
                    <a:pt x="12919" y="12098"/>
                    <a:pt x="12907" y="11002"/>
                  </a:cubicBezTo>
                  <a:cubicBezTo>
                    <a:pt x="12895" y="9955"/>
                    <a:pt x="12621" y="9026"/>
                    <a:pt x="11883" y="8264"/>
                  </a:cubicBezTo>
                  <a:cubicBezTo>
                    <a:pt x="11240" y="7574"/>
                    <a:pt x="10526" y="7026"/>
                    <a:pt x="9609" y="6788"/>
                  </a:cubicBezTo>
                  <a:cubicBezTo>
                    <a:pt x="9110" y="6655"/>
                    <a:pt x="8615" y="6594"/>
                    <a:pt x="8127" y="6594"/>
                  </a:cubicBezTo>
                  <a:cubicBezTo>
                    <a:pt x="7171" y="6594"/>
                    <a:pt x="6237" y="6826"/>
                    <a:pt x="5323" y="7204"/>
                  </a:cubicBezTo>
                  <a:cubicBezTo>
                    <a:pt x="5287" y="7204"/>
                    <a:pt x="5251" y="7216"/>
                    <a:pt x="5228" y="7228"/>
                  </a:cubicBezTo>
                  <a:cubicBezTo>
                    <a:pt x="5037" y="7323"/>
                    <a:pt x="4858" y="7443"/>
                    <a:pt x="4656" y="7526"/>
                  </a:cubicBezTo>
                  <a:cubicBezTo>
                    <a:pt x="4578" y="7565"/>
                    <a:pt x="4517" y="7585"/>
                    <a:pt x="4471" y="7585"/>
                  </a:cubicBezTo>
                  <a:cubicBezTo>
                    <a:pt x="4375" y="7585"/>
                    <a:pt x="4342" y="7500"/>
                    <a:pt x="4358" y="7323"/>
                  </a:cubicBezTo>
                  <a:cubicBezTo>
                    <a:pt x="4382" y="7240"/>
                    <a:pt x="4394" y="7157"/>
                    <a:pt x="4406" y="7073"/>
                  </a:cubicBezTo>
                  <a:cubicBezTo>
                    <a:pt x="4489" y="6776"/>
                    <a:pt x="4608" y="6502"/>
                    <a:pt x="4751" y="6240"/>
                  </a:cubicBezTo>
                  <a:cubicBezTo>
                    <a:pt x="5239" y="5359"/>
                    <a:pt x="5930" y="4656"/>
                    <a:pt x="6847" y="4228"/>
                  </a:cubicBezTo>
                  <a:cubicBezTo>
                    <a:pt x="7537" y="3894"/>
                    <a:pt x="8264" y="3764"/>
                    <a:pt x="9026" y="3692"/>
                  </a:cubicBezTo>
                  <a:cubicBezTo>
                    <a:pt x="9395" y="3656"/>
                    <a:pt x="9752" y="3633"/>
                    <a:pt x="10121" y="3573"/>
                  </a:cubicBezTo>
                  <a:cubicBezTo>
                    <a:pt x="10419" y="3525"/>
                    <a:pt x="10597" y="3418"/>
                    <a:pt x="10645" y="3025"/>
                  </a:cubicBezTo>
                  <a:cubicBezTo>
                    <a:pt x="10740" y="2228"/>
                    <a:pt x="10704" y="1442"/>
                    <a:pt x="10514" y="656"/>
                  </a:cubicBezTo>
                  <a:cubicBezTo>
                    <a:pt x="10419" y="346"/>
                    <a:pt x="10228" y="132"/>
                    <a:pt x="9883" y="73"/>
                  </a:cubicBezTo>
                  <a:cubicBezTo>
                    <a:pt x="9752" y="49"/>
                    <a:pt x="9609" y="37"/>
                    <a:pt x="9466" y="13"/>
                  </a:cubicBezTo>
                  <a:cubicBezTo>
                    <a:pt x="9343" y="5"/>
                    <a:pt x="9220" y="1"/>
                    <a:pt x="9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8;p69">
              <a:extLst>
                <a:ext uri="{FF2B5EF4-FFF2-40B4-BE49-F238E27FC236}">
                  <a16:creationId xmlns:a16="http://schemas.microsoft.com/office/drawing/2014/main" id="{CA36B073-A01E-48A5-8D20-D626EE5382A7}"/>
                </a:ext>
              </a:extLst>
            </p:cNvPr>
            <p:cNvSpPr/>
            <p:nvPr/>
          </p:nvSpPr>
          <p:spPr>
            <a:xfrm>
              <a:off x="1200971" y="1829100"/>
              <a:ext cx="596991" cy="778375"/>
            </a:xfrm>
            <a:custGeom>
              <a:avLst/>
              <a:gdLst/>
              <a:ahLst/>
              <a:cxnLst/>
              <a:rect l="l" t="t" r="r" b="b"/>
              <a:pathLst>
                <a:path w="14182" h="18492" extrusionOk="0">
                  <a:moveTo>
                    <a:pt x="9396" y="401"/>
                  </a:moveTo>
                  <a:cubicBezTo>
                    <a:pt x="9518" y="401"/>
                    <a:pt x="9640" y="405"/>
                    <a:pt x="9764" y="413"/>
                  </a:cubicBezTo>
                  <a:cubicBezTo>
                    <a:pt x="9895" y="425"/>
                    <a:pt x="10038" y="437"/>
                    <a:pt x="10181" y="473"/>
                  </a:cubicBezTo>
                  <a:cubicBezTo>
                    <a:pt x="10514" y="532"/>
                    <a:pt x="10716" y="735"/>
                    <a:pt x="10800" y="1056"/>
                  </a:cubicBezTo>
                  <a:cubicBezTo>
                    <a:pt x="10990" y="1842"/>
                    <a:pt x="11026" y="2628"/>
                    <a:pt x="10931" y="3414"/>
                  </a:cubicBezTo>
                  <a:cubicBezTo>
                    <a:pt x="10883" y="3818"/>
                    <a:pt x="10716" y="3925"/>
                    <a:pt x="10419" y="3973"/>
                  </a:cubicBezTo>
                  <a:cubicBezTo>
                    <a:pt x="10038" y="4033"/>
                    <a:pt x="9681" y="4056"/>
                    <a:pt x="9312" y="4092"/>
                  </a:cubicBezTo>
                  <a:cubicBezTo>
                    <a:pt x="8550" y="4164"/>
                    <a:pt x="7823" y="4295"/>
                    <a:pt x="7145" y="4628"/>
                  </a:cubicBezTo>
                  <a:cubicBezTo>
                    <a:pt x="6216" y="5057"/>
                    <a:pt x="5525" y="5759"/>
                    <a:pt x="5037" y="6628"/>
                  </a:cubicBezTo>
                  <a:cubicBezTo>
                    <a:pt x="4894" y="6902"/>
                    <a:pt x="4775" y="7164"/>
                    <a:pt x="4692" y="7462"/>
                  </a:cubicBezTo>
                  <a:cubicBezTo>
                    <a:pt x="4680" y="7557"/>
                    <a:pt x="4668" y="7628"/>
                    <a:pt x="4656" y="7724"/>
                  </a:cubicBezTo>
                  <a:cubicBezTo>
                    <a:pt x="4632" y="7900"/>
                    <a:pt x="4667" y="7985"/>
                    <a:pt x="4766" y="7985"/>
                  </a:cubicBezTo>
                  <a:cubicBezTo>
                    <a:pt x="4814" y="7985"/>
                    <a:pt x="4876" y="7965"/>
                    <a:pt x="4954" y="7926"/>
                  </a:cubicBezTo>
                  <a:cubicBezTo>
                    <a:pt x="5144" y="7843"/>
                    <a:pt x="5323" y="7724"/>
                    <a:pt x="5513" y="7628"/>
                  </a:cubicBezTo>
                  <a:cubicBezTo>
                    <a:pt x="5549" y="7616"/>
                    <a:pt x="5573" y="7605"/>
                    <a:pt x="5609" y="7605"/>
                  </a:cubicBezTo>
                  <a:cubicBezTo>
                    <a:pt x="6523" y="7226"/>
                    <a:pt x="7457" y="6994"/>
                    <a:pt x="8413" y="6994"/>
                  </a:cubicBezTo>
                  <a:cubicBezTo>
                    <a:pt x="8901" y="6994"/>
                    <a:pt x="9395" y="7055"/>
                    <a:pt x="9895" y="7188"/>
                  </a:cubicBezTo>
                  <a:cubicBezTo>
                    <a:pt x="10812" y="7426"/>
                    <a:pt x="11526" y="7974"/>
                    <a:pt x="12169" y="8652"/>
                  </a:cubicBezTo>
                  <a:cubicBezTo>
                    <a:pt x="12895" y="9426"/>
                    <a:pt x="13169" y="10367"/>
                    <a:pt x="13181" y="11391"/>
                  </a:cubicBezTo>
                  <a:cubicBezTo>
                    <a:pt x="13217" y="12498"/>
                    <a:pt x="12979" y="13522"/>
                    <a:pt x="12395" y="14462"/>
                  </a:cubicBezTo>
                  <a:cubicBezTo>
                    <a:pt x="11812" y="15403"/>
                    <a:pt x="11014" y="16117"/>
                    <a:pt x="10074" y="16677"/>
                  </a:cubicBezTo>
                  <a:cubicBezTo>
                    <a:pt x="9073" y="17296"/>
                    <a:pt x="8002" y="17594"/>
                    <a:pt x="6275" y="17606"/>
                  </a:cubicBezTo>
                  <a:cubicBezTo>
                    <a:pt x="5454" y="17606"/>
                    <a:pt x="4132" y="17368"/>
                    <a:pt x="2977" y="16534"/>
                  </a:cubicBezTo>
                  <a:cubicBezTo>
                    <a:pt x="2203" y="15963"/>
                    <a:pt x="1644" y="15224"/>
                    <a:pt x="1203" y="14403"/>
                  </a:cubicBezTo>
                  <a:cubicBezTo>
                    <a:pt x="620" y="13355"/>
                    <a:pt x="429" y="12212"/>
                    <a:pt x="334" y="11057"/>
                  </a:cubicBezTo>
                  <a:cubicBezTo>
                    <a:pt x="298" y="10474"/>
                    <a:pt x="310" y="9902"/>
                    <a:pt x="358" y="9343"/>
                  </a:cubicBezTo>
                  <a:cubicBezTo>
                    <a:pt x="429" y="8414"/>
                    <a:pt x="632" y="7509"/>
                    <a:pt x="965" y="6628"/>
                  </a:cubicBezTo>
                  <a:cubicBezTo>
                    <a:pt x="1513" y="5140"/>
                    <a:pt x="2382" y="3878"/>
                    <a:pt x="3573" y="2842"/>
                  </a:cubicBezTo>
                  <a:cubicBezTo>
                    <a:pt x="4489" y="2032"/>
                    <a:pt x="5537" y="1413"/>
                    <a:pt x="6680" y="961"/>
                  </a:cubicBezTo>
                  <a:cubicBezTo>
                    <a:pt x="7565" y="634"/>
                    <a:pt x="8459" y="401"/>
                    <a:pt x="9396" y="401"/>
                  </a:cubicBezTo>
                  <a:close/>
                  <a:moveTo>
                    <a:pt x="9541" y="1"/>
                  </a:moveTo>
                  <a:cubicBezTo>
                    <a:pt x="9266" y="1"/>
                    <a:pt x="8991" y="31"/>
                    <a:pt x="8716" y="68"/>
                  </a:cubicBezTo>
                  <a:cubicBezTo>
                    <a:pt x="7692" y="187"/>
                    <a:pt x="6728" y="520"/>
                    <a:pt x="5787" y="949"/>
                  </a:cubicBezTo>
                  <a:cubicBezTo>
                    <a:pt x="4620" y="1497"/>
                    <a:pt x="3597" y="2235"/>
                    <a:pt x="2715" y="3163"/>
                  </a:cubicBezTo>
                  <a:cubicBezTo>
                    <a:pt x="1251" y="4747"/>
                    <a:pt x="429" y="6616"/>
                    <a:pt x="120" y="8736"/>
                  </a:cubicBezTo>
                  <a:cubicBezTo>
                    <a:pt x="84" y="8926"/>
                    <a:pt x="72" y="9117"/>
                    <a:pt x="60" y="9307"/>
                  </a:cubicBezTo>
                  <a:cubicBezTo>
                    <a:pt x="1" y="10045"/>
                    <a:pt x="1" y="10760"/>
                    <a:pt x="25" y="11486"/>
                  </a:cubicBezTo>
                  <a:cubicBezTo>
                    <a:pt x="37" y="12069"/>
                    <a:pt x="84" y="12629"/>
                    <a:pt x="215" y="13200"/>
                  </a:cubicBezTo>
                  <a:cubicBezTo>
                    <a:pt x="418" y="13927"/>
                    <a:pt x="691" y="14629"/>
                    <a:pt x="1096" y="15284"/>
                  </a:cubicBezTo>
                  <a:cubicBezTo>
                    <a:pt x="1799" y="16415"/>
                    <a:pt x="2692" y="17332"/>
                    <a:pt x="3906" y="17891"/>
                  </a:cubicBezTo>
                  <a:cubicBezTo>
                    <a:pt x="4806" y="18289"/>
                    <a:pt x="5743" y="18491"/>
                    <a:pt x="6707" y="18491"/>
                  </a:cubicBezTo>
                  <a:cubicBezTo>
                    <a:pt x="6954" y="18491"/>
                    <a:pt x="7203" y="18478"/>
                    <a:pt x="7454" y="18451"/>
                  </a:cubicBezTo>
                  <a:cubicBezTo>
                    <a:pt x="8645" y="18320"/>
                    <a:pt x="9776" y="17975"/>
                    <a:pt x="10800" y="17332"/>
                  </a:cubicBezTo>
                  <a:cubicBezTo>
                    <a:pt x="11669" y="16796"/>
                    <a:pt x="12300" y="16046"/>
                    <a:pt x="12871" y="15236"/>
                  </a:cubicBezTo>
                  <a:cubicBezTo>
                    <a:pt x="13895" y="13736"/>
                    <a:pt x="14181" y="12069"/>
                    <a:pt x="13669" y="10283"/>
                  </a:cubicBezTo>
                  <a:cubicBezTo>
                    <a:pt x="13455" y="9474"/>
                    <a:pt x="12979" y="8807"/>
                    <a:pt x="12395" y="8224"/>
                  </a:cubicBezTo>
                  <a:cubicBezTo>
                    <a:pt x="11514" y="7331"/>
                    <a:pt x="10455" y="6783"/>
                    <a:pt x="9192" y="6664"/>
                  </a:cubicBezTo>
                  <a:cubicBezTo>
                    <a:pt x="8934" y="6642"/>
                    <a:pt x="8677" y="6629"/>
                    <a:pt x="8419" y="6629"/>
                  </a:cubicBezTo>
                  <a:cubicBezTo>
                    <a:pt x="7833" y="6629"/>
                    <a:pt x="7251" y="6696"/>
                    <a:pt x="6680" y="6878"/>
                  </a:cubicBezTo>
                  <a:cubicBezTo>
                    <a:pt x="6264" y="7009"/>
                    <a:pt x="5847" y="7128"/>
                    <a:pt x="5442" y="7366"/>
                  </a:cubicBezTo>
                  <a:cubicBezTo>
                    <a:pt x="5454" y="7259"/>
                    <a:pt x="5490" y="7212"/>
                    <a:pt x="5537" y="7152"/>
                  </a:cubicBezTo>
                  <a:cubicBezTo>
                    <a:pt x="5621" y="7057"/>
                    <a:pt x="5692" y="6962"/>
                    <a:pt x="5787" y="6854"/>
                  </a:cubicBezTo>
                  <a:cubicBezTo>
                    <a:pt x="6430" y="6128"/>
                    <a:pt x="7156" y="5533"/>
                    <a:pt x="8109" y="5235"/>
                  </a:cubicBezTo>
                  <a:cubicBezTo>
                    <a:pt x="8657" y="5068"/>
                    <a:pt x="9204" y="4997"/>
                    <a:pt x="9776" y="4949"/>
                  </a:cubicBezTo>
                  <a:cubicBezTo>
                    <a:pt x="10121" y="4926"/>
                    <a:pt x="10455" y="4890"/>
                    <a:pt x="10788" y="4795"/>
                  </a:cubicBezTo>
                  <a:cubicBezTo>
                    <a:pt x="11074" y="4699"/>
                    <a:pt x="11252" y="4521"/>
                    <a:pt x="11347" y="4259"/>
                  </a:cubicBezTo>
                  <a:cubicBezTo>
                    <a:pt x="11681" y="3461"/>
                    <a:pt x="11705" y="2628"/>
                    <a:pt x="11705" y="1794"/>
                  </a:cubicBezTo>
                  <a:cubicBezTo>
                    <a:pt x="11705" y="901"/>
                    <a:pt x="11014" y="294"/>
                    <a:pt x="10324" y="104"/>
                  </a:cubicBezTo>
                  <a:cubicBezTo>
                    <a:pt x="10063" y="28"/>
                    <a:pt x="9802" y="1"/>
                    <a:pt x="95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9;p69">
              <a:extLst>
                <a:ext uri="{FF2B5EF4-FFF2-40B4-BE49-F238E27FC236}">
                  <a16:creationId xmlns:a16="http://schemas.microsoft.com/office/drawing/2014/main" id="{2544BDB9-7BA9-44FE-82EF-76F963CE758D}"/>
                </a:ext>
              </a:extLst>
            </p:cNvPr>
            <p:cNvSpPr/>
            <p:nvPr/>
          </p:nvSpPr>
          <p:spPr>
            <a:xfrm>
              <a:off x="1440063" y="2266158"/>
              <a:ext cx="140850" cy="145598"/>
            </a:xfrm>
            <a:custGeom>
              <a:avLst/>
              <a:gdLst/>
              <a:ahLst/>
              <a:cxnLst/>
              <a:rect l="l" t="t" r="r" b="b"/>
              <a:pathLst>
                <a:path w="3346" h="3459" extrusionOk="0">
                  <a:moveTo>
                    <a:pt x="2197" y="478"/>
                  </a:moveTo>
                  <a:cubicBezTo>
                    <a:pt x="2350" y="478"/>
                    <a:pt x="2505" y="511"/>
                    <a:pt x="2655" y="579"/>
                  </a:cubicBezTo>
                  <a:cubicBezTo>
                    <a:pt x="2750" y="627"/>
                    <a:pt x="2822" y="698"/>
                    <a:pt x="2893" y="817"/>
                  </a:cubicBezTo>
                  <a:cubicBezTo>
                    <a:pt x="3072" y="1174"/>
                    <a:pt x="3072" y="1567"/>
                    <a:pt x="2953" y="1936"/>
                  </a:cubicBezTo>
                  <a:cubicBezTo>
                    <a:pt x="2834" y="2282"/>
                    <a:pt x="2655" y="2603"/>
                    <a:pt x="2381" y="2865"/>
                  </a:cubicBezTo>
                  <a:cubicBezTo>
                    <a:pt x="2210" y="3015"/>
                    <a:pt x="2000" y="3097"/>
                    <a:pt x="1777" y="3097"/>
                  </a:cubicBezTo>
                  <a:cubicBezTo>
                    <a:pt x="1628" y="3097"/>
                    <a:pt x="1474" y="3060"/>
                    <a:pt x="1322" y="2984"/>
                  </a:cubicBezTo>
                  <a:cubicBezTo>
                    <a:pt x="1012" y="2817"/>
                    <a:pt x="881" y="2520"/>
                    <a:pt x="881" y="2151"/>
                  </a:cubicBezTo>
                  <a:cubicBezTo>
                    <a:pt x="941" y="1734"/>
                    <a:pt x="988" y="1293"/>
                    <a:pt x="1286" y="936"/>
                  </a:cubicBezTo>
                  <a:cubicBezTo>
                    <a:pt x="1539" y="635"/>
                    <a:pt x="1864" y="478"/>
                    <a:pt x="2197" y="478"/>
                  </a:cubicBezTo>
                  <a:close/>
                  <a:moveTo>
                    <a:pt x="2041" y="0"/>
                  </a:moveTo>
                  <a:cubicBezTo>
                    <a:pt x="1962" y="0"/>
                    <a:pt x="1881" y="6"/>
                    <a:pt x="1798" y="19"/>
                  </a:cubicBezTo>
                  <a:cubicBezTo>
                    <a:pt x="703" y="186"/>
                    <a:pt x="0" y="1222"/>
                    <a:pt x="250" y="2294"/>
                  </a:cubicBezTo>
                  <a:cubicBezTo>
                    <a:pt x="357" y="2710"/>
                    <a:pt x="524" y="3103"/>
                    <a:pt x="941" y="3306"/>
                  </a:cubicBezTo>
                  <a:cubicBezTo>
                    <a:pt x="1150" y="3410"/>
                    <a:pt x="1361" y="3458"/>
                    <a:pt x="1570" y="3458"/>
                  </a:cubicBezTo>
                  <a:cubicBezTo>
                    <a:pt x="1860" y="3458"/>
                    <a:pt x="2147" y="3365"/>
                    <a:pt x="2417" y="3198"/>
                  </a:cubicBezTo>
                  <a:cubicBezTo>
                    <a:pt x="3048" y="2806"/>
                    <a:pt x="3346" y="2210"/>
                    <a:pt x="3346" y="1448"/>
                  </a:cubicBezTo>
                  <a:lnTo>
                    <a:pt x="3346" y="1282"/>
                  </a:lnTo>
                  <a:cubicBezTo>
                    <a:pt x="3314" y="520"/>
                    <a:pt x="276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2740;p69">
            <a:extLst>
              <a:ext uri="{FF2B5EF4-FFF2-40B4-BE49-F238E27FC236}">
                <a16:creationId xmlns:a16="http://schemas.microsoft.com/office/drawing/2014/main" id="{FE8955A3-76C2-4E52-ABB1-2D04DC96CC78}"/>
              </a:ext>
            </a:extLst>
          </p:cNvPr>
          <p:cNvGrpSpPr/>
          <p:nvPr/>
        </p:nvGrpSpPr>
        <p:grpSpPr>
          <a:xfrm rot="-704703">
            <a:off x="1702451" y="3870479"/>
            <a:ext cx="362480" cy="395015"/>
            <a:chOff x="1569839" y="2819564"/>
            <a:chExt cx="474200" cy="516695"/>
          </a:xfrm>
        </p:grpSpPr>
        <p:sp>
          <p:nvSpPr>
            <p:cNvPr id="71" name="Google Shape;2741;p69">
              <a:extLst>
                <a:ext uri="{FF2B5EF4-FFF2-40B4-BE49-F238E27FC236}">
                  <a16:creationId xmlns:a16="http://schemas.microsoft.com/office/drawing/2014/main" id="{A68FA902-00AC-4BF7-80EC-9308D076A3BC}"/>
                </a:ext>
              </a:extLst>
            </p:cNvPr>
            <p:cNvSpPr/>
            <p:nvPr/>
          </p:nvSpPr>
          <p:spPr>
            <a:xfrm>
              <a:off x="1587897" y="3024854"/>
              <a:ext cx="423055" cy="121184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2;p69">
              <a:extLst>
                <a:ext uri="{FF2B5EF4-FFF2-40B4-BE49-F238E27FC236}">
                  <a16:creationId xmlns:a16="http://schemas.microsoft.com/office/drawing/2014/main" id="{514CF4AC-415A-451C-9BCA-44B823F05911}"/>
                </a:ext>
              </a:extLst>
            </p:cNvPr>
            <p:cNvSpPr/>
            <p:nvPr/>
          </p:nvSpPr>
          <p:spPr>
            <a:xfrm>
              <a:off x="1569839" y="3012773"/>
              <a:ext cx="461656" cy="165760"/>
            </a:xfrm>
            <a:custGeom>
              <a:avLst/>
              <a:gdLst/>
              <a:ahLst/>
              <a:cxnLst/>
              <a:rect l="l" t="t" r="r" b="b"/>
              <a:pathLst>
                <a:path w="10967" h="3938" extrusionOk="0">
                  <a:moveTo>
                    <a:pt x="6151" y="287"/>
                  </a:moveTo>
                  <a:cubicBezTo>
                    <a:pt x="6375" y="287"/>
                    <a:pt x="6605" y="308"/>
                    <a:pt x="6835" y="308"/>
                  </a:cubicBezTo>
                  <a:cubicBezTo>
                    <a:pt x="7764" y="320"/>
                    <a:pt x="8716" y="332"/>
                    <a:pt x="9657" y="344"/>
                  </a:cubicBezTo>
                  <a:cubicBezTo>
                    <a:pt x="9788" y="344"/>
                    <a:pt x="9919" y="368"/>
                    <a:pt x="10050" y="380"/>
                  </a:cubicBezTo>
                  <a:cubicBezTo>
                    <a:pt x="10347" y="428"/>
                    <a:pt x="10455" y="523"/>
                    <a:pt x="10455" y="820"/>
                  </a:cubicBezTo>
                  <a:cubicBezTo>
                    <a:pt x="10443" y="1380"/>
                    <a:pt x="10419" y="1940"/>
                    <a:pt x="10312" y="2487"/>
                  </a:cubicBezTo>
                  <a:cubicBezTo>
                    <a:pt x="10264" y="2749"/>
                    <a:pt x="10074" y="2833"/>
                    <a:pt x="9847" y="2880"/>
                  </a:cubicBezTo>
                  <a:cubicBezTo>
                    <a:pt x="9419" y="2952"/>
                    <a:pt x="8966" y="2999"/>
                    <a:pt x="8538" y="2999"/>
                  </a:cubicBezTo>
                  <a:lnTo>
                    <a:pt x="5847" y="2999"/>
                  </a:lnTo>
                  <a:cubicBezTo>
                    <a:pt x="4382" y="3011"/>
                    <a:pt x="2930" y="3142"/>
                    <a:pt x="1453" y="3166"/>
                  </a:cubicBezTo>
                  <a:cubicBezTo>
                    <a:pt x="1263" y="3166"/>
                    <a:pt x="1060" y="3142"/>
                    <a:pt x="846" y="3142"/>
                  </a:cubicBezTo>
                  <a:cubicBezTo>
                    <a:pt x="656" y="3142"/>
                    <a:pt x="549" y="3059"/>
                    <a:pt x="513" y="2868"/>
                  </a:cubicBezTo>
                  <a:cubicBezTo>
                    <a:pt x="429" y="2404"/>
                    <a:pt x="441" y="1928"/>
                    <a:pt x="465" y="1463"/>
                  </a:cubicBezTo>
                  <a:cubicBezTo>
                    <a:pt x="465" y="1344"/>
                    <a:pt x="489" y="1225"/>
                    <a:pt x="501" y="1106"/>
                  </a:cubicBezTo>
                  <a:cubicBezTo>
                    <a:pt x="525" y="797"/>
                    <a:pt x="703" y="642"/>
                    <a:pt x="1001" y="570"/>
                  </a:cubicBezTo>
                  <a:cubicBezTo>
                    <a:pt x="1251" y="511"/>
                    <a:pt x="1501" y="499"/>
                    <a:pt x="1751" y="499"/>
                  </a:cubicBezTo>
                  <a:cubicBezTo>
                    <a:pt x="2620" y="463"/>
                    <a:pt x="3477" y="451"/>
                    <a:pt x="4347" y="428"/>
                  </a:cubicBezTo>
                  <a:cubicBezTo>
                    <a:pt x="4835" y="404"/>
                    <a:pt x="5323" y="368"/>
                    <a:pt x="5823" y="308"/>
                  </a:cubicBezTo>
                  <a:cubicBezTo>
                    <a:pt x="5930" y="293"/>
                    <a:pt x="6040" y="287"/>
                    <a:pt x="6151" y="287"/>
                  </a:cubicBezTo>
                  <a:close/>
                  <a:moveTo>
                    <a:pt x="7095" y="1"/>
                  </a:moveTo>
                  <a:cubicBezTo>
                    <a:pt x="6741" y="1"/>
                    <a:pt x="6388" y="3"/>
                    <a:pt x="6037" y="11"/>
                  </a:cubicBezTo>
                  <a:cubicBezTo>
                    <a:pt x="4847" y="23"/>
                    <a:pt x="3644" y="35"/>
                    <a:pt x="2454" y="142"/>
                  </a:cubicBezTo>
                  <a:cubicBezTo>
                    <a:pt x="1894" y="189"/>
                    <a:pt x="1322" y="213"/>
                    <a:pt x="787" y="380"/>
                  </a:cubicBezTo>
                  <a:cubicBezTo>
                    <a:pt x="465" y="487"/>
                    <a:pt x="251" y="689"/>
                    <a:pt x="179" y="1035"/>
                  </a:cubicBezTo>
                  <a:cubicBezTo>
                    <a:pt x="1" y="1713"/>
                    <a:pt x="60" y="2416"/>
                    <a:pt x="191" y="3106"/>
                  </a:cubicBezTo>
                  <a:cubicBezTo>
                    <a:pt x="287" y="3559"/>
                    <a:pt x="608" y="3797"/>
                    <a:pt x="1060" y="3880"/>
                  </a:cubicBezTo>
                  <a:cubicBezTo>
                    <a:pt x="1310" y="3920"/>
                    <a:pt x="1562" y="3937"/>
                    <a:pt x="1817" y="3937"/>
                  </a:cubicBezTo>
                  <a:cubicBezTo>
                    <a:pt x="2024" y="3937"/>
                    <a:pt x="2233" y="3926"/>
                    <a:pt x="2442" y="3904"/>
                  </a:cubicBezTo>
                  <a:cubicBezTo>
                    <a:pt x="3503" y="3805"/>
                    <a:pt x="4573" y="3714"/>
                    <a:pt x="5589" y="3714"/>
                  </a:cubicBezTo>
                  <a:cubicBezTo>
                    <a:pt x="5793" y="3714"/>
                    <a:pt x="5994" y="3718"/>
                    <a:pt x="6192" y="3726"/>
                  </a:cubicBezTo>
                  <a:cubicBezTo>
                    <a:pt x="7228" y="3702"/>
                    <a:pt x="8180" y="3666"/>
                    <a:pt x="9133" y="3583"/>
                  </a:cubicBezTo>
                  <a:cubicBezTo>
                    <a:pt x="9538" y="3535"/>
                    <a:pt x="9919" y="3476"/>
                    <a:pt x="10312" y="3368"/>
                  </a:cubicBezTo>
                  <a:cubicBezTo>
                    <a:pt x="10562" y="3309"/>
                    <a:pt x="10728" y="3178"/>
                    <a:pt x="10776" y="2892"/>
                  </a:cubicBezTo>
                  <a:cubicBezTo>
                    <a:pt x="10847" y="2416"/>
                    <a:pt x="10919" y="1952"/>
                    <a:pt x="10955" y="1475"/>
                  </a:cubicBezTo>
                  <a:cubicBezTo>
                    <a:pt x="10966" y="1237"/>
                    <a:pt x="10955" y="987"/>
                    <a:pt x="10883" y="737"/>
                  </a:cubicBezTo>
                  <a:cubicBezTo>
                    <a:pt x="10776" y="380"/>
                    <a:pt x="10562" y="142"/>
                    <a:pt x="10181" y="94"/>
                  </a:cubicBezTo>
                  <a:cubicBezTo>
                    <a:pt x="9943" y="70"/>
                    <a:pt x="9704" y="23"/>
                    <a:pt x="9466" y="23"/>
                  </a:cubicBezTo>
                  <a:cubicBezTo>
                    <a:pt x="8678" y="15"/>
                    <a:pt x="7884" y="1"/>
                    <a:pt x="7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3;p69">
              <a:extLst>
                <a:ext uri="{FF2B5EF4-FFF2-40B4-BE49-F238E27FC236}">
                  <a16:creationId xmlns:a16="http://schemas.microsoft.com/office/drawing/2014/main" id="{6ABFC856-BCBC-406F-B277-A2D86A3853E7}"/>
                </a:ext>
              </a:extLst>
            </p:cNvPr>
            <p:cNvSpPr/>
            <p:nvPr/>
          </p:nvSpPr>
          <p:spPr>
            <a:xfrm>
              <a:off x="1707191" y="3175802"/>
              <a:ext cx="164928" cy="160457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44;p69">
              <a:extLst>
                <a:ext uri="{FF2B5EF4-FFF2-40B4-BE49-F238E27FC236}">
                  <a16:creationId xmlns:a16="http://schemas.microsoft.com/office/drawing/2014/main" id="{9E403941-9A74-4CB7-A80E-682768205307}"/>
                </a:ext>
              </a:extLst>
            </p:cNvPr>
            <p:cNvSpPr/>
            <p:nvPr/>
          </p:nvSpPr>
          <p:spPr>
            <a:xfrm>
              <a:off x="1695152" y="2838295"/>
              <a:ext cx="172463" cy="161972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45;p69">
              <a:extLst>
                <a:ext uri="{FF2B5EF4-FFF2-40B4-BE49-F238E27FC236}">
                  <a16:creationId xmlns:a16="http://schemas.microsoft.com/office/drawing/2014/main" id="{F06C65B5-3495-406B-8230-9458AB2591F0}"/>
                </a:ext>
              </a:extLst>
            </p:cNvPr>
            <p:cNvSpPr/>
            <p:nvPr/>
          </p:nvSpPr>
          <p:spPr>
            <a:xfrm>
              <a:off x="1719692" y="3187630"/>
              <a:ext cx="130873" cy="125814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46;p69">
              <a:extLst>
                <a:ext uri="{FF2B5EF4-FFF2-40B4-BE49-F238E27FC236}">
                  <a16:creationId xmlns:a16="http://schemas.microsoft.com/office/drawing/2014/main" id="{31941935-2EE2-4D80-9A9E-684D153987E6}"/>
                </a:ext>
              </a:extLst>
            </p:cNvPr>
            <p:cNvSpPr/>
            <p:nvPr/>
          </p:nvSpPr>
          <p:spPr>
            <a:xfrm>
              <a:off x="1707696" y="2851681"/>
              <a:ext cx="129821" cy="129687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47;p69">
              <a:extLst>
                <a:ext uri="{FF2B5EF4-FFF2-40B4-BE49-F238E27FC236}">
                  <a16:creationId xmlns:a16="http://schemas.microsoft.com/office/drawing/2014/main" id="{8AB9F158-D092-4A7F-A0BD-6A6A481B7D1E}"/>
                </a:ext>
              </a:extLst>
            </p:cNvPr>
            <p:cNvSpPr/>
            <p:nvPr/>
          </p:nvSpPr>
          <p:spPr>
            <a:xfrm>
              <a:off x="1621993" y="3048469"/>
              <a:ext cx="156383" cy="31106"/>
            </a:xfrm>
            <a:custGeom>
              <a:avLst/>
              <a:gdLst/>
              <a:ahLst/>
              <a:cxnLst/>
              <a:rect l="l" t="t" r="r" b="b"/>
              <a:pathLst>
                <a:path w="3715" h="739" extrusionOk="0">
                  <a:moveTo>
                    <a:pt x="1664" y="0"/>
                  </a:moveTo>
                  <a:cubicBezTo>
                    <a:pt x="1352" y="0"/>
                    <a:pt x="1040" y="8"/>
                    <a:pt x="726" y="20"/>
                  </a:cubicBezTo>
                  <a:cubicBezTo>
                    <a:pt x="548" y="32"/>
                    <a:pt x="369" y="68"/>
                    <a:pt x="202" y="139"/>
                  </a:cubicBezTo>
                  <a:cubicBezTo>
                    <a:pt x="83" y="199"/>
                    <a:pt x="0" y="282"/>
                    <a:pt x="12" y="425"/>
                  </a:cubicBezTo>
                  <a:cubicBezTo>
                    <a:pt x="24" y="556"/>
                    <a:pt x="119" y="627"/>
                    <a:pt x="238" y="675"/>
                  </a:cubicBezTo>
                  <a:cubicBezTo>
                    <a:pt x="349" y="721"/>
                    <a:pt x="467" y="739"/>
                    <a:pt x="581" y="739"/>
                  </a:cubicBezTo>
                  <a:cubicBezTo>
                    <a:pt x="614" y="739"/>
                    <a:pt x="647" y="737"/>
                    <a:pt x="679" y="734"/>
                  </a:cubicBezTo>
                  <a:cubicBezTo>
                    <a:pt x="1524" y="687"/>
                    <a:pt x="2381" y="615"/>
                    <a:pt x="3215" y="425"/>
                  </a:cubicBezTo>
                  <a:cubicBezTo>
                    <a:pt x="3370" y="389"/>
                    <a:pt x="3548" y="342"/>
                    <a:pt x="3715" y="234"/>
                  </a:cubicBezTo>
                  <a:cubicBezTo>
                    <a:pt x="3608" y="151"/>
                    <a:pt x="3608" y="151"/>
                    <a:pt x="3536" y="127"/>
                  </a:cubicBezTo>
                  <a:cubicBezTo>
                    <a:pt x="2909" y="32"/>
                    <a:pt x="2287" y="0"/>
                    <a:pt x="166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48;p69">
              <a:extLst>
                <a:ext uri="{FF2B5EF4-FFF2-40B4-BE49-F238E27FC236}">
                  <a16:creationId xmlns:a16="http://schemas.microsoft.com/office/drawing/2014/main" id="{CF0488CD-B0BE-46E8-90F9-93F73596DEBA}"/>
                </a:ext>
              </a:extLst>
            </p:cNvPr>
            <p:cNvSpPr/>
            <p:nvPr/>
          </p:nvSpPr>
          <p:spPr>
            <a:xfrm>
              <a:off x="1723733" y="2879715"/>
              <a:ext cx="33592" cy="37715"/>
            </a:xfrm>
            <a:custGeom>
              <a:avLst/>
              <a:gdLst/>
              <a:ahLst/>
              <a:cxnLst/>
              <a:rect l="l" t="t" r="r" b="b"/>
              <a:pathLst>
                <a:path w="798" h="896" extrusionOk="0">
                  <a:moveTo>
                    <a:pt x="664" y="1"/>
                  </a:moveTo>
                  <a:cubicBezTo>
                    <a:pt x="381" y="1"/>
                    <a:pt x="20" y="310"/>
                    <a:pt x="0" y="636"/>
                  </a:cubicBezTo>
                  <a:cubicBezTo>
                    <a:pt x="12" y="743"/>
                    <a:pt x="60" y="826"/>
                    <a:pt x="179" y="874"/>
                  </a:cubicBezTo>
                  <a:cubicBezTo>
                    <a:pt x="215" y="888"/>
                    <a:pt x="250" y="895"/>
                    <a:pt x="284" y="895"/>
                  </a:cubicBezTo>
                  <a:cubicBezTo>
                    <a:pt x="360" y="895"/>
                    <a:pt x="427" y="860"/>
                    <a:pt x="476" y="802"/>
                  </a:cubicBezTo>
                  <a:cubicBezTo>
                    <a:pt x="679" y="576"/>
                    <a:pt x="774" y="326"/>
                    <a:pt x="798" y="29"/>
                  </a:cubicBezTo>
                  <a:cubicBezTo>
                    <a:pt x="757" y="10"/>
                    <a:pt x="711" y="1"/>
                    <a:pt x="664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49;p69">
              <a:extLst>
                <a:ext uri="{FF2B5EF4-FFF2-40B4-BE49-F238E27FC236}">
                  <a16:creationId xmlns:a16="http://schemas.microsoft.com/office/drawing/2014/main" id="{A2AEFE75-C924-4D4D-80E8-AFE73910EA2E}"/>
                </a:ext>
              </a:extLst>
            </p:cNvPr>
            <p:cNvSpPr/>
            <p:nvPr/>
          </p:nvSpPr>
          <p:spPr>
            <a:xfrm>
              <a:off x="1740739" y="3218653"/>
              <a:ext cx="33129" cy="37083"/>
            </a:xfrm>
            <a:custGeom>
              <a:avLst/>
              <a:gdLst/>
              <a:ahLst/>
              <a:cxnLst/>
              <a:rect l="l" t="t" r="r" b="b"/>
              <a:pathLst>
                <a:path w="787" h="881" extrusionOk="0">
                  <a:moveTo>
                    <a:pt x="699" y="0"/>
                  </a:moveTo>
                  <a:cubicBezTo>
                    <a:pt x="394" y="0"/>
                    <a:pt x="12" y="367"/>
                    <a:pt x="1" y="632"/>
                  </a:cubicBezTo>
                  <a:cubicBezTo>
                    <a:pt x="1" y="783"/>
                    <a:pt x="104" y="881"/>
                    <a:pt x="230" y="881"/>
                  </a:cubicBezTo>
                  <a:cubicBezTo>
                    <a:pt x="264" y="881"/>
                    <a:pt x="299" y="874"/>
                    <a:pt x="334" y="859"/>
                  </a:cubicBezTo>
                  <a:cubicBezTo>
                    <a:pt x="537" y="751"/>
                    <a:pt x="787" y="240"/>
                    <a:pt x="727" y="1"/>
                  </a:cubicBezTo>
                  <a:cubicBezTo>
                    <a:pt x="718" y="1"/>
                    <a:pt x="708" y="0"/>
                    <a:pt x="69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50;p69">
              <a:extLst>
                <a:ext uri="{FF2B5EF4-FFF2-40B4-BE49-F238E27FC236}">
                  <a16:creationId xmlns:a16="http://schemas.microsoft.com/office/drawing/2014/main" id="{9B03B26B-4B58-4B5C-8EC8-CFE970C71530}"/>
                </a:ext>
              </a:extLst>
            </p:cNvPr>
            <p:cNvSpPr/>
            <p:nvPr/>
          </p:nvSpPr>
          <p:spPr>
            <a:xfrm>
              <a:off x="1805900" y="3049690"/>
              <a:ext cx="35612" cy="16753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51;p69">
              <a:extLst>
                <a:ext uri="{FF2B5EF4-FFF2-40B4-BE49-F238E27FC236}">
                  <a16:creationId xmlns:a16="http://schemas.microsoft.com/office/drawing/2014/main" id="{301F2470-1509-456F-91FC-34C4D428A010}"/>
                </a:ext>
              </a:extLst>
            </p:cNvPr>
            <p:cNvSpPr/>
            <p:nvPr/>
          </p:nvSpPr>
          <p:spPr>
            <a:xfrm>
              <a:off x="1600441" y="3005786"/>
              <a:ext cx="423013" cy="121226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52;p69">
              <a:extLst>
                <a:ext uri="{FF2B5EF4-FFF2-40B4-BE49-F238E27FC236}">
                  <a16:creationId xmlns:a16="http://schemas.microsoft.com/office/drawing/2014/main" id="{F6798857-E644-4925-B953-9819882D7561}"/>
                </a:ext>
              </a:extLst>
            </p:cNvPr>
            <p:cNvSpPr/>
            <p:nvPr/>
          </p:nvSpPr>
          <p:spPr>
            <a:xfrm>
              <a:off x="1582383" y="2993958"/>
              <a:ext cx="461656" cy="165634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53;p69">
              <a:extLst>
                <a:ext uri="{FF2B5EF4-FFF2-40B4-BE49-F238E27FC236}">
                  <a16:creationId xmlns:a16="http://schemas.microsoft.com/office/drawing/2014/main" id="{372F2218-6E85-4473-A71E-11444C8E5B90}"/>
                </a:ext>
              </a:extLst>
            </p:cNvPr>
            <p:cNvSpPr/>
            <p:nvPr/>
          </p:nvSpPr>
          <p:spPr>
            <a:xfrm>
              <a:off x="1719692" y="3156902"/>
              <a:ext cx="164928" cy="160667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54;p69">
              <a:extLst>
                <a:ext uri="{FF2B5EF4-FFF2-40B4-BE49-F238E27FC236}">
                  <a16:creationId xmlns:a16="http://schemas.microsoft.com/office/drawing/2014/main" id="{5397225E-A3DC-4C78-95E0-01E78D1136C2}"/>
                </a:ext>
              </a:extLst>
            </p:cNvPr>
            <p:cNvSpPr/>
            <p:nvPr/>
          </p:nvSpPr>
          <p:spPr>
            <a:xfrm>
              <a:off x="1707696" y="2819564"/>
              <a:ext cx="172421" cy="161972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55;p69">
              <a:extLst>
                <a:ext uri="{FF2B5EF4-FFF2-40B4-BE49-F238E27FC236}">
                  <a16:creationId xmlns:a16="http://schemas.microsoft.com/office/drawing/2014/main" id="{F61089E6-04D7-4B66-BAAD-65104133C7DF}"/>
                </a:ext>
              </a:extLst>
            </p:cNvPr>
            <p:cNvSpPr/>
            <p:nvPr/>
          </p:nvSpPr>
          <p:spPr>
            <a:xfrm>
              <a:off x="1732236" y="3169067"/>
              <a:ext cx="130831" cy="125857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56;p69">
              <a:extLst>
                <a:ext uri="{FF2B5EF4-FFF2-40B4-BE49-F238E27FC236}">
                  <a16:creationId xmlns:a16="http://schemas.microsoft.com/office/drawing/2014/main" id="{411D5FAB-B896-4205-9A84-6F1CDB0848A0}"/>
                </a:ext>
              </a:extLst>
            </p:cNvPr>
            <p:cNvSpPr/>
            <p:nvPr/>
          </p:nvSpPr>
          <p:spPr>
            <a:xfrm>
              <a:off x="1720198" y="2832865"/>
              <a:ext cx="129863" cy="129477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2333;p60">
            <a:extLst>
              <a:ext uri="{FF2B5EF4-FFF2-40B4-BE49-F238E27FC236}">
                <a16:creationId xmlns:a16="http://schemas.microsoft.com/office/drawing/2014/main" id="{C671E501-617B-419F-8AD1-F1D61FA978A8}"/>
              </a:ext>
            </a:extLst>
          </p:cNvPr>
          <p:cNvGrpSpPr/>
          <p:nvPr/>
        </p:nvGrpSpPr>
        <p:grpSpPr>
          <a:xfrm>
            <a:off x="6725853" y="2108687"/>
            <a:ext cx="685351" cy="718085"/>
            <a:chOff x="7008140" y="2017217"/>
            <a:chExt cx="559242" cy="585953"/>
          </a:xfrm>
        </p:grpSpPr>
        <p:sp>
          <p:nvSpPr>
            <p:cNvPr id="88" name="Google Shape;2334;p60">
              <a:extLst>
                <a:ext uri="{FF2B5EF4-FFF2-40B4-BE49-F238E27FC236}">
                  <a16:creationId xmlns:a16="http://schemas.microsoft.com/office/drawing/2014/main" id="{60ABF1F5-3737-477E-8697-0B71B12634BD}"/>
                </a:ext>
              </a:extLst>
            </p:cNvPr>
            <p:cNvSpPr/>
            <p:nvPr/>
          </p:nvSpPr>
          <p:spPr>
            <a:xfrm rot="2101408">
              <a:off x="7109464" y="2077386"/>
              <a:ext cx="356593" cy="465615"/>
            </a:xfrm>
            <a:custGeom>
              <a:avLst/>
              <a:gdLst/>
              <a:ahLst/>
              <a:cxnLst/>
              <a:rect l="l" t="t" r="r" b="b"/>
              <a:pathLst>
                <a:path w="14264" h="18625" extrusionOk="0">
                  <a:moveTo>
                    <a:pt x="6899" y="605"/>
                  </a:moveTo>
                  <a:cubicBezTo>
                    <a:pt x="7276" y="605"/>
                    <a:pt x="7655" y="641"/>
                    <a:pt x="8037" y="718"/>
                  </a:cubicBezTo>
                  <a:cubicBezTo>
                    <a:pt x="9585" y="1015"/>
                    <a:pt x="10775" y="1849"/>
                    <a:pt x="11645" y="3134"/>
                  </a:cubicBezTo>
                  <a:cubicBezTo>
                    <a:pt x="12347" y="4147"/>
                    <a:pt x="12776" y="5278"/>
                    <a:pt x="13002" y="6480"/>
                  </a:cubicBezTo>
                  <a:cubicBezTo>
                    <a:pt x="13157" y="7266"/>
                    <a:pt x="13228" y="8064"/>
                    <a:pt x="13240" y="8754"/>
                  </a:cubicBezTo>
                  <a:cubicBezTo>
                    <a:pt x="13204" y="10409"/>
                    <a:pt x="13014" y="11909"/>
                    <a:pt x="12633" y="13398"/>
                  </a:cubicBezTo>
                  <a:cubicBezTo>
                    <a:pt x="12157" y="15243"/>
                    <a:pt x="11049" y="16541"/>
                    <a:pt x="9287" y="17255"/>
                  </a:cubicBezTo>
                  <a:cubicBezTo>
                    <a:pt x="8379" y="17611"/>
                    <a:pt x="7456" y="17794"/>
                    <a:pt x="6521" y="17794"/>
                  </a:cubicBezTo>
                  <a:cubicBezTo>
                    <a:pt x="5986" y="17794"/>
                    <a:pt x="5448" y="17734"/>
                    <a:pt x="4906" y="17612"/>
                  </a:cubicBezTo>
                  <a:cubicBezTo>
                    <a:pt x="3548" y="17291"/>
                    <a:pt x="2572" y="16446"/>
                    <a:pt x="1822" y="15315"/>
                  </a:cubicBezTo>
                  <a:cubicBezTo>
                    <a:pt x="1262" y="14469"/>
                    <a:pt x="953" y="13529"/>
                    <a:pt x="774" y="12529"/>
                  </a:cubicBezTo>
                  <a:cubicBezTo>
                    <a:pt x="596" y="11493"/>
                    <a:pt x="596" y="10433"/>
                    <a:pt x="560" y="9385"/>
                  </a:cubicBezTo>
                  <a:cubicBezTo>
                    <a:pt x="548" y="8576"/>
                    <a:pt x="560" y="7754"/>
                    <a:pt x="715" y="6968"/>
                  </a:cubicBezTo>
                  <a:cubicBezTo>
                    <a:pt x="917" y="5897"/>
                    <a:pt x="1167" y="4825"/>
                    <a:pt x="1727" y="3861"/>
                  </a:cubicBezTo>
                  <a:cubicBezTo>
                    <a:pt x="2263" y="2908"/>
                    <a:pt x="3013" y="2182"/>
                    <a:pt x="3906" y="1563"/>
                  </a:cubicBezTo>
                  <a:cubicBezTo>
                    <a:pt x="4584" y="1110"/>
                    <a:pt x="5311" y="777"/>
                    <a:pt x="6096" y="658"/>
                  </a:cubicBezTo>
                  <a:cubicBezTo>
                    <a:pt x="6364" y="623"/>
                    <a:pt x="6631" y="605"/>
                    <a:pt x="6899" y="605"/>
                  </a:cubicBezTo>
                  <a:close/>
                  <a:moveTo>
                    <a:pt x="6758" y="1"/>
                  </a:moveTo>
                  <a:cubicBezTo>
                    <a:pt x="5882" y="1"/>
                    <a:pt x="5028" y="225"/>
                    <a:pt x="4203" y="694"/>
                  </a:cubicBezTo>
                  <a:cubicBezTo>
                    <a:pt x="2453" y="1670"/>
                    <a:pt x="1286" y="3134"/>
                    <a:pt x="679" y="5039"/>
                  </a:cubicBezTo>
                  <a:cubicBezTo>
                    <a:pt x="143" y="6671"/>
                    <a:pt x="0" y="8338"/>
                    <a:pt x="12" y="10004"/>
                  </a:cubicBezTo>
                  <a:cubicBezTo>
                    <a:pt x="24" y="10838"/>
                    <a:pt x="72" y="11624"/>
                    <a:pt x="203" y="12398"/>
                  </a:cubicBezTo>
                  <a:cubicBezTo>
                    <a:pt x="369" y="13374"/>
                    <a:pt x="691" y="14279"/>
                    <a:pt x="1084" y="15172"/>
                  </a:cubicBezTo>
                  <a:cubicBezTo>
                    <a:pt x="1489" y="16065"/>
                    <a:pt x="2036" y="16839"/>
                    <a:pt x="2810" y="17422"/>
                  </a:cubicBezTo>
                  <a:cubicBezTo>
                    <a:pt x="3953" y="18279"/>
                    <a:pt x="5263" y="18624"/>
                    <a:pt x="6692" y="18624"/>
                  </a:cubicBezTo>
                  <a:cubicBezTo>
                    <a:pt x="7561" y="18624"/>
                    <a:pt x="8370" y="18434"/>
                    <a:pt x="9192" y="18160"/>
                  </a:cubicBezTo>
                  <a:cubicBezTo>
                    <a:pt x="10442" y="17743"/>
                    <a:pt x="11514" y="17065"/>
                    <a:pt x="12299" y="15993"/>
                  </a:cubicBezTo>
                  <a:cubicBezTo>
                    <a:pt x="12990" y="15053"/>
                    <a:pt x="13431" y="13993"/>
                    <a:pt x="13716" y="12874"/>
                  </a:cubicBezTo>
                  <a:cubicBezTo>
                    <a:pt x="14097" y="11243"/>
                    <a:pt x="14264" y="9576"/>
                    <a:pt x="14133" y="7873"/>
                  </a:cubicBezTo>
                  <a:cubicBezTo>
                    <a:pt x="14002" y="6111"/>
                    <a:pt x="13490" y="4444"/>
                    <a:pt x="12561" y="2920"/>
                  </a:cubicBezTo>
                  <a:cubicBezTo>
                    <a:pt x="12109" y="2206"/>
                    <a:pt x="11526" y="1610"/>
                    <a:pt x="10799" y="1182"/>
                  </a:cubicBezTo>
                  <a:cubicBezTo>
                    <a:pt x="10013" y="718"/>
                    <a:pt x="9144" y="456"/>
                    <a:pt x="8287" y="217"/>
                  </a:cubicBezTo>
                  <a:cubicBezTo>
                    <a:pt x="7771" y="74"/>
                    <a:pt x="7261" y="1"/>
                    <a:pt x="6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35;p60">
              <a:extLst>
                <a:ext uri="{FF2B5EF4-FFF2-40B4-BE49-F238E27FC236}">
                  <a16:creationId xmlns:a16="http://schemas.microsoft.com/office/drawing/2014/main" id="{C90252EF-D3D7-4299-87A8-E15D72282F5B}"/>
                </a:ext>
              </a:extLst>
            </p:cNvPr>
            <p:cNvSpPr/>
            <p:nvPr/>
          </p:nvSpPr>
          <p:spPr>
            <a:xfrm rot="2101408">
              <a:off x="7235110" y="2212389"/>
              <a:ext cx="111648" cy="191271"/>
            </a:xfrm>
            <a:custGeom>
              <a:avLst/>
              <a:gdLst/>
              <a:ahLst/>
              <a:cxnLst/>
              <a:rect l="l" t="t" r="r" b="b"/>
              <a:pathLst>
                <a:path w="4466" h="7651" extrusionOk="0">
                  <a:moveTo>
                    <a:pt x="2321" y="456"/>
                  </a:moveTo>
                  <a:cubicBezTo>
                    <a:pt x="2412" y="456"/>
                    <a:pt x="2511" y="480"/>
                    <a:pt x="2620" y="530"/>
                  </a:cubicBezTo>
                  <a:cubicBezTo>
                    <a:pt x="3120" y="768"/>
                    <a:pt x="3441" y="1185"/>
                    <a:pt x="3656" y="1673"/>
                  </a:cubicBezTo>
                  <a:cubicBezTo>
                    <a:pt x="3941" y="2280"/>
                    <a:pt x="4013" y="2947"/>
                    <a:pt x="4048" y="3626"/>
                  </a:cubicBezTo>
                  <a:cubicBezTo>
                    <a:pt x="4037" y="3745"/>
                    <a:pt x="4037" y="3864"/>
                    <a:pt x="4037" y="3959"/>
                  </a:cubicBezTo>
                  <a:cubicBezTo>
                    <a:pt x="4013" y="4733"/>
                    <a:pt x="3977" y="5495"/>
                    <a:pt x="3679" y="6221"/>
                  </a:cubicBezTo>
                  <a:cubicBezTo>
                    <a:pt x="3435" y="6806"/>
                    <a:pt x="2963" y="7153"/>
                    <a:pt x="2398" y="7153"/>
                  </a:cubicBezTo>
                  <a:cubicBezTo>
                    <a:pt x="2330" y="7153"/>
                    <a:pt x="2261" y="7148"/>
                    <a:pt x="2191" y="7138"/>
                  </a:cubicBezTo>
                  <a:cubicBezTo>
                    <a:pt x="1893" y="7090"/>
                    <a:pt x="1655" y="6935"/>
                    <a:pt x="1489" y="6685"/>
                  </a:cubicBezTo>
                  <a:cubicBezTo>
                    <a:pt x="1215" y="6269"/>
                    <a:pt x="1036" y="5804"/>
                    <a:pt x="1012" y="5316"/>
                  </a:cubicBezTo>
                  <a:cubicBezTo>
                    <a:pt x="953" y="4554"/>
                    <a:pt x="905" y="3780"/>
                    <a:pt x="1060" y="3030"/>
                  </a:cubicBezTo>
                  <a:cubicBezTo>
                    <a:pt x="1203" y="2233"/>
                    <a:pt x="1381" y="1447"/>
                    <a:pt x="1846" y="744"/>
                  </a:cubicBezTo>
                  <a:cubicBezTo>
                    <a:pt x="1974" y="559"/>
                    <a:pt x="2130" y="456"/>
                    <a:pt x="2321" y="456"/>
                  </a:cubicBezTo>
                  <a:close/>
                  <a:moveTo>
                    <a:pt x="2121" y="0"/>
                  </a:moveTo>
                  <a:cubicBezTo>
                    <a:pt x="1742" y="0"/>
                    <a:pt x="1376" y="165"/>
                    <a:pt x="1060" y="494"/>
                  </a:cubicBezTo>
                  <a:cubicBezTo>
                    <a:pt x="834" y="732"/>
                    <a:pt x="655" y="982"/>
                    <a:pt x="524" y="1280"/>
                  </a:cubicBezTo>
                  <a:cubicBezTo>
                    <a:pt x="119" y="2149"/>
                    <a:pt x="0" y="3042"/>
                    <a:pt x="12" y="3995"/>
                  </a:cubicBezTo>
                  <a:cubicBezTo>
                    <a:pt x="48" y="4733"/>
                    <a:pt x="143" y="5483"/>
                    <a:pt x="429" y="6197"/>
                  </a:cubicBezTo>
                  <a:cubicBezTo>
                    <a:pt x="643" y="6721"/>
                    <a:pt x="941" y="7162"/>
                    <a:pt x="1441" y="7447"/>
                  </a:cubicBezTo>
                  <a:cubicBezTo>
                    <a:pt x="1666" y="7565"/>
                    <a:pt x="1892" y="7650"/>
                    <a:pt x="2150" y="7650"/>
                  </a:cubicBezTo>
                  <a:cubicBezTo>
                    <a:pt x="2206" y="7650"/>
                    <a:pt x="2263" y="7646"/>
                    <a:pt x="2322" y="7638"/>
                  </a:cubicBezTo>
                  <a:cubicBezTo>
                    <a:pt x="3179" y="7519"/>
                    <a:pt x="3703" y="6995"/>
                    <a:pt x="4037" y="6245"/>
                  </a:cubicBezTo>
                  <a:cubicBezTo>
                    <a:pt x="4298" y="5650"/>
                    <a:pt x="4394" y="5007"/>
                    <a:pt x="4418" y="4364"/>
                  </a:cubicBezTo>
                  <a:cubicBezTo>
                    <a:pt x="4465" y="3626"/>
                    <a:pt x="4429" y="2864"/>
                    <a:pt x="4239" y="2137"/>
                  </a:cubicBezTo>
                  <a:cubicBezTo>
                    <a:pt x="4013" y="1423"/>
                    <a:pt x="3679" y="780"/>
                    <a:pt x="3048" y="328"/>
                  </a:cubicBezTo>
                  <a:cubicBezTo>
                    <a:pt x="2744" y="109"/>
                    <a:pt x="2429" y="0"/>
                    <a:pt x="2121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36;p60">
              <a:extLst>
                <a:ext uri="{FF2B5EF4-FFF2-40B4-BE49-F238E27FC236}">
                  <a16:creationId xmlns:a16="http://schemas.microsoft.com/office/drawing/2014/main" id="{08E031E9-433A-4A56-971E-CDA33D6F67E4}"/>
                </a:ext>
              </a:extLst>
            </p:cNvPr>
            <p:cNvSpPr/>
            <p:nvPr/>
          </p:nvSpPr>
          <p:spPr>
            <a:xfrm rot="2101408">
              <a:off x="7129252" y="2095299"/>
              <a:ext cx="317018" cy="429791"/>
            </a:xfrm>
            <a:custGeom>
              <a:avLst/>
              <a:gdLst/>
              <a:ahLst/>
              <a:cxnLst/>
              <a:rect l="l" t="t" r="r" b="b"/>
              <a:pathLst>
                <a:path w="12681" h="17192" extrusionOk="0">
                  <a:moveTo>
                    <a:pt x="6520" y="4722"/>
                  </a:moveTo>
                  <a:cubicBezTo>
                    <a:pt x="6830" y="4722"/>
                    <a:pt x="7148" y="4833"/>
                    <a:pt x="7454" y="5059"/>
                  </a:cubicBezTo>
                  <a:cubicBezTo>
                    <a:pt x="8085" y="5500"/>
                    <a:pt x="8418" y="6142"/>
                    <a:pt x="8621" y="6857"/>
                  </a:cubicBezTo>
                  <a:cubicBezTo>
                    <a:pt x="8811" y="7583"/>
                    <a:pt x="8835" y="8345"/>
                    <a:pt x="8799" y="9083"/>
                  </a:cubicBezTo>
                  <a:cubicBezTo>
                    <a:pt x="8764" y="9750"/>
                    <a:pt x="8680" y="10369"/>
                    <a:pt x="8442" y="10964"/>
                  </a:cubicBezTo>
                  <a:cubicBezTo>
                    <a:pt x="8109" y="11726"/>
                    <a:pt x="7585" y="12238"/>
                    <a:pt x="6728" y="12358"/>
                  </a:cubicBezTo>
                  <a:cubicBezTo>
                    <a:pt x="6664" y="12367"/>
                    <a:pt x="6603" y="12371"/>
                    <a:pt x="6544" y="12371"/>
                  </a:cubicBezTo>
                  <a:cubicBezTo>
                    <a:pt x="6290" y="12371"/>
                    <a:pt x="6068" y="12292"/>
                    <a:pt x="5847" y="12167"/>
                  </a:cubicBezTo>
                  <a:cubicBezTo>
                    <a:pt x="5347" y="11893"/>
                    <a:pt x="5049" y="11441"/>
                    <a:pt x="4835" y="10917"/>
                  </a:cubicBezTo>
                  <a:cubicBezTo>
                    <a:pt x="4549" y="10202"/>
                    <a:pt x="4454" y="9464"/>
                    <a:pt x="4418" y="8714"/>
                  </a:cubicBezTo>
                  <a:cubicBezTo>
                    <a:pt x="4406" y="7762"/>
                    <a:pt x="4525" y="6869"/>
                    <a:pt x="4930" y="6011"/>
                  </a:cubicBezTo>
                  <a:cubicBezTo>
                    <a:pt x="5061" y="5714"/>
                    <a:pt x="5239" y="5452"/>
                    <a:pt x="5466" y="5214"/>
                  </a:cubicBezTo>
                  <a:cubicBezTo>
                    <a:pt x="5779" y="4887"/>
                    <a:pt x="6143" y="4722"/>
                    <a:pt x="6520" y="4722"/>
                  </a:cubicBezTo>
                  <a:close/>
                  <a:moveTo>
                    <a:pt x="6337" y="0"/>
                  </a:moveTo>
                  <a:cubicBezTo>
                    <a:pt x="6074" y="0"/>
                    <a:pt x="5812" y="19"/>
                    <a:pt x="5549" y="58"/>
                  </a:cubicBezTo>
                  <a:cubicBezTo>
                    <a:pt x="4763" y="177"/>
                    <a:pt x="4037" y="499"/>
                    <a:pt x="3358" y="963"/>
                  </a:cubicBezTo>
                  <a:cubicBezTo>
                    <a:pt x="2465" y="1570"/>
                    <a:pt x="1715" y="2309"/>
                    <a:pt x="1179" y="3261"/>
                  </a:cubicBezTo>
                  <a:cubicBezTo>
                    <a:pt x="620" y="4226"/>
                    <a:pt x="370" y="5297"/>
                    <a:pt x="167" y="6369"/>
                  </a:cubicBezTo>
                  <a:cubicBezTo>
                    <a:pt x="13" y="7154"/>
                    <a:pt x="1" y="7976"/>
                    <a:pt x="13" y="8774"/>
                  </a:cubicBezTo>
                  <a:cubicBezTo>
                    <a:pt x="48" y="9833"/>
                    <a:pt x="48" y="10893"/>
                    <a:pt x="227" y="11929"/>
                  </a:cubicBezTo>
                  <a:cubicBezTo>
                    <a:pt x="405" y="12929"/>
                    <a:pt x="715" y="13870"/>
                    <a:pt x="1275" y="14715"/>
                  </a:cubicBezTo>
                  <a:cubicBezTo>
                    <a:pt x="2025" y="15846"/>
                    <a:pt x="3001" y="16691"/>
                    <a:pt x="4358" y="17001"/>
                  </a:cubicBezTo>
                  <a:cubicBezTo>
                    <a:pt x="4908" y="17128"/>
                    <a:pt x="5454" y="17191"/>
                    <a:pt x="5997" y="17191"/>
                  </a:cubicBezTo>
                  <a:cubicBezTo>
                    <a:pt x="6923" y="17191"/>
                    <a:pt x="7839" y="17009"/>
                    <a:pt x="8740" y="16656"/>
                  </a:cubicBezTo>
                  <a:cubicBezTo>
                    <a:pt x="10502" y="15941"/>
                    <a:pt x="11609" y="14644"/>
                    <a:pt x="12086" y="12798"/>
                  </a:cubicBezTo>
                  <a:cubicBezTo>
                    <a:pt x="12467" y="11310"/>
                    <a:pt x="12657" y="9786"/>
                    <a:pt x="12681" y="8143"/>
                  </a:cubicBezTo>
                  <a:cubicBezTo>
                    <a:pt x="12657" y="7452"/>
                    <a:pt x="12609" y="6654"/>
                    <a:pt x="12455" y="5881"/>
                  </a:cubicBezTo>
                  <a:cubicBezTo>
                    <a:pt x="12228" y="4666"/>
                    <a:pt x="11800" y="3535"/>
                    <a:pt x="11097" y="2523"/>
                  </a:cubicBezTo>
                  <a:cubicBezTo>
                    <a:pt x="10228" y="1249"/>
                    <a:pt x="9038" y="416"/>
                    <a:pt x="7490" y="118"/>
                  </a:cubicBezTo>
                  <a:cubicBezTo>
                    <a:pt x="7102" y="40"/>
                    <a:pt x="6719" y="0"/>
                    <a:pt x="63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2340;p60">
            <a:extLst>
              <a:ext uri="{FF2B5EF4-FFF2-40B4-BE49-F238E27FC236}">
                <a16:creationId xmlns:a16="http://schemas.microsoft.com/office/drawing/2014/main" id="{D84D4DB9-73EA-4AD6-8FAA-B81068C9A188}"/>
              </a:ext>
            </a:extLst>
          </p:cNvPr>
          <p:cNvGrpSpPr/>
          <p:nvPr/>
        </p:nvGrpSpPr>
        <p:grpSpPr>
          <a:xfrm>
            <a:off x="1975342" y="2349484"/>
            <a:ext cx="513960" cy="446420"/>
            <a:chOff x="1975342" y="2349484"/>
            <a:chExt cx="513960" cy="446420"/>
          </a:xfrm>
        </p:grpSpPr>
        <p:sp>
          <p:nvSpPr>
            <p:cNvPr id="92" name="Google Shape;2341;p60">
              <a:extLst>
                <a:ext uri="{FF2B5EF4-FFF2-40B4-BE49-F238E27FC236}">
                  <a16:creationId xmlns:a16="http://schemas.microsoft.com/office/drawing/2014/main" id="{3220C3BE-005C-4DE3-AAA1-D52D11448A09}"/>
                </a:ext>
              </a:extLst>
            </p:cNvPr>
            <p:cNvSpPr/>
            <p:nvPr/>
          </p:nvSpPr>
          <p:spPr>
            <a:xfrm rot="1059618">
              <a:off x="2078664" y="2427376"/>
              <a:ext cx="403612" cy="109031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42;p60">
              <a:extLst>
                <a:ext uri="{FF2B5EF4-FFF2-40B4-BE49-F238E27FC236}">
                  <a16:creationId xmlns:a16="http://schemas.microsoft.com/office/drawing/2014/main" id="{ECB35D04-3B6D-4AF2-9E05-53C7D452D731}"/>
                </a:ext>
              </a:extLst>
            </p:cNvPr>
            <p:cNvSpPr/>
            <p:nvPr/>
          </p:nvSpPr>
          <p:spPr>
            <a:xfrm rot="1059603">
              <a:off x="2044111" y="2412060"/>
              <a:ext cx="434231" cy="139650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43;p60">
              <a:extLst>
                <a:ext uri="{FF2B5EF4-FFF2-40B4-BE49-F238E27FC236}">
                  <a16:creationId xmlns:a16="http://schemas.microsoft.com/office/drawing/2014/main" id="{377DCA63-27D6-4767-AF72-B2A18661D386}"/>
                </a:ext>
              </a:extLst>
            </p:cNvPr>
            <p:cNvSpPr/>
            <p:nvPr/>
          </p:nvSpPr>
          <p:spPr>
            <a:xfrm rot="1059618">
              <a:off x="2021181" y="2608229"/>
              <a:ext cx="403612" cy="108447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44;p60">
              <a:extLst>
                <a:ext uri="{FF2B5EF4-FFF2-40B4-BE49-F238E27FC236}">
                  <a16:creationId xmlns:a16="http://schemas.microsoft.com/office/drawing/2014/main" id="{17FED6BB-2C2F-44E4-93AC-734FDF84CE12}"/>
                </a:ext>
              </a:extLst>
            </p:cNvPr>
            <p:cNvSpPr/>
            <p:nvPr/>
          </p:nvSpPr>
          <p:spPr>
            <a:xfrm rot="1059603">
              <a:off x="1986415" y="2592880"/>
              <a:ext cx="434231" cy="140468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2345;p60">
            <a:extLst>
              <a:ext uri="{FF2B5EF4-FFF2-40B4-BE49-F238E27FC236}">
                <a16:creationId xmlns:a16="http://schemas.microsoft.com/office/drawing/2014/main" id="{577E654A-B21E-4F70-AD39-66E5C1BEFB1C}"/>
              </a:ext>
            </a:extLst>
          </p:cNvPr>
          <p:cNvGrpSpPr/>
          <p:nvPr/>
        </p:nvGrpSpPr>
        <p:grpSpPr>
          <a:xfrm>
            <a:off x="6328866" y="979880"/>
            <a:ext cx="608566" cy="669556"/>
            <a:chOff x="4782300" y="3673398"/>
            <a:chExt cx="468200" cy="515162"/>
          </a:xfrm>
        </p:grpSpPr>
        <p:sp>
          <p:nvSpPr>
            <p:cNvPr id="97" name="Google Shape;2346;p60">
              <a:extLst>
                <a:ext uri="{FF2B5EF4-FFF2-40B4-BE49-F238E27FC236}">
                  <a16:creationId xmlns:a16="http://schemas.microsoft.com/office/drawing/2014/main" id="{84780043-8855-42B9-9CAF-060C587ADD44}"/>
                </a:ext>
              </a:extLst>
            </p:cNvPr>
            <p:cNvSpPr/>
            <p:nvPr/>
          </p:nvSpPr>
          <p:spPr>
            <a:xfrm>
              <a:off x="4795635" y="3685969"/>
              <a:ext cx="441536" cy="489996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47;p60">
              <a:extLst>
                <a:ext uri="{FF2B5EF4-FFF2-40B4-BE49-F238E27FC236}">
                  <a16:creationId xmlns:a16="http://schemas.microsoft.com/office/drawing/2014/main" id="{F5487A7E-ECAE-4B40-BD96-EAF56144EB87}"/>
                </a:ext>
              </a:extLst>
            </p:cNvPr>
            <p:cNvSpPr/>
            <p:nvPr/>
          </p:nvSpPr>
          <p:spPr>
            <a:xfrm>
              <a:off x="4782300" y="3673398"/>
              <a:ext cx="468200" cy="515162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2348;p60">
            <a:extLst>
              <a:ext uri="{FF2B5EF4-FFF2-40B4-BE49-F238E27FC236}">
                <a16:creationId xmlns:a16="http://schemas.microsoft.com/office/drawing/2014/main" id="{629599A9-AB35-4B1A-8194-26C8893DB5B4}"/>
              </a:ext>
            </a:extLst>
          </p:cNvPr>
          <p:cNvGrpSpPr/>
          <p:nvPr/>
        </p:nvGrpSpPr>
        <p:grpSpPr>
          <a:xfrm rot="1647645">
            <a:off x="4078088" y="3252800"/>
            <a:ext cx="501382" cy="556863"/>
            <a:chOff x="2960338" y="3767686"/>
            <a:chExt cx="344315" cy="382439"/>
          </a:xfrm>
        </p:grpSpPr>
        <p:sp>
          <p:nvSpPr>
            <p:cNvPr id="100" name="Google Shape;2349;p60">
              <a:extLst>
                <a:ext uri="{FF2B5EF4-FFF2-40B4-BE49-F238E27FC236}">
                  <a16:creationId xmlns:a16="http://schemas.microsoft.com/office/drawing/2014/main" id="{BDAE1928-8C8F-457D-BF35-8BE943B3DAB9}"/>
                </a:ext>
              </a:extLst>
            </p:cNvPr>
            <p:cNvSpPr/>
            <p:nvPr/>
          </p:nvSpPr>
          <p:spPr>
            <a:xfrm>
              <a:off x="2971962" y="3780643"/>
              <a:ext cx="321096" cy="357872"/>
            </a:xfrm>
            <a:custGeom>
              <a:avLst/>
              <a:gdLst/>
              <a:ahLst/>
              <a:cxnLst/>
              <a:rect l="l" t="t" r="r" b="b"/>
              <a:pathLst>
                <a:path w="4287" h="4778" extrusionOk="0">
                  <a:moveTo>
                    <a:pt x="2374" y="0"/>
                  </a:moveTo>
                  <a:cubicBezTo>
                    <a:pt x="2007" y="0"/>
                    <a:pt x="1632" y="39"/>
                    <a:pt x="1632" y="39"/>
                  </a:cubicBezTo>
                  <a:cubicBezTo>
                    <a:pt x="1632" y="39"/>
                    <a:pt x="1691" y="1670"/>
                    <a:pt x="1501" y="1670"/>
                  </a:cubicBezTo>
                  <a:cubicBezTo>
                    <a:pt x="1001" y="1670"/>
                    <a:pt x="501" y="1706"/>
                    <a:pt x="1" y="1778"/>
                  </a:cubicBezTo>
                  <a:cubicBezTo>
                    <a:pt x="72" y="2099"/>
                    <a:pt x="72" y="2444"/>
                    <a:pt x="13" y="2778"/>
                  </a:cubicBezTo>
                  <a:cubicBezTo>
                    <a:pt x="205" y="2764"/>
                    <a:pt x="393" y="2758"/>
                    <a:pt x="580" y="2758"/>
                  </a:cubicBezTo>
                  <a:cubicBezTo>
                    <a:pt x="892" y="2758"/>
                    <a:pt x="1200" y="2776"/>
                    <a:pt x="1513" y="2813"/>
                  </a:cubicBezTo>
                  <a:cubicBezTo>
                    <a:pt x="1429" y="3456"/>
                    <a:pt x="1441" y="4123"/>
                    <a:pt x="1560" y="4766"/>
                  </a:cubicBezTo>
                  <a:cubicBezTo>
                    <a:pt x="1752" y="4743"/>
                    <a:pt x="1943" y="4732"/>
                    <a:pt x="2131" y="4732"/>
                  </a:cubicBezTo>
                  <a:cubicBezTo>
                    <a:pt x="2342" y="4732"/>
                    <a:pt x="2550" y="4746"/>
                    <a:pt x="2751" y="4778"/>
                  </a:cubicBezTo>
                  <a:cubicBezTo>
                    <a:pt x="2870" y="4147"/>
                    <a:pt x="2858" y="3468"/>
                    <a:pt x="2680" y="2849"/>
                  </a:cubicBezTo>
                  <a:cubicBezTo>
                    <a:pt x="2982" y="2775"/>
                    <a:pt x="3269" y="2747"/>
                    <a:pt x="3567" y="2747"/>
                  </a:cubicBezTo>
                  <a:cubicBezTo>
                    <a:pt x="3797" y="2747"/>
                    <a:pt x="4033" y="2764"/>
                    <a:pt x="4287" y="2790"/>
                  </a:cubicBezTo>
                  <a:cubicBezTo>
                    <a:pt x="4275" y="2492"/>
                    <a:pt x="4287" y="1670"/>
                    <a:pt x="4287" y="1670"/>
                  </a:cubicBezTo>
                  <a:lnTo>
                    <a:pt x="4287" y="1670"/>
                  </a:lnTo>
                  <a:cubicBezTo>
                    <a:pt x="4287" y="1670"/>
                    <a:pt x="4108" y="1682"/>
                    <a:pt x="4061" y="1682"/>
                  </a:cubicBezTo>
                  <a:cubicBezTo>
                    <a:pt x="3715" y="1670"/>
                    <a:pt x="3323" y="1647"/>
                    <a:pt x="2989" y="1623"/>
                  </a:cubicBezTo>
                  <a:cubicBezTo>
                    <a:pt x="2906" y="1087"/>
                    <a:pt x="3084" y="575"/>
                    <a:pt x="2918" y="51"/>
                  </a:cubicBezTo>
                  <a:cubicBezTo>
                    <a:pt x="2785" y="13"/>
                    <a:pt x="2581" y="0"/>
                    <a:pt x="2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50;p60">
              <a:extLst>
                <a:ext uri="{FF2B5EF4-FFF2-40B4-BE49-F238E27FC236}">
                  <a16:creationId xmlns:a16="http://schemas.microsoft.com/office/drawing/2014/main" id="{4AE7E20D-A841-4C80-BF7F-9F658AC3451A}"/>
                </a:ext>
              </a:extLst>
            </p:cNvPr>
            <p:cNvSpPr/>
            <p:nvPr/>
          </p:nvSpPr>
          <p:spPr>
            <a:xfrm>
              <a:off x="2960338" y="3767686"/>
              <a:ext cx="344315" cy="382439"/>
            </a:xfrm>
            <a:custGeom>
              <a:avLst/>
              <a:gdLst/>
              <a:ahLst/>
              <a:cxnLst/>
              <a:rect l="l" t="t" r="r" b="b"/>
              <a:pathLst>
                <a:path w="4597" h="5106" extrusionOk="0">
                  <a:moveTo>
                    <a:pt x="2469" y="303"/>
                  </a:moveTo>
                  <a:cubicBezTo>
                    <a:pt x="2535" y="303"/>
                    <a:pt x="2601" y="304"/>
                    <a:pt x="2668" y="307"/>
                  </a:cubicBezTo>
                  <a:cubicBezTo>
                    <a:pt x="2688" y="307"/>
                    <a:pt x="2719" y="306"/>
                    <a:pt x="2755" y="306"/>
                  </a:cubicBezTo>
                  <a:cubicBezTo>
                    <a:pt x="2825" y="306"/>
                    <a:pt x="2910" y="311"/>
                    <a:pt x="2942" y="343"/>
                  </a:cubicBezTo>
                  <a:cubicBezTo>
                    <a:pt x="2989" y="391"/>
                    <a:pt x="2965" y="772"/>
                    <a:pt x="2965" y="867"/>
                  </a:cubicBezTo>
                  <a:cubicBezTo>
                    <a:pt x="2965" y="1177"/>
                    <a:pt x="2930" y="1474"/>
                    <a:pt x="2965" y="1784"/>
                  </a:cubicBezTo>
                  <a:cubicBezTo>
                    <a:pt x="2989" y="1879"/>
                    <a:pt x="3025" y="1939"/>
                    <a:pt x="3120" y="1939"/>
                  </a:cubicBezTo>
                  <a:cubicBezTo>
                    <a:pt x="3501" y="1951"/>
                    <a:pt x="3882" y="1998"/>
                    <a:pt x="4263" y="1998"/>
                  </a:cubicBezTo>
                  <a:lnTo>
                    <a:pt x="4263" y="2796"/>
                  </a:lnTo>
                  <a:cubicBezTo>
                    <a:pt x="4074" y="2777"/>
                    <a:pt x="3883" y="2766"/>
                    <a:pt x="3691" y="2766"/>
                  </a:cubicBezTo>
                  <a:cubicBezTo>
                    <a:pt x="3387" y="2766"/>
                    <a:pt x="3081" y="2794"/>
                    <a:pt x="2775" y="2867"/>
                  </a:cubicBezTo>
                  <a:cubicBezTo>
                    <a:pt x="2703" y="2891"/>
                    <a:pt x="2656" y="2974"/>
                    <a:pt x="2680" y="3046"/>
                  </a:cubicBezTo>
                  <a:cubicBezTo>
                    <a:pt x="2822" y="3629"/>
                    <a:pt x="2858" y="4201"/>
                    <a:pt x="2763" y="4772"/>
                  </a:cubicBezTo>
                  <a:cubicBezTo>
                    <a:pt x="2608" y="4760"/>
                    <a:pt x="2453" y="4754"/>
                    <a:pt x="2297" y="4754"/>
                  </a:cubicBezTo>
                  <a:cubicBezTo>
                    <a:pt x="2141" y="4754"/>
                    <a:pt x="1983" y="4760"/>
                    <a:pt x="1822" y="4772"/>
                  </a:cubicBezTo>
                  <a:cubicBezTo>
                    <a:pt x="1739" y="4177"/>
                    <a:pt x="1739" y="3582"/>
                    <a:pt x="1810" y="2974"/>
                  </a:cubicBezTo>
                  <a:cubicBezTo>
                    <a:pt x="1822" y="2891"/>
                    <a:pt x="1739" y="2843"/>
                    <a:pt x="1656" y="2832"/>
                  </a:cubicBezTo>
                  <a:cubicBezTo>
                    <a:pt x="1329" y="2787"/>
                    <a:pt x="996" y="2763"/>
                    <a:pt x="666" y="2763"/>
                  </a:cubicBezTo>
                  <a:cubicBezTo>
                    <a:pt x="551" y="2763"/>
                    <a:pt x="436" y="2766"/>
                    <a:pt x="322" y="2772"/>
                  </a:cubicBezTo>
                  <a:cubicBezTo>
                    <a:pt x="334" y="2534"/>
                    <a:pt x="334" y="2296"/>
                    <a:pt x="310" y="2070"/>
                  </a:cubicBezTo>
                  <a:cubicBezTo>
                    <a:pt x="751" y="2022"/>
                    <a:pt x="1191" y="1998"/>
                    <a:pt x="1632" y="1998"/>
                  </a:cubicBezTo>
                  <a:lnTo>
                    <a:pt x="1691" y="1998"/>
                  </a:lnTo>
                  <a:cubicBezTo>
                    <a:pt x="1930" y="1891"/>
                    <a:pt x="1894" y="1403"/>
                    <a:pt x="1918" y="1200"/>
                  </a:cubicBezTo>
                  <a:cubicBezTo>
                    <a:pt x="1930" y="903"/>
                    <a:pt x="1930" y="629"/>
                    <a:pt x="1930" y="331"/>
                  </a:cubicBezTo>
                  <a:cubicBezTo>
                    <a:pt x="2113" y="314"/>
                    <a:pt x="2289" y="303"/>
                    <a:pt x="2469" y="303"/>
                  </a:cubicBezTo>
                  <a:close/>
                  <a:moveTo>
                    <a:pt x="2458" y="1"/>
                  </a:moveTo>
                  <a:cubicBezTo>
                    <a:pt x="2236" y="1"/>
                    <a:pt x="2013" y="16"/>
                    <a:pt x="1799" y="34"/>
                  </a:cubicBezTo>
                  <a:cubicBezTo>
                    <a:pt x="1727" y="34"/>
                    <a:pt x="1644" y="93"/>
                    <a:pt x="1644" y="176"/>
                  </a:cubicBezTo>
                  <a:lnTo>
                    <a:pt x="1644" y="867"/>
                  </a:lnTo>
                  <a:cubicBezTo>
                    <a:pt x="1644" y="1022"/>
                    <a:pt x="1632" y="1200"/>
                    <a:pt x="1620" y="1367"/>
                  </a:cubicBezTo>
                  <a:cubicBezTo>
                    <a:pt x="1620" y="1462"/>
                    <a:pt x="1584" y="1534"/>
                    <a:pt x="1584" y="1617"/>
                  </a:cubicBezTo>
                  <a:cubicBezTo>
                    <a:pt x="1584" y="1665"/>
                    <a:pt x="1572" y="1677"/>
                    <a:pt x="1572" y="1700"/>
                  </a:cubicBezTo>
                  <a:cubicBezTo>
                    <a:pt x="1096" y="1712"/>
                    <a:pt x="620" y="1736"/>
                    <a:pt x="155" y="1796"/>
                  </a:cubicBezTo>
                  <a:cubicBezTo>
                    <a:pt x="60" y="1820"/>
                    <a:pt x="1" y="1891"/>
                    <a:pt x="13" y="1998"/>
                  </a:cubicBezTo>
                  <a:cubicBezTo>
                    <a:pt x="72" y="2308"/>
                    <a:pt x="72" y="2593"/>
                    <a:pt x="25" y="2903"/>
                  </a:cubicBezTo>
                  <a:cubicBezTo>
                    <a:pt x="13" y="2986"/>
                    <a:pt x="60" y="3093"/>
                    <a:pt x="179" y="3093"/>
                  </a:cubicBezTo>
                  <a:cubicBezTo>
                    <a:pt x="326" y="3086"/>
                    <a:pt x="474" y="3082"/>
                    <a:pt x="623" y="3082"/>
                  </a:cubicBezTo>
                  <a:cubicBezTo>
                    <a:pt x="920" y="3082"/>
                    <a:pt x="1219" y="3097"/>
                    <a:pt x="1513" y="3129"/>
                  </a:cubicBezTo>
                  <a:cubicBezTo>
                    <a:pt x="1453" y="3748"/>
                    <a:pt x="1465" y="4356"/>
                    <a:pt x="1572" y="4987"/>
                  </a:cubicBezTo>
                  <a:cubicBezTo>
                    <a:pt x="1583" y="5041"/>
                    <a:pt x="1654" y="5095"/>
                    <a:pt x="1711" y="5095"/>
                  </a:cubicBezTo>
                  <a:cubicBezTo>
                    <a:pt x="1717" y="5095"/>
                    <a:pt x="1722" y="5095"/>
                    <a:pt x="1727" y="5094"/>
                  </a:cubicBezTo>
                  <a:cubicBezTo>
                    <a:pt x="1899" y="5073"/>
                    <a:pt x="2072" y="5063"/>
                    <a:pt x="2245" y="5063"/>
                  </a:cubicBezTo>
                  <a:cubicBezTo>
                    <a:pt x="2467" y="5063"/>
                    <a:pt x="2690" y="5079"/>
                    <a:pt x="2918" y="5106"/>
                  </a:cubicBezTo>
                  <a:cubicBezTo>
                    <a:pt x="2977" y="5106"/>
                    <a:pt x="3049" y="5058"/>
                    <a:pt x="3061" y="4998"/>
                  </a:cubicBezTo>
                  <a:cubicBezTo>
                    <a:pt x="3168" y="4379"/>
                    <a:pt x="3168" y="3760"/>
                    <a:pt x="3013" y="3141"/>
                  </a:cubicBezTo>
                  <a:cubicBezTo>
                    <a:pt x="3262" y="3091"/>
                    <a:pt x="3511" y="3074"/>
                    <a:pt x="3760" y="3074"/>
                  </a:cubicBezTo>
                  <a:cubicBezTo>
                    <a:pt x="3988" y="3074"/>
                    <a:pt x="4215" y="3088"/>
                    <a:pt x="4442" y="3105"/>
                  </a:cubicBezTo>
                  <a:cubicBezTo>
                    <a:pt x="4451" y="3108"/>
                    <a:pt x="4459" y="3109"/>
                    <a:pt x="4468" y="3109"/>
                  </a:cubicBezTo>
                  <a:cubicBezTo>
                    <a:pt x="4540" y="3109"/>
                    <a:pt x="4597" y="3026"/>
                    <a:pt x="4597" y="2963"/>
                  </a:cubicBezTo>
                  <a:cubicBezTo>
                    <a:pt x="4561" y="2570"/>
                    <a:pt x="4561" y="2201"/>
                    <a:pt x="4585" y="1831"/>
                  </a:cubicBezTo>
                  <a:cubicBezTo>
                    <a:pt x="4585" y="1760"/>
                    <a:pt x="4501" y="1677"/>
                    <a:pt x="4430" y="1677"/>
                  </a:cubicBezTo>
                  <a:cubicBezTo>
                    <a:pt x="4332" y="1686"/>
                    <a:pt x="4233" y="1690"/>
                    <a:pt x="4135" y="1690"/>
                  </a:cubicBezTo>
                  <a:cubicBezTo>
                    <a:pt x="3848" y="1690"/>
                    <a:pt x="3558" y="1659"/>
                    <a:pt x="3275" y="1641"/>
                  </a:cubicBezTo>
                  <a:cubicBezTo>
                    <a:pt x="3239" y="1141"/>
                    <a:pt x="3334" y="653"/>
                    <a:pt x="3215" y="165"/>
                  </a:cubicBezTo>
                  <a:cubicBezTo>
                    <a:pt x="3192" y="117"/>
                    <a:pt x="3156" y="69"/>
                    <a:pt x="3108" y="57"/>
                  </a:cubicBezTo>
                  <a:cubicBezTo>
                    <a:pt x="2900" y="16"/>
                    <a:pt x="2680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2"/>
          <p:cNvSpPr txBox="1">
            <a:spLocks noGrp="1"/>
          </p:cNvSpPr>
          <p:nvPr>
            <p:ph type="title"/>
          </p:nvPr>
        </p:nvSpPr>
        <p:spPr>
          <a:xfrm>
            <a:off x="2477850" y="1108717"/>
            <a:ext cx="4188300" cy="6586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Description!</a:t>
            </a:r>
          </a:p>
        </p:txBody>
      </p:sp>
      <p:sp>
        <p:nvSpPr>
          <p:cNvPr id="1697" name="Google Shape;1697;p42"/>
          <p:cNvSpPr txBox="1">
            <a:spLocks noGrp="1"/>
          </p:cNvSpPr>
          <p:nvPr>
            <p:ph type="subTitle" idx="1"/>
          </p:nvPr>
        </p:nvSpPr>
        <p:spPr>
          <a:xfrm>
            <a:off x="1537576" y="1747459"/>
            <a:ext cx="6068848" cy="226360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This project is a simple quiz application made with NASM. </a:t>
            </a:r>
          </a:p>
          <a:p>
            <a:pPr marL="0" lvl="0" indent="0"/>
            <a:r>
              <a:rPr lang="en-US" dirty="0"/>
              <a:t>It has a console interface.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This project is for the fulfillment of the course subject, </a:t>
            </a:r>
          </a:p>
          <a:p>
            <a:pPr marL="0" lvl="0" indent="0"/>
            <a:r>
              <a:rPr lang="en-US" dirty="0"/>
              <a:t>Computer Organization and Assembly Language. </a:t>
            </a:r>
            <a:endParaRPr dirty="0"/>
          </a:p>
        </p:txBody>
      </p:sp>
      <p:grpSp>
        <p:nvGrpSpPr>
          <p:cNvPr id="1698" name="Google Shape;1698;p42"/>
          <p:cNvGrpSpPr/>
          <p:nvPr/>
        </p:nvGrpSpPr>
        <p:grpSpPr>
          <a:xfrm flipH="1">
            <a:off x="1197757" y="838332"/>
            <a:ext cx="545897" cy="513332"/>
            <a:chOff x="3187875" y="1320975"/>
            <a:chExt cx="545897" cy="513332"/>
          </a:xfrm>
        </p:grpSpPr>
        <p:sp>
          <p:nvSpPr>
            <p:cNvPr id="1699" name="Google Shape;1699;p42"/>
            <p:cNvSpPr/>
            <p:nvPr/>
          </p:nvSpPr>
          <p:spPr>
            <a:xfrm>
              <a:off x="3202421" y="1354900"/>
              <a:ext cx="485554" cy="44853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3187875" y="1341902"/>
              <a:ext cx="531913" cy="492405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3384529" y="1382725"/>
              <a:ext cx="25197" cy="97223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3574521" y="1525322"/>
              <a:ext cx="75451" cy="23790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3226446" y="1548502"/>
              <a:ext cx="60389" cy="3021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3216404" y="1333644"/>
              <a:ext cx="485507" cy="449095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3201858" y="1320975"/>
              <a:ext cx="531913" cy="492686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42"/>
          <p:cNvGrpSpPr/>
          <p:nvPr/>
        </p:nvGrpSpPr>
        <p:grpSpPr>
          <a:xfrm flipH="1">
            <a:off x="7788493" y="3502485"/>
            <a:ext cx="514599" cy="575974"/>
            <a:chOff x="4222145" y="3321351"/>
            <a:chExt cx="514599" cy="575974"/>
          </a:xfrm>
        </p:grpSpPr>
        <p:sp>
          <p:nvSpPr>
            <p:cNvPr id="1707" name="Google Shape;1707;p42"/>
            <p:cNvSpPr/>
            <p:nvPr/>
          </p:nvSpPr>
          <p:spPr>
            <a:xfrm>
              <a:off x="4228292" y="3550192"/>
              <a:ext cx="471571" cy="135090"/>
            </a:xfrm>
            <a:custGeom>
              <a:avLst/>
              <a:gdLst/>
              <a:ahLst/>
              <a:cxnLst/>
              <a:rect l="l" t="t" r="r" b="b"/>
              <a:pathLst>
                <a:path w="10050" h="2879" extrusionOk="0">
                  <a:moveTo>
                    <a:pt x="5722" y="0"/>
                  </a:moveTo>
                  <a:cubicBezTo>
                    <a:pt x="5611" y="0"/>
                    <a:pt x="5501" y="6"/>
                    <a:pt x="5394" y="21"/>
                  </a:cubicBezTo>
                  <a:cubicBezTo>
                    <a:pt x="4894" y="81"/>
                    <a:pt x="4406" y="117"/>
                    <a:pt x="3918" y="141"/>
                  </a:cubicBezTo>
                  <a:cubicBezTo>
                    <a:pt x="3048" y="164"/>
                    <a:pt x="2191" y="176"/>
                    <a:pt x="1322" y="212"/>
                  </a:cubicBezTo>
                  <a:cubicBezTo>
                    <a:pt x="1072" y="212"/>
                    <a:pt x="822" y="224"/>
                    <a:pt x="572" y="283"/>
                  </a:cubicBezTo>
                  <a:cubicBezTo>
                    <a:pt x="274" y="355"/>
                    <a:pt x="96" y="510"/>
                    <a:pt x="72" y="819"/>
                  </a:cubicBezTo>
                  <a:cubicBezTo>
                    <a:pt x="60" y="938"/>
                    <a:pt x="36" y="1057"/>
                    <a:pt x="36" y="1176"/>
                  </a:cubicBezTo>
                  <a:cubicBezTo>
                    <a:pt x="12" y="1641"/>
                    <a:pt x="0" y="2117"/>
                    <a:pt x="84" y="2581"/>
                  </a:cubicBezTo>
                  <a:cubicBezTo>
                    <a:pt x="120" y="2772"/>
                    <a:pt x="227" y="2855"/>
                    <a:pt x="417" y="2855"/>
                  </a:cubicBezTo>
                  <a:cubicBezTo>
                    <a:pt x="631" y="2855"/>
                    <a:pt x="834" y="2879"/>
                    <a:pt x="1024" y="2879"/>
                  </a:cubicBezTo>
                  <a:cubicBezTo>
                    <a:pt x="2501" y="2855"/>
                    <a:pt x="3953" y="2724"/>
                    <a:pt x="5418" y="2712"/>
                  </a:cubicBezTo>
                  <a:lnTo>
                    <a:pt x="8109" y="2712"/>
                  </a:lnTo>
                  <a:cubicBezTo>
                    <a:pt x="8537" y="2712"/>
                    <a:pt x="8990" y="2665"/>
                    <a:pt x="9418" y="2593"/>
                  </a:cubicBezTo>
                  <a:cubicBezTo>
                    <a:pt x="9645" y="2546"/>
                    <a:pt x="9835" y="2462"/>
                    <a:pt x="9883" y="2200"/>
                  </a:cubicBezTo>
                  <a:cubicBezTo>
                    <a:pt x="10002" y="1653"/>
                    <a:pt x="10026" y="1105"/>
                    <a:pt x="10049" y="533"/>
                  </a:cubicBezTo>
                  <a:cubicBezTo>
                    <a:pt x="10049" y="236"/>
                    <a:pt x="9930" y="141"/>
                    <a:pt x="9633" y="93"/>
                  </a:cubicBezTo>
                  <a:cubicBezTo>
                    <a:pt x="9502" y="57"/>
                    <a:pt x="9359" y="57"/>
                    <a:pt x="9228" y="57"/>
                  </a:cubicBezTo>
                  <a:cubicBezTo>
                    <a:pt x="8287" y="45"/>
                    <a:pt x="7335" y="33"/>
                    <a:pt x="6406" y="21"/>
                  </a:cubicBezTo>
                  <a:cubicBezTo>
                    <a:pt x="6176" y="21"/>
                    <a:pt x="5946" y="0"/>
                    <a:pt x="5722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4361272" y="3718456"/>
              <a:ext cx="183842" cy="178869"/>
            </a:xfrm>
            <a:custGeom>
              <a:avLst/>
              <a:gdLst/>
              <a:ahLst/>
              <a:cxnLst/>
              <a:rect l="l" t="t" r="r" b="b"/>
              <a:pathLst>
                <a:path w="3918" h="3812" extrusionOk="0">
                  <a:moveTo>
                    <a:pt x="1744" y="281"/>
                  </a:moveTo>
                  <a:cubicBezTo>
                    <a:pt x="1750" y="281"/>
                    <a:pt x="1756" y="281"/>
                    <a:pt x="1762" y="281"/>
                  </a:cubicBezTo>
                  <a:cubicBezTo>
                    <a:pt x="2691" y="305"/>
                    <a:pt x="3405" y="924"/>
                    <a:pt x="3405" y="1746"/>
                  </a:cubicBezTo>
                  <a:cubicBezTo>
                    <a:pt x="3405" y="2584"/>
                    <a:pt x="2703" y="3282"/>
                    <a:pt x="1867" y="3282"/>
                  </a:cubicBezTo>
                  <a:cubicBezTo>
                    <a:pt x="1860" y="3282"/>
                    <a:pt x="1853" y="3282"/>
                    <a:pt x="1846" y="3282"/>
                  </a:cubicBezTo>
                  <a:cubicBezTo>
                    <a:pt x="976" y="3282"/>
                    <a:pt x="322" y="2651"/>
                    <a:pt x="322" y="1829"/>
                  </a:cubicBezTo>
                  <a:cubicBezTo>
                    <a:pt x="298" y="932"/>
                    <a:pt x="1081" y="281"/>
                    <a:pt x="1744" y="281"/>
                  </a:cubicBezTo>
                  <a:close/>
                  <a:moveTo>
                    <a:pt x="2107" y="0"/>
                  </a:moveTo>
                  <a:cubicBezTo>
                    <a:pt x="1832" y="0"/>
                    <a:pt x="1553" y="54"/>
                    <a:pt x="1274" y="138"/>
                  </a:cubicBezTo>
                  <a:cubicBezTo>
                    <a:pt x="512" y="365"/>
                    <a:pt x="0" y="1174"/>
                    <a:pt x="72" y="1948"/>
                  </a:cubicBezTo>
                  <a:cubicBezTo>
                    <a:pt x="119" y="2365"/>
                    <a:pt x="298" y="2722"/>
                    <a:pt x="512" y="3055"/>
                  </a:cubicBezTo>
                  <a:cubicBezTo>
                    <a:pt x="865" y="3533"/>
                    <a:pt x="1318" y="3812"/>
                    <a:pt x="1894" y="3812"/>
                  </a:cubicBezTo>
                  <a:cubicBezTo>
                    <a:pt x="1979" y="3812"/>
                    <a:pt x="2066" y="3806"/>
                    <a:pt x="2155" y="3794"/>
                  </a:cubicBezTo>
                  <a:cubicBezTo>
                    <a:pt x="3120" y="3663"/>
                    <a:pt x="3917" y="2662"/>
                    <a:pt x="3905" y="1412"/>
                  </a:cubicBezTo>
                  <a:cubicBezTo>
                    <a:pt x="3893" y="1055"/>
                    <a:pt x="3608" y="615"/>
                    <a:pt x="3120" y="305"/>
                  </a:cubicBezTo>
                  <a:cubicBezTo>
                    <a:pt x="2794" y="86"/>
                    <a:pt x="245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4347852" y="3342232"/>
              <a:ext cx="192241" cy="180558"/>
            </a:xfrm>
            <a:custGeom>
              <a:avLst/>
              <a:gdLst/>
              <a:ahLst/>
              <a:cxnLst/>
              <a:rect l="l" t="t" r="r" b="b"/>
              <a:pathLst>
                <a:path w="4097" h="3848" extrusionOk="0">
                  <a:moveTo>
                    <a:pt x="1827" y="321"/>
                  </a:moveTo>
                  <a:cubicBezTo>
                    <a:pt x="2038" y="321"/>
                    <a:pt x="2249" y="373"/>
                    <a:pt x="2453" y="465"/>
                  </a:cubicBezTo>
                  <a:cubicBezTo>
                    <a:pt x="2989" y="703"/>
                    <a:pt x="3382" y="1334"/>
                    <a:pt x="3382" y="1917"/>
                  </a:cubicBezTo>
                  <a:cubicBezTo>
                    <a:pt x="3382" y="2727"/>
                    <a:pt x="2798" y="3334"/>
                    <a:pt x="1965" y="3394"/>
                  </a:cubicBezTo>
                  <a:cubicBezTo>
                    <a:pt x="1925" y="3397"/>
                    <a:pt x="1886" y="3399"/>
                    <a:pt x="1847" y="3399"/>
                  </a:cubicBezTo>
                  <a:cubicBezTo>
                    <a:pt x="1146" y="3399"/>
                    <a:pt x="541" y="2903"/>
                    <a:pt x="417" y="2215"/>
                  </a:cubicBezTo>
                  <a:cubicBezTo>
                    <a:pt x="310" y="1596"/>
                    <a:pt x="727" y="715"/>
                    <a:pt x="1322" y="429"/>
                  </a:cubicBezTo>
                  <a:cubicBezTo>
                    <a:pt x="1487" y="355"/>
                    <a:pt x="1657" y="321"/>
                    <a:pt x="1827" y="321"/>
                  </a:cubicBezTo>
                  <a:close/>
                  <a:moveTo>
                    <a:pt x="2049" y="0"/>
                  </a:moveTo>
                  <a:cubicBezTo>
                    <a:pt x="1796" y="0"/>
                    <a:pt x="1538" y="59"/>
                    <a:pt x="1274" y="191"/>
                  </a:cubicBezTo>
                  <a:cubicBezTo>
                    <a:pt x="703" y="477"/>
                    <a:pt x="334" y="965"/>
                    <a:pt x="167" y="1596"/>
                  </a:cubicBezTo>
                  <a:cubicBezTo>
                    <a:pt x="0" y="2203"/>
                    <a:pt x="84" y="2787"/>
                    <a:pt x="560" y="3227"/>
                  </a:cubicBezTo>
                  <a:cubicBezTo>
                    <a:pt x="992" y="3609"/>
                    <a:pt x="1476" y="3847"/>
                    <a:pt x="2032" y="3847"/>
                  </a:cubicBezTo>
                  <a:cubicBezTo>
                    <a:pt x="2134" y="3847"/>
                    <a:pt x="2239" y="3839"/>
                    <a:pt x="2346" y="3822"/>
                  </a:cubicBezTo>
                  <a:cubicBezTo>
                    <a:pt x="3167" y="3691"/>
                    <a:pt x="4096" y="2941"/>
                    <a:pt x="4049" y="2013"/>
                  </a:cubicBezTo>
                  <a:cubicBezTo>
                    <a:pt x="4049" y="1275"/>
                    <a:pt x="3775" y="763"/>
                    <a:pt x="3227" y="405"/>
                  </a:cubicBezTo>
                  <a:cubicBezTo>
                    <a:pt x="2852" y="155"/>
                    <a:pt x="2458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4375208" y="3731642"/>
              <a:ext cx="145882" cy="140251"/>
            </a:xfrm>
            <a:custGeom>
              <a:avLst/>
              <a:gdLst/>
              <a:ahLst/>
              <a:cxnLst/>
              <a:rect l="l" t="t" r="r" b="b"/>
              <a:pathLst>
                <a:path w="3109" h="2989" extrusionOk="0">
                  <a:moveTo>
                    <a:pt x="1465" y="0"/>
                  </a:moveTo>
                  <a:cubicBezTo>
                    <a:pt x="810" y="0"/>
                    <a:pt x="1" y="655"/>
                    <a:pt x="25" y="1548"/>
                  </a:cubicBezTo>
                  <a:cubicBezTo>
                    <a:pt x="25" y="2370"/>
                    <a:pt x="679" y="2989"/>
                    <a:pt x="1549" y="2989"/>
                  </a:cubicBezTo>
                  <a:cubicBezTo>
                    <a:pt x="2394" y="2989"/>
                    <a:pt x="3108" y="2298"/>
                    <a:pt x="3108" y="1465"/>
                  </a:cubicBezTo>
                  <a:cubicBezTo>
                    <a:pt x="3108" y="643"/>
                    <a:pt x="2394" y="24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4361835" y="3357153"/>
              <a:ext cx="144709" cy="144568"/>
            </a:xfrm>
            <a:custGeom>
              <a:avLst/>
              <a:gdLst/>
              <a:ahLst/>
              <a:cxnLst/>
              <a:rect l="l" t="t" r="r" b="b"/>
              <a:pathLst>
                <a:path w="3084" h="3081" extrusionOk="0">
                  <a:moveTo>
                    <a:pt x="1516" y="1"/>
                  </a:moveTo>
                  <a:cubicBezTo>
                    <a:pt x="1350" y="1"/>
                    <a:pt x="1185" y="32"/>
                    <a:pt x="1024" y="99"/>
                  </a:cubicBezTo>
                  <a:cubicBezTo>
                    <a:pt x="429" y="361"/>
                    <a:pt x="0" y="1242"/>
                    <a:pt x="119" y="1897"/>
                  </a:cubicBezTo>
                  <a:cubicBezTo>
                    <a:pt x="243" y="2585"/>
                    <a:pt x="848" y="3081"/>
                    <a:pt x="1549" y="3081"/>
                  </a:cubicBezTo>
                  <a:cubicBezTo>
                    <a:pt x="1588" y="3081"/>
                    <a:pt x="1627" y="3079"/>
                    <a:pt x="1667" y="3076"/>
                  </a:cubicBezTo>
                  <a:cubicBezTo>
                    <a:pt x="2500" y="3016"/>
                    <a:pt x="3084" y="2409"/>
                    <a:pt x="3084" y="1599"/>
                  </a:cubicBezTo>
                  <a:cubicBezTo>
                    <a:pt x="3084" y="1016"/>
                    <a:pt x="2691" y="385"/>
                    <a:pt x="2155" y="147"/>
                  </a:cubicBezTo>
                  <a:cubicBezTo>
                    <a:pt x="1947" y="53"/>
                    <a:pt x="1731" y="1"/>
                    <a:pt x="1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4471307" y="3577877"/>
              <a:ext cx="39696" cy="18675"/>
            </a:xfrm>
            <a:custGeom>
              <a:avLst/>
              <a:gdLst/>
              <a:ahLst/>
              <a:cxnLst/>
              <a:rect l="l" t="t" r="r" b="b"/>
              <a:pathLst>
                <a:path w="846" h="398" extrusionOk="0">
                  <a:moveTo>
                    <a:pt x="286" y="1"/>
                  </a:moveTo>
                  <a:cubicBezTo>
                    <a:pt x="262" y="1"/>
                    <a:pt x="239" y="2"/>
                    <a:pt x="215" y="3"/>
                  </a:cubicBezTo>
                  <a:cubicBezTo>
                    <a:pt x="96" y="3"/>
                    <a:pt x="1" y="63"/>
                    <a:pt x="1" y="205"/>
                  </a:cubicBezTo>
                  <a:cubicBezTo>
                    <a:pt x="1" y="336"/>
                    <a:pt x="84" y="384"/>
                    <a:pt x="215" y="396"/>
                  </a:cubicBezTo>
                  <a:cubicBezTo>
                    <a:pt x="228" y="397"/>
                    <a:pt x="242" y="397"/>
                    <a:pt x="255" y="397"/>
                  </a:cubicBezTo>
                  <a:cubicBezTo>
                    <a:pt x="455" y="397"/>
                    <a:pt x="645" y="315"/>
                    <a:pt x="846" y="170"/>
                  </a:cubicBezTo>
                  <a:cubicBezTo>
                    <a:pt x="657" y="43"/>
                    <a:pt x="467" y="1"/>
                    <a:pt x="286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4242275" y="3528936"/>
              <a:ext cx="471524" cy="135137"/>
            </a:xfrm>
            <a:custGeom>
              <a:avLst/>
              <a:gdLst/>
              <a:ahLst/>
              <a:cxnLst/>
              <a:rect l="l" t="t" r="r" b="b"/>
              <a:pathLst>
                <a:path w="10049" h="2880" extrusionOk="0">
                  <a:moveTo>
                    <a:pt x="5722" y="1"/>
                  </a:moveTo>
                  <a:cubicBezTo>
                    <a:pt x="5611" y="1"/>
                    <a:pt x="5501" y="6"/>
                    <a:pt x="5394" y="22"/>
                  </a:cubicBezTo>
                  <a:cubicBezTo>
                    <a:pt x="4894" y="82"/>
                    <a:pt x="4405" y="129"/>
                    <a:pt x="3917" y="141"/>
                  </a:cubicBezTo>
                  <a:cubicBezTo>
                    <a:pt x="3048" y="177"/>
                    <a:pt x="2191" y="189"/>
                    <a:pt x="1322" y="213"/>
                  </a:cubicBezTo>
                  <a:cubicBezTo>
                    <a:pt x="1072" y="213"/>
                    <a:pt x="822" y="236"/>
                    <a:pt x="572" y="296"/>
                  </a:cubicBezTo>
                  <a:cubicBezTo>
                    <a:pt x="274" y="367"/>
                    <a:pt x="95" y="510"/>
                    <a:pt x="72" y="832"/>
                  </a:cubicBezTo>
                  <a:cubicBezTo>
                    <a:pt x="60" y="951"/>
                    <a:pt x="36" y="1070"/>
                    <a:pt x="36" y="1189"/>
                  </a:cubicBezTo>
                  <a:cubicBezTo>
                    <a:pt x="12" y="1641"/>
                    <a:pt x="0" y="2118"/>
                    <a:pt x="83" y="2582"/>
                  </a:cubicBezTo>
                  <a:cubicBezTo>
                    <a:pt x="119" y="2772"/>
                    <a:pt x="226" y="2868"/>
                    <a:pt x="417" y="2868"/>
                  </a:cubicBezTo>
                  <a:cubicBezTo>
                    <a:pt x="631" y="2868"/>
                    <a:pt x="834" y="2880"/>
                    <a:pt x="1024" y="2880"/>
                  </a:cubicBezTo>
                  <a:cubicBezTo>
                    <a:pt x="2500" y="2868"/>
                    <a:pt x="3953" y="2737"/>
                    <a:pt x="5417" y="2713"/>
                  </a:cubicBezTo>
                  <a:lnTo>
                    <a:pt x="8108" y="2713"/>
                  </a:lnTo>
                  <a:cubicBezTo>
                    <a:pt x="8537" y="2713"/>
                    <a:pt x="8989" y="2677"/>
                    <a:pt x="9418" y="2594"/>
                  </a:cubicBezTo>
                  <a:cubicBezTo>
                    <a:pt x="9644" y="2558"/>
                    <a:pt x="9835" y="2463"/>
                    <a:pt x="9882" y="2213"/>
                  </a:cubicBezTo>
                  <a:cubicBezTo>
                    <a:pt x="10001" y="1665"/>
                    <a:pt x="10025" y="1106"/>
                    <a:pt x="10049" y="546"/>
                  </a:cubicBezTo>
                  <a:cubicBezTo>
                    <a:pt x="10049" y="248"/>
                    <a:pt x="9930" y="141"/>
                    <a:pt x="9632" y="93"/>
                  </a:cubicBezTo>
                  <a:cubicBezTo>
                    <a:pt x="9501" y="70"/>
                    <a:pt x="9358" y="70"/>
                    <a:pt x="9227" y="70"/>
                  </a:cubicBezTo>
                  <a:cubicBezTo>
                    <a:pt x="8287" y="58"/>
                    <a:pt x="7334" y="34"/>
                    <a:pt x="6406" y="22"/>
                  </a:cubicBezTo>
                  <a:cubicBezTo>
                    <a:pt x="6175" y="22"/>
                    <a:pt x="5945" y="1"/>
                    <a:pt x="5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4222145" y="3515751"/>
              <a:ext cx="514599" cy="184640"/>
            </a:xfrm>
            <a:custGeom>
              <a:avLst/>
              <a:gdLst/>
              <a:ahLst/>
              <a:cxnLst/>
              <a:rect l="l" t="t" r="r" b="b"/>
              <a:pathLst>
                <a:path w="10967" h="3935" extrusionOk="0">
                  <a:moveTo>
                    <a:pt x="6151" y="282"/>
                  </a:moveTo>
                  <a:cubicBezTo>
                    <a:pt x="6374" y="282"/>
                    <a:pt x="6604" y="303"/>
                    <a:pt x="6835" y="303"/>
                  </a:cubicBezTo>
                  <a:cubicBezTo>
                    <a:pt x="7763" y="315"/>
                    <a:pt x="8716" y="339"/>
                    <a:pt x="9656" y="351"/>
                  </a:cubicBezTo>
                  <a:cubicBezTo>
                    <a:pt x="9787" y="351"/>
                    <a:pt x="9918" y="363"/>
                    <a:pt x="10049" y="374"/>
                  </a:cubicBezTo>
                  <a:cubicBezTo>
                    <a:pt x="10347" y="422"/>
                    <a:pt x="10454" y="529"/>
                    <a:pt x="10454" y="827"/>
                  </a:cubicBezTo>
                  <a:cubicBezTo>
                    <a:pt x="10442" y="1375"/>
                    <a:pt x="10418" y="1946"/>
                    <a:pt x="10311" y="2494"/>
                  </a:cubicBezTo>
                  <a:cubicBezTo>
                    <a:pt x="10264" y="2744"/>
                    <a:pt x="10073" y="2827"/>
                    <a:pt x="9847" y="2875"/>
                  </a:cubicBezTo>
                  <a:cubicBezTo>
                    <a:pt x="9418" y="2958"/>
                    <a:pt x="8966" y="2994"/>
                    <a:pt x="8537" y="2994"/>
                  </a:cubicBezTo>
                  <a:lnTo>
                    <a:pt x="5846" y="2994"/>
                  </a:lnTo>
                  <a:cubicBezTo>
                    <a:pt x="4382" y="3018"/>
                    <a:pt x="2929" y="3149"/>
                    <a:pt x="1453" y="3161"/>
                  </a:cubicBezTo>
                  <a:cubicBezTo>
                    <a:pt x="1263" y="3161"/>
                    <a:pt x="1060" y="3149"/>
                    <a:pt x="846" y="3149"/>
                  </a:cubicBezTo>
                  <a:cubicBezTo>
                    <a:pt x="655" y="3149"/>
                    <a:pt x="548" y="3053"/>
                    <a:pt x="512" y="2863"/>
                  </a:cubicBezTo>
                  <a:cubicBezTo>
                    <a:pt x="429" y="2399"/>
                    <a:pt x="441" y="1922"/>
                    <a:pt x="465" y="1470"/>
                  </a:cubicBezTo>
                  <a:cubicBezTo>
                    <a:pt x="465" y="1351"/>
                    <a:pt x="489" y="1232"/>
                    <a:pt x="501" y="1113"/>
                  </a:cubicBezTo>
                  <a:cubicBezTo>
                    <a:pt x="524" y="791"/>
                    <a:pt x="703" y="648"/>
                    <a:pt x="1001" y="577"/>
                  </a:cubicBezTo>
                  <a:cubicBezTo>
                    <a:pt x="1251" y="517"/>
                    <a:pt x="1501" y="494"/>
                    <a:pt x="1751" y="494"/>
                  </a:cubicBezTo>
                  <a:cubicBezTo>
                    <a:pt x="2620" y="470"/>
                    <a:pt x="3477" y="458"/>
                    <a:pt x="4346" y="422"/>
                  </a:cubicBezTo>
                  <a:cubicBezTo>
                    <a:pt x="4834" y="410"/>
                    <a:pt x="5323" y="363"/>
                    <a:pt x="5823" y="303"/>
                  </a:cubicBezTo>
                  <a:cubicBezTo>
                    <a:pt x="5930" y="287"/>
                    <a:pt x="6040" y="282"/>
                    <a:pt x="6151" y="282"/>
                  </a:cubicBezTo>
                  <a:close/>
                  <a:moveTo>
                    <a:pt x="7036" y="0"/>
                  </a:moveTo>
                  <a:cubicBezTo>
                    <a:pt x="6702" y="0"/>
                    <a:pt x="6368" y="2"/>
                    <a:pt x="6037" y="5"/>
                  </a:cubicBezTo>
                  <a:cubicBezTo>
                    <a:pt x="4846" y="17"/>
                    <a:pt x="3644" y="41"/>
                    <a:pt x="2453" y="136"/>
                  </a:cubicBezTo>
                  <a:cubicBezTo>
                    <a:pt x="1894" y="184"/>
                    <a:pt x="1322" y="220"/>
                    <a:pt x="786" y="374"/>
                  </a:cubicBezTo>
                  <a:cubicBezTo>
                    <a:pt x="465" y="482"/>
                    <a:pt x="251" y="696"/>
                    <a:pt x="179" y="1029"/>
                  </a:cubicBezTo>
                  <a:cubicBezTo>
                    <a:pt x="0" y="1720"/>
                    <a:pt x="60" y="2422"/>
                    <a:pt x="191" y="3101"/>
                  </a:cubicBezTo>
                  <a:cubicBezTo>
                    <a:pt x="286" y="3565"/>
                    <a:pt x="608" y="3803"/>
                    <a:pt x="1060" y="3875"/>
                  </a:cubicBezTo>
                  <a:cubicBezTo>
                    <a:pt x="1325" y="3917"/>
                    <a:pt x="1594" y="3934"/>
                    <a:pt x="1865" y="3934"/>
                  </a:cubicBezTo>
                  <a:cubicBezTo>
                    <a:pt x="2057" y="3934"/>
                    <a:pt x="2249" y="3925"/>
                    <a:pt x="2441" y="3911"/>
                  </a:cubicBezTo>
                  <a:cubicBezTo>
                    <a:pt x="3503" y="3811"/>
                    <a:pt x="4573" y="3720"/>
                    <a:pt x="5589" y="3720"/>
                  </a:cubicBezTo>
                  <a:cubicBezTo>
                    <a:pt x="5792" y="3720"/>
                    <a:pt x="5993" y="3724"/>
                    <a:pt x="6192" y="3732"/>
                  </a:cubicBezTo>
                  <a:cubicBezTo>
                    <a:pt x="7228" y="3696"/>
                    <a:pt x="8180" y="3673"/>
                    <a:pt x="9133" y="3577"/>
                  </a:cubicBezTo>
                  <a:cubicBezTo>
                    <a:pt x="9537" y="3530"/>
                    <a:pt x="9918" y="3470"/>
                    <a:pt x="10311" y="3375"/>
                  </a:cubicBezTo>
                  <a:cubicBezTo>
                    <a:pt x="10561" y="3315"/>
                    <a:pt x="10728" y="3172"/>
                    <a:pt x="10776" y="2899"/>
                  </a:cubicBezTo>
                  <a:cubicBezTo>
                    <a:pt x="10847" y="2422"/>
                    <a:pt x="10919" y="1958"/>
                    <a:pt x="10954" y="1482"/>
                  </a:cubicBezTo>
                  <a:cubicBezTo>
                    <a:pt x="10966" y="1244"/>
                    <a:pt x="10954" y="982"/>
                    <a:pt x="10883" y="732"/>
                  </a:cubicBezTo>
                  <a:cubicBezTo>
                    <a:pt x="10776" y="374"/>
                    <a:pt x="10561" y="136"/>
                    <a:pt x="10180" y="101"/>
                  </a:cubicBezTo>
                  <a:cubicBezTo>
                    <a:pt x="9942" y="65"/>
                    <a:pt x="9704" y="17"/>
                    <a:pt x="9466" y="17"/>
                  </a:cubicBezTo>
                  <a:cubicBezTo>
                    <a:pt x="8658" y="9"/>
                    <a:pt x="7844" y="0"/>
                    <a:pt x="7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4375208" y="3697388"/>
              <a:ext cx="183842" cy="179103"/>
            </a:xfrm>
            <a:custGeom>
              <a:avLst/>
              <a:gdLst/>
              <a:ahLst/>
              <a:cxnLst/>
              <a:rect l="l" t="t" r="r" b="b"/>
              <a:pathLst>
                <a:path w="3918" h="3817" extrusionOk="0">
                  <a:moveTo>
                    <a:pt x="1745" y="290"/>
                  </a:moveTo>
                  <a:cubicBezTo>
                    <a:pt x="1751" y="290"/>
                    <a:pt x="1757" y="290"/>
                    <a:pt x="1763" y="290"/>
                  </a:cubicBezTo>
                  <a:cubicBezTo>
                    <a:pt x="2692" y="302"/>
                    <a:pt x="3406" y="933"/>
                    <a:pt x="3406" y="1742"/>
                  </a:cubicBezTo>
                  <a:cubicBezTo>
                    <a:pt x="3406" y="2592"/>
                    <a:pt x="2704" y="3278"/>
                    <a:pt x="1868" y="3278"/>
                  </a:cubicBezTo>
                  <a:cubicBezTo>
                    <a:pt x="1861" y="3278"/>
                    <a:pt x="1853" y="3278"/>
                    <a:pt x="1846" y="3278"/>
                  </a:cubicBezTo>
                  <a:cubicBezTo>
                    <a:pt x="977" y="3278"/>
                    <a:pt x="322" y="2659"/>
                    <a:pt x="322" y="1837"/>
                  </a:cubicBezTo>
                  <a:cubicBezTo>
                    <a:pt x="299" y="941"/>
                    <a:pt x="1082" y="290"/>
                    <a:pt x="1745" y="290"/>
                  </a:cubicBezTo>
                  <a:close/>
                  <a:moveTo>
                    <a:pt x="2096" y="1"/>
                  </a:moveTo>
                  <a:cubicBezTo>
                    <a:pt x="1825" y="1"/>
                    <a:pt x="1550" y="52"/>
                    <a:pt x="1275" y="135"/>
                  </a:cubicBezTo>
                  <a:cubicBezTo>
                    <a:pt x="513" y="361"/>
                    <a:pt x="1" y="1183"/>
                    <a:pt x="72" y="1957"/>
                  </a:cubicBezTo>
                  <a:cubicBezTo>
                    <a:pt x="120" y="2373"/>
                    <a:pt x="298" y="2730"/>
                    <a:pt x="513" y="3052"/>
                  </a:cubicBezTo>
                  <a:cubicBezTo>
                    <a:pt x="870" y="3545"/>
                    <a:pt x="1329" y="3817"/>
                    <a:pt x="1914" y="3817"/>
                  </a:cubicBezTo>
                  <a:cubicBezTo>
                    <a:pt x="1992" y="3817"/>
                    <a:pt x="2073" y="3812"/>
                    <a:pt x="2156" y="3802"/>
                  </a:cubicBezTo>
                  <a:cubicBezTo>
                    <a:pt x="3120" y="3671"/>
                    <a:pt x="3918" y="2671"/>
                    <a:pt x="3906" y="1421"/>
                  </a:cubicBezTo>
                  <a:cubicBezTo>
                    <a:pt x="3894" y="1064"/>
                    <a:pt x="3608" y="611"/>
                    <a:pt x="3120" y="302"/>
                  </a:cubicBezTo>
                  <a:cubicBezTo>
                    <a:pt x="2791" y="87"/>
                    <a:pt x="2447" y="1"/>
                    <a:pt x="2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4361835" y="3321351"/>
              <a:ext cx="192195" cy="180558"/>
            </a:xfrm>
            <a:custGeom>
              <a:avLst/>
              <a:gdLst/>
              <a:ahLst/>
              <a:cxnLst/>
              <a:rect l="l" t="t" r="r" b="b"/>
              <a:pathLst>
                <a:path w="4096" h="3848" extrusionOk="0">
                  <a:moveTo>
                    <a:pt x="1847" y="320"/>
                  </a:moveTo>
                  <a:cubicBezTo>
                    <a:pt x="2051" y="320"/>
                    <a:pt x="2255" y="368"/>
                    <a:pt x="2453" y="457"/>
                  </a:cubicBezTo>
                  <a:cubicBezTo>
                    <a:pt x="2989" y="696"/>
                    <a:pt x="3381" y="1339"/>
                    <a:pt x="3381" y="1922"/>
                  </a:cubicBezTo>
                  <a:cubicBezTo>
                    <a:pt x="3381" y="2720"/>
                    <a:pt x="2798" y="3327"/>
                    <a:pt x="1965" y="3386"/>
                  </a:cubicBezTo>
                  <a:cubicBezTo>
                    <a:pt x="1924" y="3390"/>
                    <a:pt x="1884" y="3391"/>
                    <a:pt x="1844" y="3391"/>
                  </a:cubicBezTo>
                  <a:cubicBezTo>
                    <a:pt x="1144" y="3391"/>
                    <a:pt x="541" y="2907"/>
                    <a:pt x="417" y="2220"/>
                  </a:cubicBezTo>
                  <a:cubicBezTo>
                    <a:pt x="310" y="1589"/>
                    <a:pt x="726" y="708"/>
                    <a:pt x="1322" y="434"/>
                  </a:cubicBezTo>
                  <a:cubicBezTo>
                    <a:pt x="1493" y="356"/>
                    <a:pt x="1670" y="320"/>
                    <a:pt x="1847" y="320"/>
                  </a:cubicBezTo>
                  <a:close/>
                  <a:moveTo>
                    <a:pt x="2062" y="1"/>
                  </a:moveTo>
                  <a:cubicBezTo>
                    <a:pt x="1805" y="1"/>
                    <a:pt x="1542" y="61"/>
                    <a:pt x="1274" y="196"/>
                  </a:cubicBezTo>
                  <a:cubicBezTo>
                    <a:pt x="703" y="469"/>
                    <a:pt x="345" y="969"/>
                    <a:pt x="167" y="1589"/>
                  </a:cubicBezTo>
                  <a:cubicBezTo>
                    <a:pt x="0" y="2196"/>
                    <a:pt x="83" y="2779"/>
                    <a:pt x="560" y="3232"/>
                  </a:cubicBezTo>
                  <a:cubicBezTo>
                    <a:pt x="999" y="3609"/>
                    <a:pt x="1490" y="3847"/>
                    <a:pt x="2057" y="3847"/>
                  </a:cubicBezTo>
                  <a:cubicBezTo>
                    <a:pt x="2151" y="3847"/>
                    <a:pt x="2247" y="3841"/>
                    <a:pt x="2346" y="3827"/>
                  </a:cubicBezTo>
                  <a:cubicBezTo>
                    <a:pt x="3167" y="3684"/>
                    <a:pt x="4096" y="2946"/>
                    <a:pt x="4048" y="2005"/>
                  </a:cubicBezTo>
                  <a:cubicBezTo>
                    <a:pt x="4048" y="1279"/>
                    <a:pt x="3798" y="755"/>
                    <a:pt x="3227" y="398"/>
                  </a:cubicBezTo>
                  <a:cubicBezTo>
                    <a:pt x="2855" y="150"/>
                    <a:pt x="2466" y="1"/>
                    <a:pt x="2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4394204" y="3714249"/>
              <a:ext cx="145835" cy="140298"/>
            </a:xfrm>
            <a:custGeom>
              <a:avLst/>
              <a:gdLst/>
              <a:ahLst/>
              <a:cxnLst/>
              <a:rect l="l" t="t" r="r" b="b"/>
              <a:pathLst>
                <a:path w="3108" h="2990" extrusionOk="0">
                  <a:moveTo>
                    <a:pt x="1465" y="1"/>
                  </a:moveTo>
                  <a:cubicBezTo>
                    <a:pt x="810" y="1"/>
                    <a:pt x="0" y="656"/>
                    <a:pt x="24" y="1548"/>
                  </a:cubicBezTo>
                  <a:cubicBezTo>
                    <a:pt x="24" y="2358"/>
                    <a:pt x="679" y="2989"/>
                    <a:pt x="1548" y="2989"/>
                  </a:cubicBezTo>
                  <a:cubicBezTo>
                    <a:pt x="2394" y="2989"/>
                    <a:pt x="3108" y="2287"/>
                    <a:pt x="3108" y="1453"/>
                  </a:cubicBezTo>
                  <a:cubicBezTo>
                    <a:pt x="3108" y="644"/>
                    <a:pt x="2394" y="13"/>
                    <a:pt x="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4375771" y="3336179"/>
              <a:ext cx="144756" cy="144334"/>
            </a:xfrm>
            <a:custGeom>
              <a:avLst/>
              <a:gdLst/>
              <a:ahLst/>
              <a:cxnLst/>
              <a:rect l="l" t="t" r="r" b="b"/>
              <a:pathLst>
                <a:path w="3085" h="3076" extrusionOk="0">
                  <a:moveTo>
                    <a:pt x="1525" y="0"/>
                  </a:moveTo>
                  <a:cubicBezTo>
                    <a:pt x="1356" y="0"/>
                    <a:pt x="1188" y="31"/>
                    <a:pt x="1025" y="94"/>
                  </a:cubicBezTo>
                  <a:cubicBezTo>
                    <a:pt x="429" y="368"/>
                    <a:pt x="1" y="1249"/>
                    <a:pt x="120" y="1904"/>
                  </a:cubicBezTo>
                  <a:cubicBezTo>
                    <a:pt x="244" y="2591"/>
                    <a:pt x="847" y="3075"/>
                    <a:pt x="1547" y="3075"/>
                  </a:cubicBezTo>
                  <a:cubicBezTo>
                    <a:pt x="1587" y="3075"/>
                    <a:pt x="1627" y="3074"/>
                    <a:pt x="1668" y="3070"/>
                  </a:cubicBezTo>
                  <a:cubicBezTo>
                    <a:pt x="2501" y="3011"/>
                    <a:pt x="3084" y="2404"/>
                    <a:pt x="3084" y="1606"/>
                  </a:cubicBezTo>
                  <a:cubicBezTo>
                    <a:pt x="3084" y="1023"/>
                    <a:pt x="2692" y="380"/>
                    <a:pt x="2156" y="141"/>
                  </a:cubicBezTo>
                  <a:cubicBezTo>
                    <a:pt x="1950" y="49"/>
                    <a:pt x="1737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42"/>
          <p:cNvGrpSpPr/>
          <p:nvPr/>
        </p:nvGrpSpPr>
        <p:grpSpPr>
          <a:xfrm flipH="1">
            <a:off x="7499306" y="803593"/>
            <a:ext cx="822200" cy="963825"/>
            <a:chOff x="966049" y="2642092"/>
            <a:chExt cx="822200" cy="963825"/>
          </a:xfrm>
        </p:grpSpPr>
        <p:sp>
          <p:nvSpPr>
            <p:cNvPr id="1720" name="Google Shape;1720;p42"/>
            <p:cNvSpPr/>
            <p:nvPr/>
          </p:nvSpPr>
          <p:spPr>
            <a:xfrm flipH="1">
              <a:off x="1666912" y="3467651"/>
              <a:ext cx="121338" cy="138265"/>
            </a:xfrm>
            <a:custGeom>
              <a:avLst/>
              <a:gdLst/>
              <a:ahLst/>
              <a:cxnLst/>
              <a:rect l="l" t="t" r="r" b="b"/>
              <a:pathLst>
                <a:path w="1620" h="1846" extrusionOk="0">
                  <a:moveTo>
                    <a:pt x="405" y="1"/>
                  </a:moveTo>
                  <a:lnTo>
                    <a:pt x="0" y="1846"/>
                  </a:lnTo>
                  <a:lnTo>
                    <a:pt x="1620" y="1489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1" name="Google Shape;1721;p42"/>
            <p:cNvGrpSpPr/>
            <p:nvPr/>
          </p:nvGrpSpPr>
          <p:grpSpPr>
            <a:xfrm>
              <a:off x="966049" y="2642092"/>
              <a:ext cx="822194" cy="963825"/>
              <a:chOff x="984299" y="2659042"/>
              <a:chExt cx="822194" cy="963825"/>
            </a:xfrm>
          </p:grpSpPr>
          <p:sp>
            <p:nvSpPr>
              <p:cNvPr id="1722" name="Google Shape;1722;p42"/>
              <p:cNvSpPr/>
              <p:nvPr/>
            </p:nvSpPr>
            <p:spPr>
              <a:xfrm flipH="1">
                <a:off x="984299" y="2699189"/>
                <a:ext cx="373751" cy="291661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3894" extrusionOk="0">
                    <a:moveTo>
                      <a:pt x="644" y="1"/>
                    </a:moveTo>
                    <a:lnTo>
                      <a:pt x="227" y="620"/>
                    </a:lnTo>
                    <a:lnTo>
                      <a:pt x="1" y="1155"/>
                    </a:lnTo>
                    <a:cubicBezTo>
                      <a:pt x="2227" y="3346"/>
                      <a:pt x="3918" y="3894"/>
                      <a:pt x="3918" y="3894"/>
                    </a:cubicBezTo>
                    <a:lnTo>
                      <a:pt x="4990" y="2858"/>
                    </a:lnTo>
                    <a:lnTo>
                      <a:pt x="2573" y="1584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 flipH="1">
                <a:off x="999429" y="2659042"/>
                <a:ext cx="299750" cy="225749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014" extrusionOk="0">
                    <a:moveTo>
                      <a:pt x="667" y="1"/>
                    </a:moveTo>
                    <a:lnTo>
                      <a:pt x="1" y="679"/>
                    </a:lnTo>
                    <a:cubicBezTo>
                      <a:pt x="1" y="679"/>
                      <a:pt x="1465" y="2168"/>
                      <a:pt x="3513" y="3013"/>
                    </a:cubicBezTo>
                    <a:lnTo>
                      <a:pt x="4001" y="2346"/>
                    </a:lnTo>
                    <a:lnTo>
                      <a:pt x="2191" y="1072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 flipH="1">
                <a:off x="1052507" y="2783662"/>
                <a:ext cx="685784" cy="763456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0193" extrusionOk="0">
                    <a:moveTo>
                      <a:pt x="5072" y="0"/>
                    </a:moveTo>
                    <a:lnTo>
                      <a:pt x="4227" y="1072"/>
                    </a:lnTo>
                    <a:lnTo>
                      <a:pt x="2381" y="4013"/>
                    </a:lnTo>
                    <a:lnTo>
                      <a:pt x="1107" y="5954"/>
                    </a:lnTo>
                    <a:lnTo>
                      <a:pt x="0" y="7394"/>
                    </a:lnTo>
                    <a:lnTo>
                      <a:pt x="357" y="7978"/>
                    </a:lnTo>
                    <a:lnTo>
                      <a:pt x="1167" y="8740"/>
                    </a:lnTo>
                    <a:lnTo>
                      <a:pt x="2000" y="9466"/>
                    </a:lnTo>
                    <a:lnTo>
                      <a:pt x="2619" y="10192"/>
                    </a:lnTo>
                    <a:lnTo>
                      <a:pt x="4108" y="8502"/>
                    </a:lnTo>
                    <a:lnTo>
                      <a:pt x="5453" y="6918"/>
                    </a:lnTo>
                    <a:lnTo>
                      <a:pt x="7120" y="5025"/>
                    </a:lnTo>
                    <a:lnTo>
                      <a:pt x="9156" y="2846"/>
                    </a:lnTo>
                    <a:cubicBezTo>
                      <a:pt x="9156" y="2846"/>
                      <a:pt x="6263" y="1572"/>
                      <a:pt x="5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 flipH="1">
                <a:off x="1543851" y="3344590"/>
                <a:ext cx="216761" cy="23908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3192" extrusionOk="0">
                    <a:moveTo>
                      <a:pt x="346" y="0"/>
                    </a:moveTo>
                    <a:lnTo>
                      <a:pt x="0" y="1727"/>
                    </a:lnTo>
                    <a:lnTo>
                      <a:pt x="1227" y="3191"/>
                    </a:lnTo>
                    <a:lnTo>
                      <a:pt x="2894" y="2798"/>
                    </a:lnTo>
                    <a:lnTo>
                      <a:pt x="2060" y="1667"/>
                    </a:lnTo>
                    <a:lnTo>
                      <a:pt x="1298" y="114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 flipH="1">
                <a:off x="984316" y="2659054"/>
                <a:ext cx="822177" cy="963813"/>
              </a:xfrm>
              <a:custGeom>
                <a:avLst/>
                <a:gdLst/>
                <a:ahLst/>
                <a:cxnLst/>
                <a:rect l="l" t="t" r="r" b="b"/>
                <a:pathLst>
                  <a:path w="10977" h="12868" extrusionOk="0">
                    <a:moveTo>
                      <a:pt x="6464" y="813"/>
                    </a:moveTo>
                    <a:lnTo>
                      <a:pt x="6678" y="1028"/>
                    </a:lnTo>
                    <a:cubicBezTo>
                      <a:pt x="6488" y="1266"/>
                      <a:pt x="6273" y="1504"/>
                      <a:pt x="6071" y="1742"/>
                    </a:cubicBezTo>
                    <a:lnTo>
                      <a:pt x="5976" y="1647"/>
                    </a:lnTo>
                    <a:cubicBezTo>
                      <a:pt x="6142" y="1385"/>
                      <a:pt x="6309" y="1099"/>
                      <a:pt x="6464" y="813"/>
                    </a:cubicBezTo>
                    <a:close/>
                    <a:moveTo>
                      <a:pt x="6904" y="1230"/>
                    </a:moveTo>
                    <a:cubicBezTo>
                      <a:pt x="7000" y="1337"/>
                      <a:pt x="7107" y="1432"/>
                      <a:pt x="7214" y="1516"/>
                    </a:cubicBezTo>
                    <a:cubicBezTo>
                      <a:pt x="7000" y="1766"/>
                      <a:pt x="6750" y="1980"/>
                      <a:pt x="6547" y="2230"/>
                    </a:cubicBezTo>
                    <a:cubicBezTo>
                      <a:pt x="6452" y="2135"/>
                      <a:pt x="6369" y="2052"/>
                      <a:pt x="6273" y="1944"/>
                    </a:cubicBezTo>
                    <a:cubicBezTo>
                      <a:pt x="6488" y="1730"/>
                      <a:pt x="6690" y="1492"/>
                      <a:pt x="6904" y="1230"/>
                    </a:cubicBezTo>
                    <a:close/>
                    <a:moveTo>
                      <a:pt x="7452" y="1706"/>
                    </a:moveTo>
                    <a:lnTo>
                      <a:pt x="7893" y="2028"/>
                    </a:lnTo>
                    <a:cubicBezTo>
                      <a:pt x="7655" y="2302"/>
                      <a:pt x="7452" y="2575"/>
                      <a:pt x="7226" y="2837"/>
                    </a:cubicBezTo>
                    <a:cubicBezTo>
                      <a:pt x="7059" y="2706"/>
                      <a:pt x="6916" y="2575"/>
                      <a:pt x="6762" y="2433"/>
                    </a:cubicBezTo>
                    <a:cubicBezTo>
                      <a:pt x="6976" y="2183"/>
                      <a:pt x="7238" y="1956"/>
                      <a:pt x="7452" y="1706"/>
                    </a:cubicBezTo>
                    <a:close/>
                    <a:moveTo>
                      <a:pt x="7262" y="337"/>
                    </a:moveTo>
                    <a:cubicBezTo>
                      <a:pt x="7833" y="682"/>
                      <a:pt x="8405" y="1028"/>
                      <a:pt x="8917" y="1456"/>
                    </a:cubicBezTo>
                    <a:cubicBezTo>
                      <a:pt x="9179" y="1671"/>
                      <a:pt x="9417" y="1909"/>
                      <a:pt x="9679" y="2099"/>
                    </a:cubicBezTo>
                    <a:cubicBezTo>
                      <a:pt x="9917" y="2266"/>
                      <a:pt x="10179" y="2385"/>
                      <a:pt x="10405" y="2540"/>
                    </a:cubicBezTo>
                    <a:cubicBezTo>
                      <a:pt x="10310" y="2683"/>
                      <a:pt x="10191" y="2825"/>
                      <a:pt x="10095" y="2980"/>
                    </a:cubicBezTo>
                    <a:cubicBezTo>
                      <a:pt x="9214" y="2564"/>
                      <a:pt x="8369" y="2052"/>
                      <a:pt x="7595" y="1456"/>
                    </a:cubicBezTo>
                    <a:cubicBezTo>
                      <a:pt x="7345" y="1266"/>
                      <a:pt x="7107" y="1028"/>
                      <a:pt x="6869" y="801"/>
                    </a:cubicBezTo>
                    <a:cubicBezTo>
                      <a:pt x="6988" y="623"/>
                      <a:pt x="7107" y="492"/>
                      <a:pt x="7262" y="337"/>
                    </a:cubicBezTo>
                    <a:close/>
                    <a:moveTo>
                      <a:pt x="8155" y="2183"/>
                    </a:moveTo>
                    <a:cubicBezTo>
                      <a:pt x="8297" y="2290"/>
                      <a:pt x="8452" y="2385"/>
                      <a:pt x="8595" y="2468"/>
                    </a:cubicBezTo>
                    <a:cubicBezTo>
                      <a:pt x="8357" y="2766"/>
                      <a:pt x="8119" y="3052"/>
                      <a:pt x="7881" y="3337"/>
                    </a:cubicBezTo>
                    <a:cubicBezTo>
                      <a:pt x="7726" y="3230"/>
                      <a:pt x="7595" y="3123"/>
                      <a:pt x="7464" y="3016"/>
                    </a:cubicBezTo>
                    <a:cubicBezTo>
                      <a:pt x="7690" y="2742"/>
                      <a:pt x="7928" y="2468"/>
                      <a:pt x="8155" y="2183"/>
                    </a:cubicBezTo>
                    <a:close/>
                    <a:moveTo>
                      <a:pt x="8833" y="2647"/>
                    </a:moveTo>
                    <a:cubicBezTo>
                      <a:pt x="8964" y="2742"/>
                      <a:pt x="9119" y="2814"/>
                      <a:pt x="9262" y="2885"/>
                    </a:cubicBezTo>
                    <a:cubicBezTo>
                      <a:pt x="9024" y="3183"/>
                      <a:pt x="8821" y="3492"/>
                      <a:pt x="8607" y="3826"/>
                    </a:cubicBezTo>
                    <a:lnTo>
                      <a:pt x="8119" y="3516"/>
                    </a:lnTo>
                    <a:cubicBezTo>
                      <a:pt x="8369" y="3230"/>
                      <a:pt x="8607" y="2933"/>
                      <a:pt x="8833" y="2647"/>
                    </a:cubicBezTo>
                    <a:close/>
                    <a:moveTo>
                      <a:pt x="9536" y="3016"/>
                    </a:moveTo>
                    <a:cubicBezTo>
                      <a:pt x="9667" y="3075"/>
                      <a:pt x="9786" y="3159"/>
                      <a:pt x="9917" y="3218"/>
                    </a:cubicBezTo>
                    <a:cubicBezTo>
                      <a:pt x="9833" y="3349"/>
                      <a:pt x="9738" y="3492"/>
                      <a:pt x="9655" y="3623"/>
                    </a:cubicBezTo>
                    <a:cubicBezTo>
                      <a:pt x="9560" y="3766"/>
                      <a:pt x="9464" y="4028"/>
                      <a:pt x="9345" y="4171"/>
                    </a:cubicBezTo>
                    <a:cubicBezTo>
                      <a:pt x="9321" y="4171"/>
                      <a:pt x="9321" y="4183"/>
                      <a:pt x="9310" y="4183"/>
                    </a:cubicBezTo>
                    <a:cubicBezTo>
                      <a:pt x="9167" y="4111"/>
                      <a:pt x="9024" y="4028"/>
                      <a:pt x="8881" y="3957"/>
                    </a:cubicBezTo>
                    <a:cubicBezTo>
                      <a:pt x="9083" y="3647"/>
                      <a:pt x="9310" y="3337"/>
                      <a:pt x="9536" y="3016"/>
                    </a:cubicBezTo>
                    <a:close/>
                    <a:moveTo>
                      <a:pt x="10202" y="3349"/>
                    </a:moveTo>
                    <a:cubicBezTo>
                      <a:pt x="10322" y="3409"/>
                      <a:pt x="10441" y="3456"/>
                      <a:pt x="10548" y="3492"/>
                    </a:cubicBezTo>
                    <a:cubicBezTo>
                      <a:pt x="10333" y="3814"/>
                      <a:pt x="10072" y="4088"/>
                      <a:pt x="9810" y="4373"/>
                    </a:cubicBezTo>
                    <a:cubicBezTo>
                      <a:pt x="9798" y="4385"/>
                      <a:pt x="9798" y="4409"/>
                      <a:pt x="9786" y="4421"/>
                    </a:cubicBezTo>
                    <a:cubicBezTo>
                      <a:pt x="9726" y="4385"/>
                      <a:pt x="9655" y="4361"/>
                      <a:pt x="9595" y="4326"/>
                    </a:cubicBezTo>
                    <a:cubicBezTo>
                      <a:pt x="9679" y="4195"/>
                      <a:pt x="9762" y="4028"/>
                      <a:pt x="9833" y="3909"/>
                    </a:cubicBezTo>
                    <a:cubicBezTo>
                      <a:pt x="9941" y="3730"/>
                      <a:pt x="10060" y="3552"/>
                      <a:pt x="10155" y="3373"/>
                    </a:cubicBezTo>
                    <a:cubicBezTo>
                      <a:pt x="10179" y="3373"/>
                      <a:pt x="10191" y="3361"/>
                      <a:pt x="10202" y="3349"/>
                    </a:cubicBezTo>
                    <a:close/>
                    <a:moveTo>
                      <a:pt x="5809" y="1921"/>
                    </a:moveTo>
                    <a:cubicBezTo>
                      <a:pt x="5845" y="1944"/>
                      <a:pt x="5869" y="1992"/>
                      <a:pt x="5904" y="2028"/>
                    </a:cubicBezTo>
                    <a:cubicBezTo>
                      <a:pt x="5916" y="2063"/>
                      <a:pt x="5952" y="2099"/>
                      <a:pt x="5988" y="2111"/>
                    </a:cubicBezTo>
                    <a:lnTo>
                      <a:pt x="6262" y="2385"/>
                    </a:lnTo>
                    <a:cubicBezTo>
                      <a:pt x="4761" y="4469"/>
                      <a:pt x="3273" y="6564"/>
                      <a:pt x="1785" y="8660"/>
                    </a:cubicBezTo>
                    <a:cubicBezTo>
                      <a:pt x="1582" y="8945"/>
                      <a:pt x="1380" y="9231"/>
                      <a:pt x="1189" y="9505"/>
                    </a:cubicBezTo>
                    <a:cubicBezTo>
                      <a:pt x="1094" y="9386"/>
                      <a:pt x="1011" y="9255"/>
                      <a:pt x="928" y="9124"/>
                    </a:cubicBezTo>
                    <a:cubicBezTo>
                      <a:pt x="1844" y="8112"/>
                      <a:pt x="2535" y="6874"/>
                      <a:pt x="3273" y="5754"/>
                    </a:cubicBezTo>
                    <a:cubicBezTo>
                      <a:pt x="4023" y="4564"/>
                      <a:pt x="4749" y="3337"/>
                      <a:pt x="5607" y="2218"/>
                    </a:cubicBezTo>
                    <a:cubicBezTo>
                      <a:pt x="5678" y="2123"/>
                      <a:pt x="5738" y="2028"/>
                      <a:pt x="5809" y="1921"/>
                    </a:cubicBezTo>
                    <a:close/>
                    <a:moveTo>
                      <a:pt x="6488" y="2587"/>
                    </a:moveTo>
                    <a:cubicBezTo>
                      <a:pt x="6738" y="2814"/>
                      <a:pt x="6988" y="3040"/>
                      <a:pt x="7262" y="3242"/>
                    </a:cubicBezTo>
                    <a:cubicBezTo>
                      <a:pt x="6440" y="4421"/>
                      <a:pt x="5607" y="5564"/>
                      <a:pt x="4749" y="6707"/>
                    </a:cubicBezTo>
                    <a:cubicBezTo>
                      <a:pt x="3856" y="7921"/>
                      <a:pt x="2821" y="9017"/>
                      <a:pt x="1904" y="10207"/>
                    </a:cubicBezTo>
                    <a:cubicBezTo>
                      <a:pt x="1725" y="10064"/>
                      <a:pt x="1547" y="9898"/>
                      <a:pt x="1380" y="9719"/>
                    </a:cubicBezTo>
                    <a:cubicBezTo>
                      <a:pt x="2821" y="7695"/>
                      <a:pt x="4249" y="5683"/>
                      <a:pt x="5690" y="3659"/>
                    </a:cubicBezTo>
                    <a:cubicBezTo>
                      <a:pt x="5940" y="3314"/>
                      <a:pt x="6214" y="2945"/>
                      <a:pt x="6488" y="2587"/>
                    </a:cubicBezTo>
                    <a:close/>
                    <a:moveTo>
                      <a:pt x="7476" y="3433"/>
                    </a:moveTo>
                    <a:cubicBezTo>
                      <a:pt x="7774" y="3659"/>
                      <a:pt x="8071" y="3849"/>
                      <a:pt x="8405" y="4052"/>
                    </a:cubicBezTo>
                    <a:cubicBezTo>
                      <a:pt x="7643" y="4826"/>
                      <a:pt x="6964" y="5695"/>
                      <a:pt x="6262" y="6528"/>
                    </a:cubicBezTo>
                    <a:cubicBezTo>
                      <a:pt x="5333" y="7636"/>
                      <a:pt x="4428" y="8755"/>
                      <a:pt x="3487" y="9838"/>
                    </a:cubicBezTo>
                    <a:cubicBezTo>
                      <a:pt x="3214" y="10160"/>
                      <a:pt x="2916" y="10517"/>
                      <a:pt x="2582" y="10803"/>
                    </a:cubicBezTo>
                    <a:cubicBezTo>
                      <a:pt x="2440" y="10672"/>
                      <a:pt x="2285" y="10541"/>
                      <a:pt x="2118" y="10422"/>
                    </a:cubicBezTo>
                    <a:cubicBezTo>
                      <a:pt x="3047" y="9231"/>
                      <a:pt x="4083" y="8124"/>
                      <a:pt x="4976" y="6909"/>
                    </a:cubicBezTo>
                    <a:cubicBezTo>
                      <a:pt x="5821" y="5754"/>
                      <a:pt x="6678" y="4599"/>
                      <a:pt x="7476" y="3433"/>
                    </a:cubicBezTo>
                    <a:close/>
                    <a:moveTo>
                      <a:pt x="8667" y="4195"/>
                    </a:moveTo>
                    <a:cubicBezTo>
                      <a:pt x="8964" y="4361"/>
                      <a:pt x="9262" y="4504"/>
                      <a:pt x="9571" y="4659"/>
                    </a:cubicBezTo>
                    <a:cubicBezTo>
                      <a:pt x="9095" y="5195"/>
                      <a:pt x="8643" y="5719"/>
                      <a:pt x="8167" y="6231"/>
                    </a:cubicBezTo>
                    <a:cubicBezTo>
                      <a:pt x="6916" y="7624"/>
                      <a:pt x="5642" y="9005"/>
                      <a:pt x="4416" y="10434"/>
                    </a:cubicBezTo>
                    <a:cubicBezTo>
                      <a:pt x="4059" y="10838"/>
                      <a:pt x="3702" y="11231"/>
                      <a:pt x="3368" y="11660"/>
                    </a:cubicBezTo>
                    <a:cubicBezTo>
                      <a:pt x="3214" y="11410"/>
                      <a:pt x="3011" y="11207"/>
                      <a:pt x="2809" y="11017"/>
                    </a:cubicBezTo>
                    <a:cubicBezTo>
                      <a:pt x="3535" y="10386"/>
                      <a:pt x="4130" y="9552"/>
                      <a:pt x="4738" y="8826"/>
                    </a:cubicBezTo>
                    <a:cubicBezTo>
                      <a:pt x="5690" y="7695"/>
                      <a:pt x="6619" y="6552"/>
                      <a:pt x="7571" y="5433"/>
                    </a:cubicBezTo>
                    <a:cubicBezTo>
                      <a:pt x="7928" y="5016"/>
                      <a:pt x="8286" y="4576"/>
                      <a:pt x="8667" y="4195"/>
                    </a:cubicBezTo>
                    <a:close/>
                    <a:moveTo>
                      <a:pt x="808" y="9505"/>
                    </a:moveTo>
                    <a:cubicBezTo>
                      <a:pt x="1451" y="10434"/>
                      <a:pt x="2594" y="10910"/>
                      <a:pt x="3166" y="11910"/>
                    </a:cubicBezTo>
                    <a:cubicBezTo>
                      <a:pt x="2737" y="12041"/>
                      <a:pt x="2273" y="12124"/>
                      <a:pt x="1809" y="12219"/>
                    </a:cubicBezTo>
                    <a:cubicBezTo>
                      <a:pt x="1368" y="11791"/>
                      <a:pt x="1011" y="11267"/>
                      <a:pt x="570" y="10815"/>
                    </a:cubicBezTo>
                    <a:cubicBezTo>
                      <a:pt x="654" y="10386"/>
                      <a:pt x="737" y="9945"/>
                      <a:pt x="808" y="9505"/>
                    </a:cubicBezTo>
                    <a:close/>
                    <a:moveTo>
                      <a:pt x="511" y="11196"/>
                    </a:moveTo>
                    <a:cubicBezTo>
                      <a:pt x="844" y="11553"/>
                      <a:pt x="1130" y="11934"/>
                      <a:pt x="1463" y="12291"/>
                    </a:cubicBezTo>
                    <a:cubicBezTo>
                      <a:pt x="1082" y="12362"/>
                      <a:pt x="689" y="12446"/>
                      <a:pt x="320" y="12541"/>
                    </a:cubicBezTo>
                    <a:cubicBezTo>
                      <a:pt x="368" y="12089"/>
                      <a:pt x="439" y="11636"/>
                      <a:pt x="511" y="11196"/>
                    </a:cubicBezTo>
                    <a:close/>
                    <a:moveTo>
                      <a:pt x="7220" y="0"/>
                    </a:moveTo>
                    <a:cubicBezTo>
                      <a:pt x="7193" y="0"/>
                      <a:pt x="7170" y="7"/>
                      <a:pt x="7154" y="28"/>
                    </a:cubicBezTo>
                    <a:cubicBezTo>
                      <a:pt x="6952" y="206"/>
                      <a:pt x="6809" y="373"/>
                      <a:pt x="6678" y="575"/>
                    </a:cubicBezTo>
                    <a:lnTo>
                      <a:pt x="6535" y="444"/>
                    </a:lnTo>
                    <a:cubicBezTo>
                      <a:pt x="6513" y="421"/>
                      <a:pt x="6485" y="412"/>
                      <a:pt x="6457" y="412"/>
                    </a:cubicBezTo>
                    <a:cubicBezTo>
                      <a:pt x="6398" y="412"/>
                      <a:pt x="6337" y="455"/>
                      <a:pt x="6321" y="504"/>
                    </a:cubicBezTo>
                    <a:cubicBezTo>
                      <a:pt x="5773" y="1468"/>
                      <a:pt x="5130" y="2361"/>
                      <a:pt x="4523" y="3290"/>
                    </a:cubicBezTo>
                    <a:cubicBezTo>
                      <a:pt x="3630" y="4659"/>
                      <a:pt x="2761" y="6040"/>
                      <a:pt x="1856" y="7386"/>
                    </a:cubicBezTo>
                    <a:cubicBezTo>
                      <a:pt x="1475" y="7933"/>
                      <a:pt x="1106" y="8493"/>
                      <a:pt x="654" y="8969"/>
                    </a:cubicBezTo>
                    <a:cubicBezTo>
                      <a:pt x="630" y="8993"/>
                      <a:pt x="618" y="9017"/>
                      <a:pt x="618" y="9052"/>
                    </a:cubicBezTo>
                    <a:cubicBezTo>
                      <a:pt x="511" y="9648"/>
                      <a:pt x="416" y="10219"/>
                      <a:pt x="296" y="10815"/>
                    </a:cubicBezTo>
                    <a:lnTo>
                      <a:pt x="296" y="10862"/>
                    </a:lnTo>
                    <a:cubicBezTo>
                      <a:pt x="189" y="11469"/>
                      <a:pt x="82" y="12100"/>
                      <a:pt x="11" y="12708"/>
                    </a:cubicBezTo>
                    <a:cubicBezTo>
                      <a:pt x="1" y="12809"/>
                      <a:pt x="86" y="12868"/>
                      <a:pt x="170" y="12868"/>
                    </a:cubicBezTo>
                    <a:cubicBezTo>
                      <a:pt x="185" y="12868"/>
                      <a:pt x="199" y="12866"/>
                      <a:pt x="213" y="12862"/>
                    </a:cubicBezTo>
                    <a:cubicBezTo>
                      <a:pt x="725" y="12708"/>
                      <a:pt x="1225" y="12600"/>
                      <a:pt x="1749" y="12517"/>
                    </a:cubicBezTo>
                    <a:cubicBezTo>
                      <a:pt x="1759" y="12521"/>
                      <a:pt x="1770" y="12522"/>
                      <a:pt x="1780" y="12522"/>
                    </a:cubicBezTo>
                    <a:cubicBezTo>
                      <a:pt x="1806" y="12522"/>
                      <a:pt x="1831" y="12514"/>
                      <a:pt x="1856" y="12505"/>
                    </a:cubicBezTo>
                    <a:cubicBezTo>
                      <a:pt x="2392" y="12398"/>
                      <a:pt x="2916" y="12291"/>
                      <a:pt x="3428" y="12148"/>
                    </a:cubicBezTo>
                    <a:cubicBezTo>
                      <a:pt x="3511" y="12124"/>
                      <a:pt x="3523" y="12065"/>
                      <a:pt x="3523" y="12029"/>
                    </a:cubicBezTo>
                    <a:cubicBezTo>
                      <a:pt x="3809" y="11588"/>
                      <a:pt x="4166" y="11207"/>
                      <a:pt x="4499" y="10815"/>
                    </a:cubicBezTo>
                    <a:cubicBezTo>
                      <a:pt x="5071" y="10160"/>
                      <a:pt x="5642" y="9505"/>
                      <a:pt x="6226" y="8874"/>
                    </a:cubicBezTo>
                    <a:cubicBezTo>
                      <a:pt x="7464" y="7505"/>
                      <a:pt x="8702" y="6135"/>
                      <a:pt x="9917" y="4742"/>
                    </a:cubicBezTo>
                    <a:cubicBezTo>
                      <a:pt x="10262" y="4361"/>
                      <a:pt x="10655" y="3957"/>
                      <a:pt x="10953" y="3528"/>
                    </a:cubicBezTo>
                    <a:cubicBezTo>
                      <a:pt x="10976" y="3456"/>
                      <a:pt x="10953" y="3349"/>
                      <a:pt x="10857" y="3302"/>
                    </a:cubicBezTo>
                    <a:cubicBezTo>
                      <a:pt x="10691" y="3242"/>
                      <a:pt x="10548" y="3171"/>
                      <a:pt x="10393" y="3099"/>
                    </a:cubicBezTo>
                    <a:cubicBezTo>
                      <a:pt x="10512" y="2921"/>
                      <a:pt x="10631" y="2766"/>
                      <a:pt x="10762" y="2599"/>
                    </a:cubicBezTo>
                    <a:cubicBezTo>
                      <a:pt x="10810" y="2540"/>
                      <a:pt x="10798" y="2444"/>
                      <a:pt x="10738" y="2397"/>
                    </a:cubicBezTo>
                    <a:cubicBezTo>
                      <a:pt x="10464" y="2183"/>
                      <a:pt x="10155" y="2052"/>
                      <a:pt x="9869" y="1861"/>
                    </a:cubicBezTo>
                    <a:cubicBezTo>
                      <a:pt x="9607" y="1671"/>
                      <a:pt x="9369" y="1432"/>
                      <a:pt x="9119" y="1218"/>
                    </a:cubicBezTo>
                    <a:cubicBezTo>
                      <a:pt x="8559" y="754"/>
                      <a:pt x="7940" y="397"/>
                      <a:pt x="7333" y="28"/>
                    </a:cubicBezTo>
                    <a:cubicBezTo>
                      <a:pt x="7299" y="14"/>
                      <a:pt x="7256" y="0"/>
                      <a:pt x="7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7" name="Google Shape;1727;p42"/>
          <p:cNvGrpSpPr/>
          <p:nvPr/>
        </p:nvGrpSpPr>
        <p:grpSpPr>
          <a:xfrm rot="-1059618" flipH="1">
            <a:off x="1155375" y="3823577"/>
            <a:ext cx="434227" cy="330249"/>
            <a:chOff x="5841679" y="4053505"/>
            <a:chExt cx="278328" cy="211668"/>
          </a:xfrm>
        </p:grpSpPr>
        <p:sp>
          <p:nvSpPr>
            <p:cNvPr id="1728" name="Google Shape;1728;p42"/>
            <p:cNvSpPr/>
            <p:nvPr/>
          </p:nvSpPr>
          <p:spPr>
            <a:xfrm>
              <a:off x="5851505" y="4063317"/>
              <a:ext cx="258705" cy="69882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5841679" y="4053505"/>
              <a:ext cx="278328" cy="89506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5851505" y="4184955"/>
              <a:ext cx="258705" cy="69507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5841679" y="4175143"/>
              <a:ext cx="278328" cy="90030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4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8212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endParaRPr dirty="0"/>
          </a:p>
        </p:txBody>
      </p:sp>
      <p:sp>
        <p:nvSpPr>
          <p:cNvPr id="1770" name="Google Shape;1770;p44"/>
          <p:cNvSpPr txBox="1">
            <a:spLocks noGrp="1"/>
          </p:cNvSpPr>
          <p:nvPr>
            <p:ph type="body" idx="4294967295"/>
          </p:nvPr>
        </p:nvSpPr>
        <p:spPr>
          <a:xfrm>
            <a:off x="3233600" y="1834124"/>
            <a:ext cx="4544100" cy="2303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scope of this project extends to a simple quiz application. It will only feature simple arithmetic problems.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purpose of this project is to test the knowledge of young students about basic math.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expected users of this application are Grade 3 students.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grpSp>
        <p:nvGrpSpPr>
          <p:cNvPr id="1771" name="Google Shape;1771;p44"/>
          <p:cNvGrpSpPr/>
          <p:nvPr/>
        </p:nvGrpSpPr>
        <p:grpSpPr>
          <a:xfrm>
            <a:off x="2159392" y="2145568"/>
            <a:ext cx="714307" cy="1039620"/>
            <a:chOff x="1343563" y="2903025"/>
            <a:chExt cx="524608" cy="763528"/>
          </a:xfrm>
        </p:grpSpPr>
        <p:grpSp>
          <p:nvGrpSpPr>
            <p:cNvPr id="1772" name="Google Shape;1772;p44"/>
            <p:cNvGrpSpPr/>
            <p:nvPr/>
          </p:nvGrpSpPr>
          <p:grpSpPr>
            <a:xfrm>
              <a:off x="1343563" y="2919811"/>
              <a:ext cx="524603" cy="746741"/>
              <a:chOff x="1343563" y="2919811"/>
              <a:chExt cx="524603" cy="746741"/>
            </a:xfrm>
          </p:grpSpPr>
          <p:sp>
            <p:nvSpPr>
              <p:cNvPr id="1773" name="Google Shape;1773;p44"/>
              <p:cNvSpPr/>
              <p:nvPr/>
            </p:nvSpPr>
            <p:spPr>
              <a:xfrm>
                <a:off x="1361956" y="2937595"/>
                <a:ext cx="463877" cy="683084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7008" extrusionOk="0">
                    <a:moveTo>
                      <a:pt x="5913" y="3234"/>
                    </a:moveTo>
                    <a:cubicBezTo>
                      <a:pt x="6562" y="3234"/>
                      <a:pt x="7306" y="3574"/>
                      <a:pt x="7585" y="4305"/>
                    </a:cubicBezTo>
                    <a:cubicBezTo>
                      <a:pt x="8097" y="5674"/>
                      <a:pt x="7073" y="7163"/>
                      <a:pt x="5621" y="7163"/>
                    </a:cubicBezTo>
                    <a:cubicBezTo>
                      <a:pt x="4989" y="7163"/>
                      <a:pt x="4513" y="6782"/>
                      <a:pt x="4311" y="6103"/>
                    </a:cubicBezTo>
                    <a:cubicBezTo>
                      <a:pt x="4227" y="5853"/>
                      <a:pt x="4168" y="5579"/>
                      <a:pt x="4192" y="5317"/>
                    </a:cubicBezTo>
                    <a:cubicBezTo>
                      <a:pt x="4204" y="4543"/>
                      <a:pt x="4466" y="3888"/>
                      <a:pt x="5144" y="3436"/>
                    </a:cubicBezTo>
                    <a:cubicBezTo>
                      <a:pt x="5347" y="3303"/>
                      <a:pt x="5621" y="3234"/>
                      <a:pt x="5913" y="3234"/>
                    </a:cubicBezTo>
                    <a:close/>
                    <a:moveTo>
                      <a:pt x="5872" y="0"/>
                    </a:moveTo>
                    <a:cubicBezTo>
                      <a:pt x="5043" y="0"/>
                      <a:pt x="4217" y="181"/>
                      <a:pt x="3394" y="531"/>
                    </a:cubicBezTo>
                    <a:cubicBezTo>
                      <a:pt x="2656" y="840"/>
                      <a:pt x="2037" y="1352"/>
                      <a:pt x="1489" y="1948"/>
                    </a:cubicBezTo>
                    <a:cubicBezTo>
                      <a:pt x="918" y="2567"/>
                      <a:pt x="477" y="3317"/>
                      <a:pt x="275" y="4150"/>
                    </a:cubicBezTo>
                    <a:cubicBezTo>
                      <a:pt x="1" y="5210"/>
                      <a:pt x="72" y="6246"/>
                      <a:pt x="417" y="7294"/>
                    </a:cubicBezTo>
                    <a:cubicBezTo>
                      <a:pt x="703" y="8151"/>
                      <a:pt x="1144" y="8960"/>
                      <a:pt x="1787" y="9615"/>
                    </a:cubicBezTo>
                    <a:cubicBezTo>
                      <a:pt x="2442" y="10282"/>
                      <a:pt x="3251" y="10651"/>
                      <a:pt x="4168" y="10818"/>
                    </a:cubicBezTo>
                    <a:cubicBezTo>
                      <a:pt x="4394" y="10859"/>
                      <a:pt x="4614" y="10889"/>
                      <a:pt x="4832" y="10889"/>
                    </a:cubicBezTo>
                    <a:cubicBezTo>
                      <a:pt x="5049" y="10889"/>
                      <a:pt x="5263" y="10859"/>
                      <a:pt x="5478" y="10782"/>
                    </a:cubicBezTo>
                    <a:cubicBezTo>
                      <a:pt x="6037" y="10603"/>
                      <a:pt x="6573" y="10389"/>
                      <a:pt x="6990" y="9949"/>
                    </a:cubicBezTo>
                    <a:cubicBezTo>
                      <a:pt x="7053" y="9896"/>
                      <a:pt x="7097" y="9825"/>
                      <a:pt x="7172" y="9825"/>
                    </a:cubicBezTo>
                    <a:cubicBezTo>
                      <a:pt x="7182" y="9825"/>
                      <a:pt x="7193" y="9827"/>
                      <a:pt x="7204" y="9830"/>
                    </a:cubicBezTo>
                    <a:cubicBezTo>
                      <a:pt x="7311" y="9865"/>
                      <a:pt x="7323" y="9949"/>
                      <a:pt x="7347" y="10044"/>
                    </a:cubicBezTo>
                    <a:cubicBezTo>
                      <a:pt x="7549" y="11258"/>
                      <a:pt x="7061" y="12497"/>
                      <a:pt x="5751" y="13092"/>
                    </a:cubicBezTo>
                    <a:cubicBezTo>
                      <a:pt x="5091" y="13390"/>
                      <a:pt x="4416" y="13476"/>
                      <a:pt x="3728" y="13476"/>
                    </a:cubicBezTo>
                    <a:cubicBezTo>
                      <a:pt x="3374" y="13476"/>
                      <a:pt x="3016" y="13454"/>
                      <a:pt x="2656" y="13425"/>
                    </a:cubicBezTo>
                    <a:cubicBezTo>
                      <a:pt x="2299" y="13390"/>
                      <a:pt x="1965" y="13270"/>
                      <a:pt x="1632" y="13199"/>
                    </a:cubicBezTo>
                    <a:cubicBezTo>
                      <a:pt x="1571" y="13190"/>
                      <a:pt x="1510" y="13182"/>
                      <a:pt x="1451" y="13182"/>
                    </a:cubicBezTo>
                    <a:cubicBezTo>
                      <a:pt x="1348" y="13182"/>
                      <a:pt x="1251" y="13208"/>
                      <a:pt x="1168" y="13306"/>
                    </a:cubicBezTo>
                    <a:cubicBezTo>
                      <a:pt x="644" y="13925"/>
                      <a:pt x="334" y="14640"/>
                      <a:pt x="239" y="15449"/>
                    </a:cubicBezTo>
                    <a:cubicBezTo>
                      <a:pt x="215" y="15723"/>
                      <a:pt x="322" y="15985"/>
                      <a:pt x="537" y="16176"/>
                    </a:cubicBezTo>
                    <a:cubicBezTo>
                      <a:pt x="822" y="16426"/>
                      <a:pt x="1191" y="16557"/>
                      <a:pt x="1549" y="16664"/>
                    </a:cubicBezTo>
                    <a:cubicBezTo>
                      <a:pt x="2312" y="16891"/>
                      <a:pt x="3082" y="17007"/>
                      <a:pt x="3859" y="17007"/>
                    </a:cubicBezTo>
                    <a:cubicBezTo>
                      <a:pt x="4100" y="17007"/>
                      <a:pt x="4342" y="16996"/>
                      <a:pt x="4585" y="16973"/>
                    </a:cubicBezTo>
                    <a:cubicBezTo>
                      <a:pt x="5799" y="16878"/>
                      <a:pt x="6906" y="16509"/>
                      <a:pt x="7907" y="15806"/>
                    </a:cubicBezTo>
                    <a:cubicBezTo>
                      <a:pt x="8930" y="15092"/>
                      <a:pt x="9645" y="14104"/>
                      <a:pt x="10204" y="13009"/>
                    </a:cubicBezTo>
                    <a:cubicBezTo>
                      <a:pt x="10704" y="11997"/>
                      <a:pt x="11050" y="10925"/>
                      <a:pt x="11288" y="9818"/>
                    </a:cubicBezTo>
                    <a:cubicBezTo>
                      <a:pt x="11514" y="8806"/>
                      <a:pt x="11550" y="7770"/>
                      <a:pt x="11550" y="6722"/>
                    </a:cubicBezTo>
                    <a:cubicBezTo>
                      <a:pt x="11550" y="5770"/>
                      <a:pt x="11419" y="4865"/>
                      <a:pt x="11121" y="3960"/>
                    </a:cubicBezTo>
                    <a:cubicBezTo>
                      <a:pt x="10895" y="3269"/>
                      <a:pt x="10645" y="2591"/>
                      <a:pt x="10204" y="2007"/>
                    </a:cubicBezTo>
                    <a:cubicBezTo>
                      <a:pt x="9621" y="1245"/>
                      <a:pt x="8859" y="709"/>
                      <a:pt x="7966" y="388"/>
                    </a:cubicBezTo>
                    <a:cubicBezTo>
                      <a:pt x="7266" y="127"/>
                      <a:pt x="6568" y="0"/>
                      <a:pt x="5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4"/>
              <p:cNvSpPr/>
              <p:nvPr/>
            </p:nvSpPr>
            <p:spPr>
              <a:xfrm>
                <a:off x="1343563" y="2919811"/>
                <a:ext cx="524603" cy="746741"/>
              </a:xfrm>
              <a:custGeom>
                <a:avLst/>
                <a:gdLst/>
                <a:ahLst/>
                <a:cxnLst/>
                <a:rect l="l" t="t" r="r" b="b"/>
                <a:pathLst>
                  <a:path w="13062" h="18593" extrusionOk="0">
                    <a:moveTo>
                      <a:pt x="6372" y="548"/>
                    </a:moveTo>
                    <a:cubicBezTo>
                      <a:pt x="7068" y="548"/>
                      <a:pt x="7766" y="675"/>
                      <a:pt x="8466" y="936"/>
                    </a:cubicBezTo>
                    <a:cubicBezTo>
                      <a:pt x="9359" y="1257"/>
                      <a:pt x="10121" y="1793"/>
                      <a:pt x="10704" y="2555"/>
                    </a:cubicBezTo>
                    <a:cubicBezTo>
                      <a:pt x="11145" y="3139"/>
                      <a:pt x="11395" y="3817"/>
                      <a:pt x="11621" y="4508"/>
                    </a:cubicBezTo>
                    <a:cubicBezTo>
                      <a:pt x="11907" y="5401"/>
                      <a:pt x="12026" y="6318"/>
                      <a:pt x="12038" y="7258"/>
                    </a:cubicBezTo>
                    <a:cubicBezTo>
                      <a:pt x="12074" y="8318"/>
                      <a:pt x="12014" y="9342"/>
                      <a:pt x="11788" y="10366"/>
                    </a:cubicBezTo>
                    <a:cubicBezTo>
                      <a:pt x="11550" y="11473"/>
                      <a:pt x="11204" y="12545"/>
                      <a:pt x="10704" y="13557"/>
                    </a:cubicBezTo>
                    <a:cubicBezTo>
                      <a:pt x="10145" y="14652"/>
                      <a:pt x="9430" y="15640"/>
                      <a:pt x="8407" y="16354"/>
                    </a:cubicBezTo>
                    <a:cubicBezTo>
                      <a:pt x="7406" y="17057"/>
                      <a:pt x="6299" y="17426"/>
                      <a:pt x="5085" y="17521"/>
                    </a:cubicBezTo>
                    <a:cubicBezTo>
                      <a:pt x="4842" y="17544"/>
                      <a:pt x="4600" y="17555"/>
                      <a:pt x="4359" y="17555"/>
                    </a:cubicBezTo>
                    <a:cubicBezTo>
                      <a:pt x="3582" y="17555"/>
                      <a:pt x="2812" y="17439"/>
                      <a:pt x="2049" y="17212"/>
                    </a:cubicBezTo>
                    <a:cubicBezTo>
                      <a:pt x="1691" y="17105"/>
                      <a:pt x="1322" y="16974"/>
                      <a:pt x="1037" y="16724"/>
                    </a:cubicBezTo>
                    <a:cubicBezTo>
                      <a:pt x="822" y="16533"/>
                      <a:pt x="715" y="16271"/>
                      <a:pt x="739" y="15997"/>
                    </a:cubicBezTo>
                    <a:cubicBezTo>
                      <a:pt x="834" y="15188"/>
                      <a:pt x="1144" y="14473"/>
                      <a:pt x="1668" y="13854"/>
                    </a:cubicBezTo>
                    <a:cubicBezTo>
                      <a:pt x="1751" y="13756"/>
                      <a:pt x="1848" y="13730"/>
                      <a:pt x="1951" y="13730"/>
                    </a:cubicBezTo>
                    <a:cubicBezTo>
                      <a:pt x="2010" y="13730"/>
                      <a:pt x="2071" y="13738"/>
                      <a:pt x="2132" y="13747"/>
                    </a:cubicBezTo>
                    <a:cubicBezTo>
                      <a:pt x="2465" y="13818"/>
                      <a:pt x="2799" y="13938"/>
                      <a:pt x="3156" y="13973"/>
                    </a:cubicBezTo>
                    <a:cubicBezTo>
                      <a:pt x="3516" y="14002"/>
                      <a:pt x="3874" y="14024"/>
                      <a:pt x="4228" y="14024"/>
                    </a:cubicBezTo>
                    <a:cubicBezTo>
                      <a:pt x="4916" y="14024"/>
                      <a:pt x="5591" y="13938"/>
                      <a:pt x="6251" y="13640"/>
                    </a:cubicBezTo>
                    <a:cubicBezTo>
                      <a:pt x="7561" y="13045"/>
                      <a:pt x="8049" y="11806"/>
                      <a:pt x="7847" y="10592"/>
                    </a:cubicBezTo>
                    <a:cubicBezTo>
                      <a:pt x="7823" y="10497"/>
                      <a:pt x="7811" y="10413"/>
                      <a:pt x="7704" y="10378"/>
                    </a:cubicBezTo>
                    <a:cubicBezTo>
                      <a:pt x="7693" y="10375"/>
                      <a:pt x="7682" y="10373"/>
                      <a:pt x="7672" y="10373"/>
                    </a:cubicBezTo>
                    <a:cubicBezTo>
                      <a:pt x="7597" y="10373"/>
                      <a:pt x="7553" y="10444"/>
                      <a:pt x="7490" y="10497"/>
                    </a:cubicBezTo>
                    <a:cubicBezTo>
                      <a:pt x="7073" y="10937"/>
                      <a:pt x="6537" y="11151"/>
                      <a:pt x="5978" y="11330"/>
                    </a:cubicBezTo>
                    <a:cubicBezTo>
                      <a:pt x="5763" y="11407"/>
                      <a:pt x="5549" y="11437"/>
                      <a:pt x="5332" y="11437"/>
                    </a:cubicBezTo>
                    <a:cubicBezTo>
                      <a:pt x="5114" y="11437"/>
                      <a:pt x="4894" y="11407"/>
                      <a:pt x="4668" y="11366"/>
                    </a:cubicBezTo>
                    <a:cubicBezTo>
                      <a:pt x="3751" y="11199"/>
                      <a:pt x="2942" y="10830"/>
                      <a:pt x="2287" y="10163"/>
                    </a:cubicBezTo>
                    <a:cubicBezTo>
                      <a:pt x="1644" y="9508"/>
                      <a:pt x="1203" y="8699"/>
                      <a:pt x="917" y="7842"/>
                    </a:cubicBezTo>
                    <a:cubicBezTo>
                      <a:pt x="572" y="6794"/>
                      <a:pt x="501" y="5758"/>
                      <a:pt x="775" y="4698"/>
                    </a:cubicBezTo>
                    <a:cubicBezTo>
                      <a:pt x="977" y="3865"/>
                      <a:pt x="1418" y="3115"/>
                      <a:pt x="1989" y="2496"/>
                    </a:cubicBezTo>
                    <a:cubicBezTo>
                      <a:pt x="2537" y="1900"/>
                      <a:pt x="3156" y="1388"/>
                      <a:pt x="3894" y="1079"/>
                    </a:cubicBezTo>
                    <a:cubicBezTo>
                      <a:pt x="4717" y="729"/>
                      <a:pt x="5543" y="548"/>
                      <a:pt x="6372" y="548"/>
                    </a:cubicBezTo>
                    <a:close/>
                    <a:moveTo>
                      <a:pt x="6533" y="1"/>
                    </a:moveTo>
                    <a:cubicBezTo>
                      <a:pt x="6428" y="1"/>
                      <a:pt x="6322" y="3"/>
                      <a:pt x="6216" y="7"/>
                    </a:cubicBezTo>
                    <a:cubicBezTo>
                      <a:pt x="5049" y="55"/>
                      <a:pt x="3977" y="424"/>
                      <a:pt x="2989" y="1067"/>
                    </a:cubicBezTo>
                    <a:cubicBezTo>
                      <a:pt x="1858" y="1793"/>
                      <a:pt x="953" y="2722"/>
                      <a:pt x="441" y="3984"/>
                    </a:cubicBezTo>
                    <a:cubicBezTo>
                      <a:pt x="60" y="4948"/>
                      <a:pt x="1" y="5960"/>
                      <a:pt x="13" y="6972"/>
                    </a:cubicBezTo>
                    <a:cubicBezTo>
                      <a:pt x="13" y="7484"/>
                      <a:pt x="108" y="7973"/>
                      <a:pt x="251" y="8449"/>
                    </a:cubicBezTo>
                    <a:cubicBezTo>
                      <a:pt x="417" y="8996"/>
                      <a:pt x="703" y="9508"/>
                      <a:pt x="1025" y="9985"/>
                    </a:cubicBezTo>
                    <a:cubicBezTo>
                      <a:pt x="1418" y="10544"/>
                      <a:pt x="1858" y="11056"/>
                      <a:pt x="2430" y="11437"/>
                    </a:cubicBezTo>
                    <a:cubicBezTo>
                      <a:pt x="3145" y="11946"/>
                      <a:pt x="3917" y="12180"/>
                      <a:pt x="4731" y="12180"/>
                    </a:cubicBezTo>
                    <a:cubicBezTo>
                      <a:pt x="5042" y="12180"/>
                      <a:pt x="5358" y="12146"/>
                      <a:pt x="5680" y="12080"/>
                    </a:cubicBezTo>
                    <a:cubicBezTo>
                      <a:pt x="6251" y="11973"/>
                      <a:pt x="6787" y="11794"/>
                      <a:pt x="7287" y="11497"/>
                    </a:cubicBezTo>
                    <a:lnTo>
                      <a:pt x="7287" y="11497"/>
                    </a:lnTo>
                    <a:cubicBezTo>
                      <a:pt x="7228" y="11842"/>
                      <a:pt x="7109" y="12152"/>
                      <a:pt x="6954" y="12449"/>
                    </a:cubicBezTo>
                    <a:cubicBezTo>
                      <a:pt x="6632" y="12997"/>
                      <a:pt x="6132" y="13271"/>
                      <a:pt x="5549" y="13402"/>
                    </a:cubicBezTo>
                    <a:cubicBezTo>
                      <a:pt x="5136" y="13498"/>
                      <a:pt x="4723" y="13542"/>
                      <a:pt x="4310" y="13542"/>
                    </a:cubicBezTo>
                    <a:cubicBezTo>
                      <a:pt x="3701" y="13542"/>
                      <a:pt x="3093" y="13446"/>
                      <a:pt x="2489" y="13283"/>
                    </a:cubicBezTo>
                    <a:cubicBezTo>
                      <a:pt x="2334" y="13245"/>
                      <a:pt x="2193" y="13226"/>
                      <a:pt x="2062" y="13226"/>
                    </a:cubicBezTo>
                    <a:cubicBezTo>
                      <a:pt x="1690" y="13226"/>
                      <a:pt x="1402" y="13383"/>
                      <a:pt x="1120" y="13735"/>
                    </a:cubicBezTo>
                    <a:cubicBezTo>
                      <a:pt x="501" y="14473"/>
                      <a:pt x="227" y="15342"/>
                      <a:pt x="167" y="16295"/>
                    </a:cubicBezTo>
                    <a:cubicBezTo>
                      <a:pt x="144" y="16664"/>
                      <a:pt x="239" y="17021"/>
                      <a:pt x="477" y="17319"/>
                    </a:cubicBezTo>
                    <a:cubicBezTo>
                      <a:pt x="727" y="17652"/>
                      <a:pt x="1084" y="17807"/>
                      <a:pt x="1453" y="17962"/>
                    </a:cubicBezTo>
                    <a:cubicBezTo>
                      <a:pt x="2072" y="18200"/>
                      <a:pt x="2727" y="18343"/>
                      <a:pt x="3358" y="18450"/>
                    </a:cubicBezTo>
                    <a:cubicBezTo>
                      <a:pt x="3868" y="18538"/>
                      <a:pt x="4373" y="18593"/>
                      <a:pt x="4874" y="18593"/>
                    </a:cubicBezTo>
                    <a:cubicBezTo>
                      <a:pt x="5461" y="18593"/>
                      <a:pt x="6042" y="18517"/>
                      <a:pt x="6621" y="18331"/>
                    </a:cubicBezTo>
                    <a:cubicBezTo>
                      <a:pt x="7764" y="17962"/>
                      <a:pt x="8716" y="17271"/>
                      <a:pt x="9609" y="16497"/>
                    </a:cubicBezTo>
                    <a:cubicBezTo>
                      <a:pt x="10657" y="15593"/>
                      <a:pt x="11335" y="14414"/>
                      <a:pt x="11859" y="13152"/>
                    </a:cubicBezTo>
                    <a:cubicBezTo>
                      <a:pt x="12157" y="12437"/>
                      <a:pt x="12324" y="11711"/>
                      <a:pt x="12514" y="10961"/>
                    </a:cubicBezTo>
                    <a:cubicBezTo>
                      <a:pt x="12907" y="9616"/>
                      <a:pt x="13062" y="8175"/>
                      <a:pt x="12883" y="6722"/>
                    </a:cubicBezTo>
                    <a:cubicBezTo>
                      <a:pt x="12752" y="5591"/>
                      <a:pt x="12490" y="4496"/>
                      <a:pt x="12026" y="3436"/>
                    </a:cubicBezTo>
                    <a:cubicBezTo>
                      <a:pt x="11609" y="2496"/>
                      <a:pt x="10895" y="1817"/>
                      <a:pt x="10109" y="1186"/>
                    </a:cubicBezTo>
                    <a:cubicBezTo>
                      <a:pt x="9062" y="349"/>
                      <a:pt x="7842" y="1"/>
                      <a:pt x="6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4"/>
              <p:cNvSpPr/>
              <p:nvPr/>
            </p:nvSpPr>
            <p:spPr>
              <a:xfrm>
                <a:off x="1529313" y="3067842"/>
                <a:ext cx="157839" cy="157437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920" extrusionOk="0">
                    <a:moveTo>
                      <a:pt x="2128" y="451"/>
                    </a:moveTo>
                    <a:cubicBezTo>
                      <a:pt x="2460" y="451"/>
                      <a:pt x="2768" y="653"/>
                      <a:pt x="3013" y="1062"/>
                    </a:cubicBezTo>
                    <a:cubicBezTo>
                      <a:pt x="3156" y="1300"/>
                      <a:pt x="3216" y="1562"/>
                      <a:pt x="3216" y="1907"/>
                    </a:cubicBezTo>
                    <a:cubicBezTo>
                      <a:pt x="3192" y="2848"/>
                      <a:pt x="2597" y="3396"/>
                      <a:pt x="1644" y="3396"/>
                    </a:cubicBezTo>
                    <a:cubicBezTo>
                      <a:pt x="1001" y="3396"/>
                      <a:pt x="632" y="2919"/>
                      <a:pt x="680" y="2193"/>
                    </a:cubicBezTo>
                    <a:cubicBezTo>
                      <a:pt x="715" y="1634"/>
                      <a:pt x="942" y="1145"/>
                      <a:pt x="1358" y="788"/>
                    </a:cubicBezTo>
                    <a:cubicBezTo>
                      <a:pt x="1618" y="564"/>
                      <a:pt x="1880" y="451"/>
                      <a:pt x="2128" y="451"/>
                    </a:cubicBezTo>
                    <a:close/>
                    <a:moveTo>
                      <a:pt x="1756" y="0"/>
                    </a:moveTo>
                    <a:cubicBezTo>
                      <a:pt x="1460" y="0"/>
                      <a:pt x="1183" y="70"/>
                      <a:pt x="977" y="205"/>
                    </a:cubicBezTo>
                    <a:cubicBezTo>
                      <a:pt x="299" y="657"/>
                      <a:pt x="37" y="1312"/>
                      <a:pt x="25" y="2086"/>
                    </a:cubicBezTo>
                    <a:cubicBezTo>
                      <a:pt x="1" y="2348"/>
                      <a:pt x="60" y="2622"/>
                      <a:pt x="144" y="2872"/>
                    </a:cubicBezTo>
                    <a:cubicBezTo>
                      <a:pt x="346" y="3539"/>
                      <a:pt x="822" y="3920"/>
                      <a:pt x="1454" y="3920"/>
                    </a:cubicBezTo>
                    <a:cubicBezTo>
                      <a:pt x="2906" y="3920"/>
                      <a:pt x="3930" y="2431"/>
                      <a:pt x="3418" y="1062"/>
                    </a:cubicBezTo>
                    <a:cubicBezTo>
                      <a:pt x="3140" y="335"/>
                      <a:pt x="2403" y="0"/>
                      <a:pt x="1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4"/>
              <p:cNvSpPr/>
              <p:nvPr/>
            </p:nvSpPr>
            <p:spPr>
              <a:xfrm>
                <a:off x="1361950" y="2937653"/>
                <a:ext cx="463877" cy="682963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7005" extrusionOk="0">
                    <a:moveTo>
                      <a:pt x="5923" y="3229"/>
                    </a:moveTo>
                    <a:cubicBezTo>
                      <a:pt x="6570" y="3229"/>
                      <a:pt x="7307" y="3569"/>
                      <a:pt x="7585" y="4296"/>
                    </a:cubicBezTo>
                    <a:cubicBezTo>
                      <a:pt x="8097" y="5665"/>
                      <a:pt x="7073" y="7153"/>
                      <a:pt x="5620" y="7153"/>
                    </a:cubicBezTo>
                    <a:cubicBezTo>
                      <a:pt x="4989" y="7153"/>
                      <a:pt x="4513" y="6784"/>
                      <a:pt x="4310" y="6093"/>
                    </a:cubicBezTo>
                    <a:cubicBezTo>
                      <a:pt x="4227" y="5843"/>
                      <a:pt x="4168" y="5582"/>
                      <a:pt x="4191" y="5308"/>
                    </a:cubicBezTo>
                    <a:cubicBezTo>
                      <a:pt x="4203" y="4534"/>
                      <a:pt x="4465" y="3879"/>
                      <a:pt x="5144" y="3438"/>
                    </a:cubicBezTo>
                    <a:cubicBezTo>
                      <a:pt x="5350" y="3300"/>
                      <a:pt x="5627" y="3229"/>
                      <a:pt x="5923" y="3229"/>
                    </a:cubicBezTo>
                    <a:close/>
                    <a:moveTo>
                      <a:pt x="5885" y="1"/>
                    </a:moveTo>
                    <a:cubicBezTo>
                      <a:pt x="5051" y="1"/>
                      <a:pt x="4221" y="182"/>
                      <a:pt x="3394" y="533"/>
                    </a:cubicBezTo>
                    <a:cubicBezTo>
                      <a:pt x="2656" y="843"/>
                      <a:pt x="2036" y="1343"/>
                      <a:pt x="1489" y="1938"/>
                    </a:cubicBezTo>
                    <a:cubicBezTo>
                      <a:pt x="917" y="2569"/>
                      <a:pt x="477" y="3307"/>
                      <a:pt x="274" y="4141"/>
                    </a:cubicBezTo>
                    <a:cubicBezTo>
                      <a:pt x="0" y="5201"/>
                      <a:pt x="72" y="6248"/>
                      <a:pt x="417" y="7284"/>
                    </a:cubicBezTo>
                    <a:cubicBezTo>
                      <a:pt x="703" y="8153"/>
                      <a:pt x="1143" y="8951"/>
                      <a:pt x="1786" y="9606"/>
                    </a:cubicBezTo>
                    <a:cubicBezTo>
                      <a:pt x="2441" y="10273"/>
                      <a:pt x="3251" y="10654"/>
                      <a:pt x="4168" y="10808"/>
                    </a:cubicBezTo>
                    <a:cubicBezTo>
                      <a:pt x="4394" y="10856"/>
                      <a:pt x="4614" y="10886"/>
                      <a:pt x="4831" y="10886"/>
                    </a:cubicBezTo>
                    <a:cubicBezTo>
                      <a:pt x="5049" y="10886"/>
                      <a:pt x="5263" y="10856"/>
                      <a:pt x="5477" y="10785"/>
                    </a:cubicBezTo>
                    <a:cubicBezTo>
                      <a:pt x="6037" y="10606"/>
                      <a:pt x="6573" y="10380"/>
                      <a:pt x="6989" y="9951"/>
                    </a:cubicBezTo>
                    <a:cubicBezTo>
                      <a:pt x="7050" y="9901"/>
                      <a:pt x="7094" y="9824"/>
                      <a:pt x="7164" y="9824"/>
                    </a:cubicBezTo>
                    <a:cubicBezTo>
                      <a:pt x="7176" y="9824"/>
                      <a:pt x="7189" y="9827"/>
                      <a:pt x="7204" y="9832"/>
                    </a:cubicBezTo>
                    <a:cubicBezTo>
                      <a:pt x="7311" y="9856"/>
                      <a:pt x="7323" y="9951"/>
                      <a:pt x="7347" y="10034"/>
                    </a:cubicBezTo>
                    <a:cubicBezTo>
                      <a:pt x="7549" y="11261"/>
                      <a:pt x="7061" y="12499"/>
                      <a:pt x="5751" y="13094"/>
                    </a:cubicBezTo>
                    <a:cubicBezTo>
                      <a:pt x="5094" y="13384"/>
                      <a:pt x="4422" y="13473"/>
                      <a:pt x="3737" y="13473"/>
                    </a:cubicBezTo>
                    <a:cubicBezTo>
                      <a:pt x="3380" y="13473"/>
                      <a:pt x="3019" y="13448"/>
                      <a:pt x="2656" y="13416"/>
                    </a:cubicBezTo>
                    <a:cubicBezTo>
                      <a:pt x="2298" y="13392"/>
                      <a:pt x="1965" y="13273"/>
                      <a:pt x="1632" y="13190"/>
                    </a:cubicBezTo>
                    <a:cubicBezTo>
                      <a:pt x="1576" y="13182"/>
                      <a:pt x="1520" y="13175"/>
                      <a:pt x="1466" y="13175"/>
                    </a:cubicBezTo>
                    <a:cubicBezTo>
                      <a:pt x="1358" y="13175"/>
                      <a:pt x="1255" y="13202"/>
                      <a:pt x="1167" y="13297"/>
                    </a:cubicBezTo>
                    <a:cubicBezTo>
                      <a:pt x="643" y="13928"/>
                      <a:pt x="334" y="14642"/>
                      <a:pt x="239" y="15440"/>
                    </a:cubicBezTo>
                    <a:cubicBezTo>
                      <a:pt x="215" y="15726"/>
                      <a:pt x="322" y="15976"/>
                      <a:pt x="536" y="16166"/>
                    </a:cubicBezTo>
                    <a:cubicBezTo>
                      <a:pt x="822" y="16428"/>
                      <a:pt x="1191" y="16559"/>
                      <a:pt x="1548" y="16666"/>
                    </a:cubicBezTo>
                    <a:cubicBezTo>
                      <a:pt x="2319" y="16895"/>
                      <a:pt x="3096" y="17005"/>
                      <a:pt x="3880" y="17005"/>
                    </a:cubicBezTo>
                    <a:cubicBezTo>
                      <a:pt x="4114" y="17005"/>
                      <a:pt x="4349" y="16995"/>
                      <a:pt x="4584" y="16976"/>
                    </a:cubicBezTo>
                    <a:cubicBezTo>
                      <a:pt x="5799" y="16869"/>
                      <a:pt x="6906" y="16500"/>
                      <a:pt x="7906" y="15797"/>
                    </a:cubicBezTo>
                    <a:cubicBezTo>
                      <a:pt x="8930" y="15083"/>
                      <a:pt x="9644" y="14106"/>
                      <a:pt x="10204" y="12999"/>
                    </a:cubicBezTo>
                    <a:cubicBezTo>
                      <a:pt x="10704" y="11987"/>
                      <a:pt x="11049" y="10916"/>
                      <a:pt x="11288" y="9820"/>
                    </a:cubicBezTo>
                    <a:cubicBezTo>
                      <a:pt x="11514" y="8808"/>
                      <a:pt x="11549" y="7760"/>
                      <a:pt x="11549" y="6725"/>
                    </a:cubicBezTo>
                    <a:cubicBezTo>
                      <a:pt x="11549" y="5772"/>
                      <a:pt x="11419" y="4867"/>
                      <a:pt x="11121" y="3950"/>
                    </a:cubicBezTo>
                    <a:cubicBezTo>
                      <a:pt x="10895" y="3272"/>
                      <a:pt x="10645" y="2581"/>
                      <a:pt x="10204" y="1998"/>
                    </a:cubicBezTo>
                    <a:cubicBezTo>
                      <a:pt x="9621" y="1248"/>
                      <a:pt x="8859" y="712"/>
                      <a:pt x="7966" y="379"/>
                    </a:cubicBezTo>
                    <a:cubicBezTo>
                      <a:pt x="7270" y="125"/>
                      <a:pt x="6576" y="1"/>
                      <a:pt x="5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7" name="Google Shape;1777;p44"/>
            <p:cNvSpPr/>
            <p:nvPr/>
          </p:nvSpPr>
          <p:spPr>
            <a:xfrm>
              <a:off x="1343568" y="2903025"/>
              <a:ext cx="524603" cy="746460"/>
            </a:xfrm>
            <a:custGeom>
              <a:avLst/>
              <a:gdLst/>
              <a:ahLst/>
              <a:cxnLst/>
              <a:rect l="l" t="t" r="r" b="b"/>
              <a:pathLst>
                <a:path w="13062" h="18586" extrusionOk="0">
                  <a:moveTo>
                    <a:pt x="6385" y="547"/>
                  </a:moveTo>
                  <a:cubicBezTo>
                    <a:pt x="7076" y="547"/>
                    <a:pt x="7770" y="671"/>
                    <a:pt x="8466" y="925"/>
                  </a:cubicBezTo>
                  <a:cubicBezTo>
                    <a:pt x="9359" y="1258"/>
                    <a:pt x="10121" y="1794"/>
                    <a:pt x="10704" y="2544"/>
                  </a:cubicBezTo>
                  <a:cubicBezTo>
                    <a:pt x="11145" y="3127"/>
                    <a:pt x="11395" y="3818"/>
                    <a:pt x="11621" y="4496"/>
                  </a:cubicBezTo>
                  <a:cubicBezTo>
                    <a:pt x="11907" y="5389"/>
                    <a:pt x="12026" y="6318"/>
                    <a:pt x="12038" y="7247"/>
                  </a:cubicBezTo>
                  <a:cubicBezTo>
                    <a:pt x="12073" y="8306"/>
                    <a:pt x="12014" y="9342"/>
                    <a:pt x="11788" y="10366"/>
                  </a:cubicBezTo>
                  <a:cubicBezTo>
                    <a:pt x="11549" y="11462"/>
                    <a:pt x="11204" y="12533"/>
                    <a:pt x="10704" y="13545"/>
                  </a:cubicBezTo>
                  <a:cubicBezTo>
                    <a:pt x="10144" y="14652"/>
                    <a:pt x="9430" y="15629"/>
                    <a:pt x="8406" y="16343"/>
                  </a:cubicBezTo>
                  <a:cubicBezTo>
                    <a:pt x="7406" y="17046"/>
                    <a:pt x="6299" y="17415"/>
                    <a:pt x="5084" y="17522"/>
                  </a:cubicBezTo>
                  <a:cubicBezTo>
                    <a:pt x="4849" y="17541"/>
                    <a:pt x="4614" y="17551"/>
                    <a:pt x="4380" y="17551"/>
                  </a:cubicBezTo>
                  <a:cubicBezTo>
                    <a:pt x="3596" y="17551"/>
                    <a:pt x="2819" y="17441"/>
                    <a:pt x="2048" y="17212"/>
                  </a:cubicBezTo>
                  <a:cubicBezTo>
                    <a:pt x="1691" y="17105"/>
                    <a:pt x="1322" y="16974"/>
                    <a:pt x="1036" y="16712"/>
                  </a:cubicBezTo>
                  <a:cubicBezTo>
                    <a:pt x="822" y="16522"/>
                    <a:pt x="715" y="16272"/>
                    <a:pt x="739" y="15986"/>
                  </a:cubicBezTo>
                  <a:cubicBezTo>
                    <a:pt x="834" y="15188"/>
                    <a:pt x="1143" y="14474"/>
                    <a:pt x="1667" y="13843"/>
                  </a:cubicBezTo>
                  <a:cubicBezTo>
                    <a:pt x="1755" y="13748"/>
                    <a:pt x="1858" y="13721"/>
                    <a:pt x="1966" y="13721"/>
                  </a:cubicBezTo>
                  <a:cubicBezTo>
                    <a:pt x="2020" y="13721"/>
                    <a:pt x="2076" y="13728"/>
                    <a:pt x="2132" y="13736"/>
                  </a:cubicBezTo>
                  <a:cubicBezTo>
                    <a:pt x="2465" y="13819"/>
                    <a:pt x="2798" y="13938"/>
                    <a:pt x="3156" y="13962"/>
                  </a:cubicBezTo>
                  <a:cubicBezTo>
                    <a:pt x="3519" y="13994"/>
                    <a:pt x="3880" y="14019"/>
                    <a:pt x="4237" y="14019"/>
                  </a:cubicBezTo>
                  <a:cubicBezTo>
                    <a:pt x="4922" y="14019"/>
                    <a:pt x="5594" y="13930"/>
                    <a:pt x="6251" y="13640"/>
                  </a:cubicBezTo>
                  <a:cubicBezTo>
                    <a:pt x="7561" y="13045"/>
                    <a:pt x="8049" y="11807"/>
                    <a:pt x="7847" y="10580"/>
                  </a:cubicBezTo>
                  <a:cubicBezTo>
                    <a:pt x="7823" y="10497"/>
                    <a:pt x="7811" y="10402"/>
                    <a:pt x="7704" y="10378"/>
                  </a:cubicBezTo>
                  <a:cubicBezTo>
                    <a:pt x="7689" y="10373"/>
                    <a:pt x="7676" y="10370"/>
                    <a:pt x="7664" y="10370"/>
                  </a:cubicBezTo>
                  <a:cubicBezTo>
                    <a:pt x="7594" y="10370"/>
                    <a:pt x="7550" y="10447"/>
                    <a:pt x="7489" y="10497"/>
                  </a:cubicBezTo>
                  <a:cubicBezTo>
                    <a:pt x="7073" y="10926"/>
                    <a:pt x="6537" y="11152"/>
                    <a:pt x="5977" y="11331"/>
                  </a:cubicBezTo>
                  <a:cubicBezTo>
                    <a:pt x="5763" y="11402"/>
                    <a:pt x="5549" y="11432"/>
                    <a:pt x="5331" y="11432"/>
                  </a:cubicBezTo>
                  <a:cubicBezTo>
                    <a:pt x="5114" y="11432"/>
                    <a:pt x="4894" y="11402"/>
                    <a:pt x="4668" y="11354"/>
                  </a:cubicBezTo>
                  <a:cubicBezTo>
                    <a:pt x="3751" y="11200"/>
                    <a:pt x="2941" y="10819"/>
                    <a:pt x="2286" y="10152"/>
                  </a:cubicBezTo>
                  <a:cubicBezTo>
                    <a:pt x="1643" y="9497"/>
                    <a:pt x="1203" y="8699"/>
                    <a:pt x="917" y="7830"/>
                  </a:cubicBezTo>
                  <a:cubicBezTo>
                    <a:pt x="572" y="6794"/>
                    <a:pt x="500" y="5747"/>
                    <a:pt x="774" y="4687"/>
                  </a:cubicBezTo>
                  <a:cubicBezTo>
                    <a:pt x="977" y="3853"/>
                    <a:pt x="1417" y="3115"/>
                    <a:pt x="1989" y="2484"/>
                  </a:cubicBezTo>
                  <a:cubicBezTo>
                    <a:pt x="2536" y="1889"/>
                    <a:pt x="3156" y="1389"/>
                    <a:pt x="3894" y="1079"/>
                  </a:cubicBezTo>
                  <a:cubicBezTo>
                    <a:pt x="4721" y="728"/>
                    <a:pt x="5551" y="547"/>
                    <a:pt x="6385" y="547"/>
                  </a:cubicBezTo>
                  <a:close/>
                  <a:moveTo>
                    <a:pt x="6542" y="1"/>
                  </a:moveTo>
                  <a:cubicBezTo>
                    <a:pt x="6434" y="1"/>
                    <a:pt x="6325" y="3"/>
                    <a:pt x="6215" y="8"/>
                  </a:cubicBezTo>
                  <a:cubicBezTo>
                    <a:pt x="5049" y="55"/>
                    <a:pt x="3977" y="424"/>
                    <a:pt x="2989" y="1067"/>
                  </a:cubicBezTo>
                  <a:cubicBezTo>
                    <a:pt x="1858" y="1794"/>
                    <a:pt x="953" y="2710"/>
                    <a:pt x="441" y="3984"/>
                  </a:cubicBezTo>
                  <a:cubicBezTo>
                    <a:pt x="60" y="4949"/>
                    <a:pt x="0" y="5961"/>
                    <a:pt x="12" y="6973"/>
                  </a:cubicBezTo>
                  <a:cubicBezTo>
                    <a:pt x="12" y="7473"/>
                    <a:pt x="108" y="7973"/>
                    <a:pt x="250" y="8449"/>
                  </a:cubicBezTo>
                  <a:cubicBezTo>
                    <a:pt x="417" y="8997"/>
                    <a:pt x="703" y="9497"/>
                    <a:pt x="1024" y="9973"/>
                  </a:cubicBezTo>
                  <a:cubicBezTo>
                    <a:pt x="1417" y="10545"/>
                    <a:pt x="1858" y="11045"/>
                    <a:pt x="2429" y="11438"/>
                  </a:cubicBezTo>
                  <a:cubicBezTo>
                    <a:pt x="3139" y="11943"/>
                    <a:pt x="3905" y="12171"/>
                    <a:pt x="4713" y="12171"/>
                  </a:cubicBezTo>
                  <a:cubicBezTo>
                    <a:pt x="5029" y="12171"/>
                    <a:pt x="5351" y="12136"/>
                    <a:pt x="5680" y="12069"/>
                  </a:cubicBezTo>
                  <a:cubicBezTo>
                    <a:pt x="6251" y="11973"/>
                    <a:pt x="6787" y="11795"/>
                    <a:pt x="7287" y="11497"/>
                  </a:cubicBezTo>
                  <a:lnTo>
                    <a:pt x="7287" y="11497"/>
                  </a:lnTo>
                  <a:cubicBezTo>
                    <a:pt x="7227" y="11831"/>
                    <a:pt x="7108" y="12152"/>
                    <a:pt x="6954" y="12450"/>
                  </a:cubicBezTo>
                  <a:cubicBezTo>
                    <a:pt x="6632" y="12997"/>
                    <a:pt x="6132" y="13259"/>
                    <a:pt x="5549" y="13402"/>
                  </a:cubicBezTo>
                  <a:cubicBezTo>
                    <a:pt x="5143" y="13497"/>
                    <a:pt x="4737" y="13539"/>
                    <a:pt x="4332" y="13539"/>
                  </a:cubicBezTo>
                  <a:cubicBezTo>
                    <a:pt x="3715" y="13539"/>
                    <a:pt x="3100" y="13441"/>
                    <a:pt x="2489" y="13283"/>
                  </a:cubicBezTo>
                  <a:cubicBezTo>
                    <a:pt x="2327" y="13241"/>
                    <a:pt x="2181" y="13219"/>
                    <a:pt x="2045" y="13219"/>
                  </a:cubicBezTo>
                  <a:cubicBezTo>
                    <a:pt x="1681" y="13219"/>
                    <a:pt x="1397" y="13377"/>
                    <a:pt x="1120" y="13724"/>
                  </a:cubicBezTo>
                  <a:cubicBezTo>
                    <a:pt x="500" y="14474"/>
                    <a:pt x="227" y="15331"/>
                    <a:pt x="167" y="16284"/>
                  </a:cubicBezTo>
                  <a:cubicBezTo>
                    <a:pt x="143" y="16653"/>
                    <a:pt x="238" y="17010"/>
                    <a:pt x="477" y="17307"/>
                  </a:cubicBezTo>
                  <a:cubicBezTo>
                    <a:pt x="727" y="17641"/>
                    <a:pt x="1084" y="17808"/>
                    <a:pt x="1453" y="17950"/>
                  </a:cubicBezTo>
                  <a:cubicBezTo>
                    <a:pt x="2072" y="18189"/>
                    <a:pt x="2727" y="18343"/>
                    <a:pt x="3358" y="18439"/>
                  </a:cubicBezTo>
                  <a:cubicBezTo>
                    <a:pt x="3863" y="18531"/>
                    <a:pt x="4362" y="18586"/>
                    <a:pt x="4858" y="18586"/>
                  </a:cubicBezTo>
                  <a:cubicBezTo>
                    <a:pt x="5450" y="18586"/>
                    <a:pt x="6037" y="18507"/>
                    <a:pt x="6620" y="18319"/>
                  </a:cubicBezTo>
                  <a:cubicBezTo>
                    <a:pt x="7763" y="17950"/>
                    <a:pt x="8716" y="17272"/>
                    <a:pt x="9609" y="16498"/>
                  </a:cubicBezTo>
                  <a:cubicBezTo>
                    <a:pt x="10656" y="15581"/>
                    <a:pt x="11335" y="14414"/>
                    <a:pt x="11859" y="13140"/>
                  </a:cubicBezTo>
                  <a:cubicBezTo>
                    <a:pt x="12157" y="12438"/>
                    <a:pt x="12323" y="11700"/>
                    <a:pt x="12514" y="10961"/>
                  </a:cubicBezTo>
                  <a:cubicBezTo>
                    <a:pt x="12907" y="9604"/>
                    <a:pt x="13062" y="8175"/>
                    <a:pt x="12883" y="6723"/>
                  </a:cubicBezTo>
                  <a:cubicBezTo>
                    <a:pt x="12752" y="5592"/>
                    <a:pt x="12490" y="4484"/>
                    <a:pt x="12026" y="3425"/>
                  </a:cubicBezTo>
                  <a:cubicBezTo>
                    <a:pt x="11609" y="2496"/>
                    <a:pt x="10895" y="1806"/>
                    <a:pt x="10109" y="1175"/>
                  </a:cubicBezTo>
                  <a:cubicBezTo>
                    <a:pt x="9064" y="339"/>
                    <a:pt x="7847" y="1"/>
                    <a:pt x="6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4"/>
          <p:cNvGrpSpPr/>
          <p:nvPr/>
        </p:nvGrpSpPr>
        <p:grpSpPr>
          <a:xfrm>
            <a:off x="1339669" y="3095059"/>
            <a:ext cx="586007" cy="579226"/>
            <a:chOff x="2803224" y="2753692"/>
            <a:chExt cx="430381" cy="425401"/>
          </a:xfrm>
        </p:grpSpPr>
        <p:sp>
          <p:nvSpPr>
            <p:cNvPr id="1779" name="Google Shape;1779;p44"/>
            <p:cNvSpPr/>
            <p:nvPr/>
          </p:nvSpPr>
          <p:spPr>
            <a:xfrm>
              <a:off x="2812301" y="2781966"/>
              <a:ext cx="394556" cy="374234"/>
            </a:xfrm>
            <a:custGeom>
              <a:avLst/>
              <a:gdLst/>
              <a:ahLst/>
              <a:cxnLst/>
              <a:rect l="l" t="t" r="r" b="b"/>
              <a:pathLst>
                <a:path w="9824" h="9318" extrusionOk="0">
                  <a:moveTo>
                    <a:pt x="7204" y="1"/>
                  </a:moveTo>
                  <a:cubicBezTo>
                    <a:pt x="7108" y="1"/>
                    <a:pt x="7025" y="36"/>
                    <a:pt x="6930" y="108"/>
                  </a:cubicBezTo>
                  <a:cubicBezTo>
                    <a:pt x="6787" y="215"/>
                    <a:pt x="6632" y="346"/>
                    <a:pt x="6513" y="501"/>
                  </a:cubicBezTo>
                  <a:cubicBezTo>
                    <a:pt x="6085" y="1001"/>
                    <a:pt x="5668" y="1536"/>
                    <a:pt x="5251" y="2060"/>
                  </a:cubicBezTo>
                  <a:cubicBezTo>
                    <a:pt x="5107" y="2250"/>
                    <a:pt x="4984" y="2339"/>
                    <a:pt x="4848" y="2339"/>
                  </a:cubicBezTo>
                  <a:cubicBezTo>
                    <a:pt x="4736" y="2339"/>
                    <a:pt x="4615" y="2280"/>
                    <a:pt x="4465" y="2167"/>
                  </a:cubicBezTo>
                  <a:cubicBezTo>
                    <a:pt x="4060" y="1846"/>
                    <a:pt x="3679" y="1536"/>
                    <a:pt x="3275" y="1215"/>
                  </a:cubicBezTo>
                  <a:cubicBezTo>
                    <a:pt x="2906" y="917"/>
                    <a:pt x="2513" y="596"/>
                    <a:pt x="2084" y="382"/>
                  </a:cubicBezTo>
                  <a:cubicBezTo>
                    <a:pt x="1953" y="311"/>
                    <a:pt x="1860" y="272"/>
                    <a:pt x="1778" y="272"/>
                  </a:cubicBezTo>
                  <a:cubicBezTo>
                    <a:pt x="1668" y="272"/>
                    <a:pt x="1578" y="343"/>
                    <a:pt x="1441" y="501"/>
                  </a:cubicBezTo>
                  <a:cubicBezTo>
                    <a:pt x="1024" y="977"/>
                    <a:pt x="655" y="1465"/>
                    <a:pt x="358" y="2013"/>
                  </a:cubicBezTo>
                  <a:cubicBezTo>
                    <a:pt x="48" y="2584"/>
                    <a:pt x="0" y="2429"/>
                    <a:pt x="536" y="2918"/>
                  </a:cubicBezTo>
                  <a:cubicBezTo>
                    <a:pt x="1251" y="3560"/>
                    <a:pt x="2036" y="4096"/>
                    <a:pt x="2810" y="4668"/>
                  </a:cubicBezTo>
                  <a:cubicBezTo>
                    <a:pt x="3001" y="4811"/>
                    <a:pt x="3025" y="4870"/>
                    <a:pt x="2882" y="5096"/>
                  </a:cubicBezTo>
                  <a:cubicBezTo>
                    <a:pt x="2810" y="5204"/>
                    <a:pt x="2739" y="5323"/>
                    <a:pt x="2667" y="5418"/>
                  </a:cubicBezTo>
                  <a:cubicBezTo>
                    <a:pt x="2429" y="5751"/>
                    <a:pt x="2155" y="6049"/>
                    <a:pt x="1905" y="6347"/>
                  </a:cubicBezTo>
                  <a:cubicBezTo>
                    <a:pt x="1608" y="6692"/>
                    <a:pt x="1322" y="7049"/>
                    <a:pt x="1120" y="7466"/>
                  </a:cubicBezTo>
                  <a:cubicBezTo>
                    <a:pt x="1012" y="7668"/>
                    <a:pt x="1024" y="7847"/>
                    <a:pt x="1179" y="8025"/>
                  </a:cubicBezTo>
                  <a:cubicBezTo>
                    <a:pt x="1572" y="8502"/>
                    <a:pt x="2036" y="8906"/>
                    <a:pt x="2572" y="9228"/>
                  </a:cubicBezTo>
                  <a:cubicBezTo>
                    <a:pt x="2661" y="9287"/>
                    <a:pt x="2754" y="9317"/>
                    <a:pt x="2846" y="9317"/>
                  </a:cubicBezTo>
                  <a:cubicBezTo>
                    <a:pt x="2938" y="9317"/>
                    <a:pt x="3031" y="9287"/>
                    <a:pt x="3120" y="9228"/>
                  </a:cubicBezTo>
                  <a:cubicBezTo>
                    <a:pt x="3275" y="9144"/>
                    <a:pt x="3406" y="9025"/>
                    <a:pt x="3537" y="8906"/>
                  </a:cubicBezTo>
                  <a:cubicBezTo>
                    <a:pt x="4072" y="8394"/>
                    <a:pt x="4513" y="7787"/>
                    <a:pt x="5025" y="7251"/>
                  </a:cubicBezTo>
                  <a:cubicBezTo>
                    <a:pt x="5183" y="7087"/>
                    <a:pt x="5284" y="7006"/>
                    <a:pt x="5396" y="7006"/>
                  </a:cubicBezTo>
                  <a:cubicBezTo>
                    <a:pt x="5494" y="7006"/>
                    <a:pt x="5601" y="7069"/>
                    <a:pt x="5763" y="7192"/>
                  </a:cubicBezTo>
                  <a:cubicBezTo>
                    <a:pt x="5787" y="7204"/>
                    <a:pt x="5799" y="7228"/>
                    <a:pt x="5823" y="7239"/>
                  </a:cubicBezTo>
                  <a:cubicBezTo>
                    <a:pt x="6501" y="7799"/>
                    <a:pt x="7192" y="8359"/>
                    <a:pt x="7918" y="8859"/>
                  </a:cubicBezTo>
                  <a:cubicBezTo>
                    <a:pt x="8052" y="8955"/>
                    <a:pt x="8143" y="9003"/>
                    <a:pt x="8226" y="9003"/>
                  </a:cubicBezTo>
                  <a:cubicBezTo>
                    <a:pt x="8327" y="9003"/>
                    <a:pt x="8417" y="8931"/>
                    <a:pt x="8561" y="8787"/>
                  </a:cubicBezTo>
                  <a:cubicBezTo>
                    <a:pt x="8990" y="8335"/>
                    <a:pt x="9359" y="7823"/>
                    <a:pt x="9656" y="7263"/>
                  </a:cubicBezTo>
                  <a:cubicBezTo>
                    <a:pt x="9775" y="7049"/>
                    <a:pt x="9823" y="6930"/>
                    <a:pt x="9811" y="6787"/>
                  </a:cubicBezTo>
                  <a:cubicBezTo>
                    <a:pt x="9787" y="6668"/>
                    <a:pt x="9716" y="6549"/>
                    <a:pt x="9549" y="6418"/>
                  </a:cubicBezTo>
                  <a:lnTo>
                    <a:pt x="9466" y="6335"/>
                  </a:lnTo>
                  <a:cubicBezTo>
                    <a:pt x="9133" y="6013"/>
                    <a:pt x="8763" y="5775"/>
                    <a:pt x="8418" y="5501"/>
                  </a:cubicBezTo>
                  <a:cubicBezTo>
                    <a:pt x="8132" y="5263"/>
                    <a:pt x="7859" y="5037"/>
                    <a:pt x="7573" y="4799"/>
                  </a:cubicBezTo>
                  <a:cubicBezTo>
                    <a:pt x="7382" y="4620"/>
                    <a:pt x="7358" y="4561"/>
                    <a:pt x="7513" y="4346"/>
                  </a:cubicBezTo>
                  <a:cubicBezTo>
                    <a:pt x="7751" y="4025"/>
                    <a:pt x="7990" y="3727"/>
                    <a:pt x="8228" y="3430"/>
                  </a:cubicBezTo>
                  <a:cubicBezTo>
                    <a:pt x="8549" y="3025"/>
                    <a:pt x="8894" y="2644"/>
                    <a:pt x="9144" y="2191"/>
                  </a:cubicBezTo>
                  <a:cubicBezTo>
                    <a:pt x="9228" y="2060"/>
                    <a:pt x="9299" y="1929"/>
                    <a:pt x="9299" y="1810"/>
                  </a:cubicBezTo>
                  <a:cubicBezTo>
                    <a:pt x="9299" y="1608"/>
                    <a:pt x="9240" y="1477"/>
                    <a:pt x="9133" y="1370"/>
                  </a:cubicBezTo>
                  <a:cubicBezTo>
                    <a:pt x="8632" y="858"/>
                    <a:pt x="8049" y="417"/>
                    <a:pt x="7406" y="60"/>
                  </a:cubicBezTo>
                  <a:cubicBezTo>
                    <a:pt x="7335" y="24"/>
                    <a:pt x="7275" y="1"/>
                    <a:pt x="7204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803224" y="2771845"/>
              <a:ext cx="418453" cy="407248"/>
            </a:xfrm>
            <a:custGeom>
              <a:avLst/>
              <a:gdLst/>
              <a:ahLst/>
              <a:cxnLst/>
              <a:rect l="l" t="t" r="r" b="b"/>
              <a:pathLst>
                <a:path w="10419" h="10140" extrusionOk="0">
                  <a:moveTo>
                    <a:pt x="7442" y="253"/>
                  </a:moveTo>
                  <a:cubicBezTo>
                    <a:pt x="7513" y="253"/>
                    <a:pt x="7573" y="276"/>
                    <a:pt x="7644" y="312"/>
                  </a:cubicBezTo>
                  <a:cubicBezTo>
                    <a:pt x="8287" y="669"/>
                    <a:pt x="8870" y="1110"/>
                    <a:pt x="9370" y="1622"/>
                  </a:cubicBezTo>
                  <a:cubicBezTo>
                    <a:pt x="9478" y="1729"/>
                    <a:pt x="9537" y="1860"/>
                    <a:pt x="9537" y="2062"/>
                  </a:cubicBezTo>
                  <a:cubicBezTo>
                    <a:pt x="9537" y="2181"/>
                    <a:pt x="9466" y="2312"/>
                    <a:pt x="9394" y="2443"/>
                  </a:cubicBezTo>
                  <a:cubicBezTo>
                    <a:pt x="9132" y="2896"/>
                    <a:pt x="8799" y="3277"/>
                    <a:pt x="8466" y="3682"/>
                  </a:cubicBezTo>
                  <a:cubicBezTo>
                    <a:pt x="8227" y="3979"/>
                    <a:pt x="7989" y="4277"/>
                    <a:pt x="7751" y="4598"/>
                  </a:cubicBezTo>
                  <a:cubicBezTo>
                    <a:pt x="7608" y="4813"/>
                    <a:pt x="7620" y="4872"/>
                    <a:pt x="7811" y="5051"/>
                  </a:cubicBezTo>
                  <a:cubicBezTo>
                    <a:pt x="8096" y="5289"/>
                    <a:pt x="8382" y="5515"/>
                    <a:pt x="8656" y="5753"/>
                  </a:cubicBezTo>
                  <a:cubicBezTo>
                    <a:pt x="9001" y="6027"/>
                    <a:pt x="9370" y="6265"/>
                    <a:pt x="9704" y="6587"/>
                  </a:cubicBezTo>
                  <a:lnTo>
                    <a:pt x="9787" y="6670"/>
                  </a:lnTo>
                  <a:cubicBezTo>
                    <a:pt x="9942" y="6849"/>
                    <a:pt x="10013" y="6956"/>
                    <a:pt x="10049" y="7075"/>
                  </a:cubicBezTo>
                  <a:cubicBezTo>
                    <a:pt x="10061" y="7182"/>
                    <a:pt x="10001" y="7289"/>
                    <a:pt x="9894" y="7515"/>
                  </a:cubicBezTo>
                  <a:cubicBezTo>
                    <a:pt x="9597" y="8075"/>
                    <a:pt x="9228" y="8587"/>
                    <a:pt x="8799" y="9039"/>
                  </a:cubicBezTo>
                  <a:cubicBezTo>
                    <a:pt x="8661" y="9183"/>
                    <a:pt x="8571" y="9255"/>
                    <a:pt x="8467" y="9255"/>
                  </a:cubicBezTo>
                  <a:cubicBezTo>
                    <a:pt x="8383" y="9255"/>
                    <a:pt x="8290" y="9207"/>
                    <a:pt x="8156" y="9111"/>
                  </a:cubicBezTo>
                  <a:cubicBezTo>
                    <a:pt x="7430" y="8611"/>
                    <a:pt x="6739" y="8051"/>
                    <a:pt x="6060" y="7491"/>
                  </a:cubicBezTo>
                  <a:cubicBezTo>
                    <a:pt x="6049" y="7480"/>
                    <a:pt x="6025" y="7456"/>
                    <a:pt x="6001" y="7444"/>
                  </a:cubicBezTo>
                  <a:cubicBezTo>
                    <a:pt x="5839" y="7321"/>
                    <a:pt x="5735" y="7258"/>
                    <a:pt x="5639" y="7258"/>
                  </a:cubicBezTo>
                  <a:cubicBezTo>
                    <a:pt x="5530" y="7258"/>
                    <a:pt x="5433" y="7339"/>
                    <a:pt x="5275" y="7503"/>
                  </a:cubicBezTo>
                  <a:cubicBezTo>
                    <a:pt x="4751" y="8039"/>
                    <a:pt x="4322" y="8646"/>
                    <a:pt x="3786" y="9158"/>
                  </a:cubicBezTo>
                  <a:cubicBezTo>
                    <a:pt x="3644" y="9277"/>
                    <a:pt x="3513" y="9396"/>
                    <a:pt x="3370" y="9480"/>
                  </a:cubicBezTo>
                  <a:cubicBezTo>
                    <a:pt x="3280" y="9539"/>
                    <a:pt x="3185" y="9569"/>
                    <a:pt x="3090" y="9569"/>
                  </a:cubicBezTo>
                  <a:cubicBezTo>
                    <a:pt x="2995" y="9569"/>
                    <a:pt x="2899" y="9539"/>
                    <a:pt x="2810" y="9480"/>
                  </a:cubicBezTo>
                  <a:cubicBezTo>
                    <a:pt x="2274" y="9158"/>
                    <a:pt x="1822" y="8754"/>
                    <a:pt x="1417" y="8277"/>
                  </a:cubicBezTo>
                  <a:cubicBezTo>
                    <a:pt x="1262" y="8099"/>
                    <a:pt x="1250" y="7920"/>
                    <a:pt x="1358" y="7718"/>
                  </a:cubicBezTo>
                  <a:cubicBezTo>
                    <a:pt x="1560" y="7301"/>
                    <a:pt x="1846" y="6944"/>
                    <a:pt x="2143" y="6599"/>
                  </a:cubicBezTo>
                  <a:cubicBezTo>
                    <a:pt x="2393" y="6301"/>
                    <a:pt x="2667" y="6003"/>
                    <a:pt x="2905" y="5670"/>
                  </a:cubicBezTo>
                  <a:cubicBezTo>
                    <a:pt x="2977" y="5575"/>
                    <a:pt x="3048" y="5456"/>
                    <a:pt x="3132" y="5348"/>
                  </a:cubicBezTo>
                  <a:cubicBezTo>
                    <a:pt x="3263" y="5122"/>
                    <a:pt x="3251" y="5063"/>
                    <a:pt x="3048" y="4920"/>
                  </a:cubicBezTo>
                  <a:cubicBezTo>
                    <a:pt x="2274" y="4348"/>
                    <a:pt x="1488" y="3812"/>
                    <a:pt x="774" y="3170"/>
                  </a:cubicBezTo>
                  <a:cubicBezTo>
                    <a:pt x="238" y="2681"/>
                    <a:pt x="286" y="2836"/>
                    <a:pt x="596" y="2265"/>
                  </a:cubicBezTo>
                  <a:cubicBezTo>
                    <a:pt x="893" y="1717"/>
                    <a:pt x="1262" y="1229"/>
                    <a:pt x="1679" y="753"/>
                  </a:cubicBezTo>
                  <a:cubicBezTo>
                    <a:pt x="1816" y="595"/>
                    <a:pt x="1906" y="524"/>
                    <a:pt x="2016" y="524"/>
                  </a:cubicBezTo>
                  <a:cubicBezTo>
                    <a:pt x="2098" y="524"/>
                    <a:pt x="2190" y="563"/>
                    <a:pt x="2322" y="634"/>
                  </a:cubicBezTo>
                  <a:cubicBezTo>
                    <a:pt x="2751" y="848"/>
                    <a:pt x="3143" y="1169"/>
                    <a:pt x="3513" y="1467"/>
                  </a:cubicBezTo>
                  <a:cubicBezTo>
                    <a:pt x="3917" y="1788"/>
                    <a:pt x="4298" y="2098"/>
                    <a:pt x="4703" y="2419"/>
                  </a:cubicBezTo>
                  <a:cubicBezTo>
                    <a:pt x="4858" y="2532"/>
                    <a:pt x="4980" y="2591"/>
                    <a:pt x="5091" y="2591"/>
                  </a:cubicBezTo>
                  <a:cubicBezTo>
                    <a:pt x="5226" y="2591"/>
                    <a:pt x="5345" y="2502"/>
                    <a:pt x="5489" y="2312"/>
                  </a:cubicBezTo>
                  <a:cubicBezTo>
                    <a:pt x="5906" y="1788"/>
                    <a:pt x="6322" y="1253"/>
                    <a:pt x="6763" y="753"/>
                  </a:cubicBezTo>
                  <a:cubicBezTo>
                    <a:pt x="6870" y="598"/>
                    <a:pt x="7025" y="467"/>
                    <a:pt x="7168" y="360"/>
                  </a:cubicBezTo>
                  <a:cubicBezTo>
                    <a:pt x="7263" y="288"/>
                    <a:pt x="7358" y="253"/>
                    <a:pt x="7442" y="253"/>
                  </a:cubicBezTo>
                  <a:close/>
                  <a:moveTo>
                    <a:pt x="7389" y="0"/>
                  </a:moveTo>
                  <a:cubicBezTo>
                    <a:pt x="7261" y="0"/>
                    <a:pt x="7127" y="39"/>
                    <a:pt x="7001" y="133"/>
                  </a:cubicBezTo>
                  <a:cubicBezTo>
                    <a:pt x="6703" y="348"/>
                    <a:pt x="6465" y="598"/>
                    <a:pt x="6239" y="848"/>
                  </a:cubicBezTo>
                  <a:cubicBezTo>
                    <a:pt x="5834" y="1312"/>
                    <a:pt x="5465" y="1800"/>
                    <a:pt x="5096" y="2312"/>
                  </a:cubicBezTo>
                  <a:cubicBezTo>
                    <a:pt x="4501" y="1800"/>
                    <a:pt x="3905" y="1300"/>
                    <a:pt x="3322" y="800"/>
                  </a:cubicBezTo>
                  <a:cubicBezTo>
                    <a:pt x="3024" y="550"/>
                    <a:pt x="2727" y="312"/>
                    <a:pt x="2334" y="193"/>
                  </a:cubicBezTo>
                  <a:cubicBezTo>
                    <a:pt x="2222" y="154"/>
                    <a:pt x="2110" y="133"/>
                    <a:pt x="2001" y="133"/>
                  </a:cubicBezTo>
                  <a:cubicBezTo>
                    <a:pt x="1808" y="133"/>
                    <a:pt x="1624" y="200"/>
                    <a:pt x="1465" y="360"/>
                  </a:cubicBezTo>
                  <a:cubicBezTo>
                    <a:pt x="929" y="907"/>
                    <a:pt x="465" y="1503"/>
                    <a:pt x="155" y="2205"/>
                  </a:cubicBezTo>
                  <a:cubicBezTo>
                    <a:pt x="72" y="2372"/>
                    <a:pt x="0" y="2550"/>
                    <a:pt x="12" y="2741"/>
                  </a:cubicBezTo>
                  <a:cubicBezTo>
                    <a:pt x="60" y="3181"/>
                    <a:pt x="226" y="3562"/>
                    <a:pt x="572" y="3836"/>
                  </a:cubicBezTo>
                  <a:cubicBezTo>
                    <a:pt x="1191" y="4360"/>
                    <a:pt x="1846" y="4872"/>
                    <a:pt x="2536" y="5325"/>
                  </a:cubicBezTo>
                  <a:cubicBezTo>
                    <a:pt x="2596" y="5372"/>
                    <a:pt x="2667" y="5372"/>
                    <a:pt x="2715" y="5467"/>
                  </a:cubicBezTo>
                  <a:lnTo>
                    <a:pt x="2679" y="5491"/>
                  </a:lnTo>
                  <a:cubicBezTo>
                    <a:pt x="2548" y="5646"/>
                    <a:pt x="2429" y="5801"/>
                    <a:pt x="2298" y="5956"/>
                  </a:cubicBezTo>
                  <a:cubicBezTo>
                    <a:pt x="1858" y="6479"/>
                    <a:pt x="1417" y="6968"/>
                    <a:pt x="1107" y="7575"/>
                  </a:cubicBezTo>
                  <a:cubicBezTo>
                    <a:pt x="1024" y="7730"/>
                    <a:pt x="953" y="7884"/>
                    <a:pt x="965" y="8063"/>
                  </a:cubicBezTo>
                  <a:cubicBezTo>
                    <a:pt x="1012" y="8682"/>
                    <a:pt x="1250" y="9182"/>
                    <a:pt x="1786" y="9527"/>
                  </a:cubicBezTo>
                  <a:lnTo>
                    <a:pt x="2191" y="9789"/>
                  </a:lnTo>
                  <a:cubicBezTo>
                    <a:pt x="2555" y="10021"/>
                    <a:pt x="2846" y="10139"/>
                    <a:pt x="3117" y="10139"/>
                  </a:cubicBezTo>
                  <a:cubicBezTo>
                    <a:pt x="3458" y="10139"/>
                    <a:pt x="3766" y="9953"/>
                    <a:pt x="4144" y="9575"/>
                  </a:cubicBezTo>
                  <a:cubicBezTo>
                    <a:pt x="4501" y="9194"/>
                    <a:pt x="4870" y="8813"/>
                    <a:pt x="5191" y="8408"/>
                  </a:cubicBezTo>
                  <a:cubicBezTo>
                    <a:pt x="5310" y="8265"/>
                    <a:pt x="5453" y="8111"/>
                    <a:pt x="5584" y="7968"/>
                  </a:cubicBezTo>
                  <a:cubicBezTo>
                    <a:pt x="5632" y="8003"/>
                    <a:pt x="5668" y="8039"/>
                    <a:pt x="5703" y="8063"/>
                  </a:cubicBezTo>
                  <a:cubicBezTo>
                    <a:pt x="6322" y="8599"/>
                    <a:pt x="6953" y="9123"/>
                    <a:pt x="7668" y="9539"/>
                  </a:cubicBezTo>
                  <a:cubicBezTo>
                    <a:pt x="7959" y="9709"/>
                    <a:pt x="8234" y="9796"/>
                    <a:pt x="8490" y="9796"/>
                  </a:cubicBezTo>
                  <a:cubicBezTo>
                    <a:pt x="8882" y="9796"/>
                    <a:pt x="9230" y="9591"/>
                    <a:pt x="9525" y="9158"/>
                  </a:cubicBezTo>
                  <a:cubicBezTo>
                    <a:pt x="9692" y="8920"/>
                    <a:pt x="9882" y="8694"/>
                    <a:pt x="10061" y="8468"/>
                  </a:cubicBezTo>
                  <a:cubicBezTo>
                    <a:pt x="10335" y="8111"/>
                    <a:pt x="10418" y="7444"/>
                    <a:pt x="10299" y="6980"/>
                  </a:cubicBezTo>
                  <a:cubicBezTo>
                    <a:pt x="10275" y="6896"/>
                    <a:pt x="10240" y="6801"/>
                    <a:pt x="10192" y="6741"/>
                  </a:cubicBezTo>
                  <a:cubicBezTo>
                    <a:pt x="9978" y="6372"/>
                    <a:pt x="9644" y="6110"/>
                    <a:pt x="9323" y="5848"/>
                  </a:cubicBezTo>
                  <a:cubicBezTo>
                    <a:pt x="8966" y="5575"/>
                    <a:pt x="8585" y="5277"/>
                    <a:pt x="8216" y="4991"/>
                  </a:cubicBezTo>
                  <a:cubicBezTo>
                    <a:pt x="8680" y="4515"/>
                    <a:pt x="9097" y="3991"/>
                    <a:pt x="9478" y="3455"/>
                  </a:cubicBezTo>
                  <a:cubicBezTo>
                    <a:pt x="9692" y="3170"/>
                    <a:pt x="9882" y="2860"/>
                    <a:pt x="9942" y="2515"/>
                  </a:cubicBezTo>
                  <a:cubicBezTo>
                    <a:pt x="10037" y="2015"/>
                    <a:pt x="9811" y="1610"/>
                    <a:pt x="9454" y="1288"/>
                  </a:cubicBezTo>
                  <a:cubicBezTo>
                    <a:pt x="8930" y="824"/>
                    <a:pt x="8382" y="407"/>
                    <a:pt x="7739" y="98"/>
                  </a:cubicBezTo>
                  <a:cubicBezTo>
                    <a:pt x="7632" y="50"/>
                    <a:pt x="7549" y="14"/>
                    <a:pt x="7442" y="2"/>
                  </a:cubicBezTo>
                  <a:cubicBezTo>
                    <a:pt x="7424" y="1"/>
                    <a:pt x="7407" y="0"/>
                    <a:pt x="7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3079622" y="2799316"/>
              <a:ext cx="22973" cy="28114"/>
            </a:xfrm>
            <a:custGeom>
              <a:avLst/>
              <a:gdLst/>
              <a:ahLst/>
              <a:cxnLst/>
              <a:rect l="l" t="t" r="r" b="b"/>
              <a:pathLst>
                <a:path w="572" h="700" extrusionOk="0">
                  <a:moveTo>
                    <a:pt x="405" y="0"/>
                  </a:moveTo>
                  <a:cubicBezTo>
                    <a:pt x="372" y="0"/>
                    <a:pt x="339" y="15"/>
                    <a:pt x="310" y="45"/>
                  </a:cubicBezTo>
                  <a:cubicBezTo>
                    <a:pt x="119" y="223"/>
                    <a:pt x="24" y="450"/>
                    <a:pt x="0" y="700"/>
                  </a:cubicBezTo>
                  <a:cubicBezTo>
                    <a:pt x="214" y="676"/>
                    <a:pt x="512" y="426"/>
                    <a:pt x="560" y="247"/>
                  </a:cubicBezTo>
                  <a:cubicBezTo>
                    <a:pt x="572" y="164"/>
                    <a:pt x="560" y="92"/>
                    <a:pt x="500" y="45"/>
                  </a:cubicBezTo>
                  <a:cubicBezTo>
                    <a:pt x="470" y="15"/>
                    <a:pt x="438" y="0"/>
                    <a:pt x="405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2824270" y="2764254"/>
              <a:ext cx="394516" cy="374234"/>
            </a:xfrm>
            <a:custGeom>
              <a:avLst/>
              <a:gdLst/>
              <a:ahLst/>
              <a:cxnLst/>
              <a:rect l="l" t="t" r="r" b="b"/>
              <a:pathLst>
                <a:path w="9823" h="9318" extrusionOk="0">
                  <a:moveTo>
                    <a:pt x="7203" y="1"/>
                  </a:moveTo>
                  <a:cubicBezTo>
                    <a:pt x="7108" y="1"/>
                    <a:pt x="7025" y="25"/>
                    <a:pt x="6930" y="108"/>
                  </a:cubicBezTo>
                  <a:cubicBezTo>
                    <a:pt x="6787" y="203"/>
                    <a:pt x="6632" y="346"/>
                    <a:pt x="6513" y="489"/>
                  </a:cubicBezTo>
                  <a:cubicBezTo>
                    <a:pt x="6084" y="1001"/>
                    <a:pt x="5667" y="1537"/>
                    <a:pt x="5251" y="2049"/>
                  </a:cubicBezTo>
                  <a:cubicBezTo>
                    <a:pt x="5107" y="2239"/>
                    <a:pt x="4984" y="2328"/>
                    <a:pt x="4847" y="2328"/>
                  </a:cubicBezTo>
                  <a:cubicBezTo>
                    <a:pt x="4736" y="2328"/>
                    <a:pt x="4615" y="2268"/>
                    <a:pt x="4465" y="2156"/>
                  </a:cubicBezTo>
                  <a:cubicBezTo>
                    <a:pt x="4060" y="1846"/>
                    <a:pt x="3679" y="1537"/>
                    <a:pt x="3274" y="1204"/>
                  </a:cubicBezTo>
                  <a:cubicBezTo>
                    <a:pt x="2905" y="906"/>
                    <a:pt x="2512" y="596"/>
                    <a:pt x="2084" y="370"/>
                  </a:cubicBezTo>
                  <a:cubicBezTo>
                    <a:pt x="1955" y="301"/>
                    <a:pt x="1863" y="264"/>
                    <a:pt x="1783" y="264"/>
                  </a:cubicBezTo>
                  <a:cubicBezTo>
                    <a:pt x="1670" y="264"/>
                    <a:pt x="1580" y="336"/>
                    <a:pt x="1441" y="489"/>
                  </a:cubicBezTo>
                  <a:cubicBezTo>
                    <a:pt x="1024" y="965"/>
                    <a:pt x="655" y="1454"/>
                    <a:pt x="357" y="2013"/>
                  </a:cubicBezTo>
                  <a:cubicBezTo>
                    <a:pt x="48" y="2573"/>
                    <a:pt x="0" y="2430"/>
                    <a:pt x="536" y="2918"/>
                  </a:cubicBezTo>
                  <a:cubicBezTo>
                    <a:pt x="1250" y="3561"/>
                    <a:pt x="2036" y="4097"/>
                    <a:pt x="2810" y="4656"/>
                  </a:cubicBezTo>
                  <a:cubicBezTo>
                    <a:pt x="3000" y="4811"/>
                    <a:pt x="3024" y="4871"/>
                    <a:pt x="2881" y="5085"/>
                  </a:cubicBezTo>
                  <a:cubicBezTo>
                    <a:pt x="2810" y="5192"/>
                    <a:pt x="2739" y="5311"/>
                    <a:pt x="2667" y="5418"/>
                  </a:cubicBezTo>
                  <a:cubicBezTo>
                    <a:pt x="2429" y="5740"/>
                    <a:pt x="2155" y="6037"/>
                    <a:pt x="1905" y="6335"/>
                  </a:cubicBezTo>
                  <a:cubicBezTo>
                    <a:pt x="1607" y="6680"/>
                    <a:pt x="1322" y="7038"/>
                    <a:pt x="1119" y="7454"/>
                  </a:cubicBezTo>
                  <a:cubicBezTo>
                    <a:pt x="1012" y="7669"/>
                    <a:pt x="1024" y="7847"/>
                    <a:pt x="1179" y="8026"/>
                  </a:cubicBezTo>
                  <a:cubicBezTo>
                    <a:pt x="1572" y="8502"/>
                    <a:pt x="2036" y="8895"/>
                    <a:pt x="2572" y="9228"/>
                  </a:cubicBezTo>
                  <a:cubicBezTo>
                    <a:pt x="2661" y="9288"/>
                    <a:pt x="2753" y="9318"/>
                    <a:pt x="2846" y="9318"/>
                  </a:cubicBezTo>
                  <a:cubicBezTo>
                    <a:pt x="2938" y="9318"/>
                    <a:pt x="3030" y="9288"/>
                    <a:pt x="3120" y="9228"/>
                  </a:cubicBezTo>
                  <a:cubicBezTo>
                    <a:pt x="3274" y="9133"/>
                    <a:pt x="3405" y="9014"/>
                    <a:pt x="3536" y="8895"/>
                  </a:cubicBezTo>
                  <a:cubicBezTo>
                    <a:pt x="4072" y="8395"/>
                    <a:pt x="4513" y="7788"/>
                    <a:pt x="5025" y="7252"/>
                  </a:cubicBezTo>
                  <a:cubicBezTo>
                    <a:pt x="5182" y="7081"/>
                    <a:pt x="5283" y="6998"/>
                    <a:pt x="5395" y="6998"/>
                  </a:cubicBezTo>
                  <a:cubicBezTo>
                    <a:pt x="5493" y="6998"/>
                    <a:pt x="5600" y="7064"/>
                    <a:pt x="5763" y="7192"/>
                  </a:cubicBezTo>
                  <a:cubicBezTo>
                    <a:pt x="5787" y="7204"/>
                    <a:pt x="5798" y="7216"/>
                    <a:pt x="5822" y="7228"/>
                  </a:cubicBezTo>
                  <a:cubicBezTo>
                    <a:pt x="6501" y="7800"/>
                    <a:pt x="7191" y="8347"/>
                    <a:pt x="7918" y="8859"/>
                  </a:cubicBezTo>
                  <a:cubicBezTo>
                    <a:pt x="8052" y="8950"/>
                    <a:pt x="8142" y="8998"/>
                    <a:pt x="8225" y="8998"/>
                  </a:cubicBezTo>
                  <a:cubicBezTo>
                    <a:pt x="8326" y="8998"/>
                    <a:pt x="8417" y="8927"/>
                    <a:pt x="8561" y="8776"/>
                  </a:cubicBezTo>
                  <a:cubicBezTo>
                    <a:pt x="8989" y="8335"/>
                    <a:pt x="9358" y="7811"/>
                    <a:pt x="9656" y="7264"/>
                  </a:cubicBezTo>
                  <a:cubicBezTo>
                    <a:pt x="9775" y="7038"/>
                    <a:pt x="9823" y="6918"/>
                    <a:pt x="9811" y="6788"/>
                  </a:cubicBezTo>
                  <a:cubicBezTo>
                    <a:pt x="9787" y="6668"/>
                    <a:pt x="9716" y="6549"/>
                    <a:pt x="9549" y="6418"/>
                  </a:cubicBezTo>
                  <a:lnTo>
                    <a:pt x="9466" y="6323"/>
                  </a:lnTo>
                  <a:cubicBezTo>
                    <a:pt x="9132" y="6014"/>
                    <a:pt x="8763" y="5775"/>
                    <a:pt x="8418" y="5490"/>
                  </a:cubicBezTo>
                  <a:cubicBezTo>
                    <a:pt x="8132" y="5252"/>
                    <a:pt x="7858" y="5025"/>
                    <a:pt x="7572" y="4787"/>
                  </a:cubicBezTo>
                  <a:cubicBezTo>
                    <a:pt x="7382" y="4609"/>
                    <a:pt x="7358" y="4549"/>
                    <a:pt x="7513" y="4347"/>
                  </a:cubicBezTo>
                  <a:cubicBezTo>
                    <a:pt x="7751" y="4013"/>
                    <a:pt x="7989" y="3716"/>
                    <a:pt x="8227" y="3418"/>
                  </a:cubicBezTo>
                  <a:cubicBezTo>
                    <a:pt x="8549" y="3025"/>
                    <a:pt x="8894" y="2632"/>
                    <a:pt x="9144" y="2192"/>
                  </a:cubicBezTo>
                  <a:cubicBezTo>
                    <a:pt x="9227" y="2049"/>
                    <a:pt x="9299" y="1918"/>
                    <a:pt x="9299" y="1799"/>
                  </a:cubicBezTo>
                  <a:cubicBezTo>
                    <a:pt x="9299" y="1608"/>
                    <a:pt x="9239" y="1477"/>
                    <a:pt x="9132" y="1370"/>
                  </a:cubicBezTo>
                  <a:cubicBezTo>
                    <a:pt x="8632" y="846"/>
                    <a:pt x="8049" y="418"/>
                    <a:pt x="7406" y="61"/>
                  </a:cubicBezTo>
                  <a:cubicBezTo>
                    <a:pt x="7334" y="13"/>
                    <a:pt x="7275" y="1"/>
                    <a:pt x="7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2815153" y="2753692"/>
              <a:ext cx="418453" cy="407649"/>
            </a:xfrm>
            <a:custGeom>
              <a:avLst/>
              <a:gdLst/>
              <a:ahLst/>
              <a:cxnLst/>
              <a:rect l="l" t="t" r="r" b="b"/>
              <a:pathLst>
                <a:path w="10419" h="10150" extrusionOk="0">
                  <a:moveTo>
                    <a:pt x="7442" y="264"/>
                  </a:moveTo>
                  <a:cubicBezTo>
                    <a:pt x="7514" y="264"/>
                    <a:pt x="7573" y="276"/>
                    <a:pt x="7645" y="324"/>
                  </a:cubicBezTo>
                  <a:cubicBezTo>
                    <a:pt x="8288" y="681"/>
                    <a:pt x="8871" y="1109"/>
                    <a:pt x="9371" y="1633"/>
                  </a:cubicBezTo>
                  <a:cubicBezTo>
                    <a:pt x="9478" y="1740"/>
                    <a:pt x="9538" y="1871"/>
                    <a:pt x="9538" y="2062"/>
                  </a:cubicBezTo>
                  <a:cubicBezTo>
                    <a:pt x="9538" y="2181"/>
                    <a:pt x="9466" y="2312"/>
                    <a:pt x="9395" y="2455"/>
                  </a:cubicBezTo>
                  <a:cubicBezTo>
                    <a:pt x="9133" y="2895"/>
                    <a:pt x="8800" y="3288"/>
                    <a:pt x="8466" y="3681"/>
                  </a:cubicBezTo>
                  <a:cubicBezTo>
                    <a:pt x="8228" y="3979"/>
                    <a:pt x="7990" y="4276"/>
                    <a:pt x="7752" y="4610"/>
                  </a:cubicBezTo>
                  <a:cubicBezTo>
                    <a:pt x="7609" y="4812"/>
                    <a:pt x="7621" y="4872"/>
                    <a:pt x="7811" y="5050"/>
                  </a:cubicBezTo>
                  <a:cubicBezTo>
                    <a:pt x="8097" y="5288"/>
                    <a:pt x="8383" y="5515"/>
                    <a:pt x="8657" y="5753"/>
                  </a:cubicBezTo>
                  <a:cubicBezTo>
                    <a:pt x="9002" y="6038"/>
                    <a:pt x="9371" y="6277"/>
                    <a:pt x="9704" y="6586"/>
                  </a:cubicBezTo>
                  <a:lnTo>
                    <a:pt x="9788" y="6681"/>
                  </a:lnTo>
                  <a:cubicBezTo>
                    <a:pt x="9943" y="6836"/>
                    <a:pt x="10014" y="6955"/>
                    <a:pt x="10050" y="7074"/>
                  </a:cubicBezTo>
                  <a:cubicBezTo>
                    <a:pt x="10062" y="7181"/>
                    <a:pt x="10002" y="7301"/>
                    <a:pt x="9895" y="7527"/>
                  </a:cubicBezTo>
                  <a:cubicBezTo>
                    <a:pt x="9597" y="8074"/>
                    <a:pt x="9228" y="8598"/>
                    <a:pt x="8800" y="9039"/>
                  </a:cubicBezTo>
                  <a:cubicBezTo>
                    <a:pt x="8662" y="9190"/>
                    <a:pt x="8571" y="9261"/>
                    <a:pt x="8468" y="9261"/>
                  </a:cubicBezTo>
                  <a:cubicBezTo>
                    <a:pt x="8383" y="9261"/>
                    <a:pt x="8290" y="9213"/>
                    <a:pt x="8157" y="9122"/>
                  </a:cubicBezTo>
                  <a:cubicBezTo>
                    <a:pt x="7430" y="8610"/>
                    <a:pt x="6740" y="8063"/>
                    <a:pt x="6061" y="7491"/>
                  </a:cubicBezTo>
                  <a:cubicBezTo>
                    <a:pt x="6049" y="7479"/>
                    <a:pt x="6025" y="7467"/>
                    <a:pt x="6002" y="7455"/>
                  </a:cubicBezTo>
                  <a:cubicBezTo>
                    <a:pt x="5839" y="7327"/>
                    <a:pt x="5735" y="7261"/>
                    <a:pt x="5639" y="7261"/>
                  </a:cubicBezTo>
                  <a:cubicBezTo>
                    <a:pt x="5531" y="7261"/>
                    <a:pt x="5433" y="7344"/>
                    <a:pt x="5275" y="7515"/>
                  </a:cubicBezTo>
                  <a:cubicBezTo>
                    <a:pt x="4751" y="8051"/>
                    <a:pt x="4323" y="8658"/>
                    <a:pt x="3787" y="9158"/>
                  </a:cubicBezTo>
                  <a:cubicBezTo>
                    <a:pt x="3644" y="9277"/>
                    <a:pt x="3513" y="9396"/>
                    <a:pt x="3370" y="9491"/>
                  </a:cubicBezTo>
                  <a:cubicBezTo>
                    <a:pt x="3281" y="9551"/>
                    <a:pt x="3186" y="9581"/>
                    <a:pt x="3091" y="9581"/>
                  </a:cubicBezTo>
                  <a:cubicBezTo>
                    <a:pt x="2995" y="9581"/>
                    <a:pt x="2900" y="9551"/>
                    <a:pt x="2811" y="9491"/>
                  </a:cubicBezTo>
                  <a:cubicBezTo>
                    <a:pt x="2275" y="9158"/>
                    <a:pt x="1823" y="8765"/>
                    <a:pt x="1418" y="8289"/>
                  </a:cubicBezTo>
                  <a:cubicBezTo>
                    <a:pt x="1263" y="8110"/>
                    <a:pt x="1251" y="7932"/>
                    <a:pt x="1358" y="7717"/>
                  </a:cubicBezTo>
                  <a:cubicBezTo>
                    <a:pt x="1561" y="7301"/>
                    <a:pt x="1846" y="6943"/>
                    <a:pt x="2144" y="6598"/>
                  </a:cubicBezTo>
                  <a:cubicBezTo>
                    <a:pt x="2394" y="6300"/>
                    <a:pt x="2668" y="6003"/>
                    <a:pt x="2906" y="5681"/>
                  </a:cubicBezTo>
                  <a:cubicBezTo>
                    <a:pt x="2977" y="5574"/>
                    <a:pt x="3049" y="5455"/>
                    <a:pt x="3132" y="5348"/>
                  </a:cubicBezTo>
                  <a:cubicBezTo>
                    <a:pt x="3263" y="5134"/>
                    <a:pt x="3251" y="5074"/>
                    <a:pt x="3049" y="4919"/>
                  </a:cubicBezTo>
                  <a:cubicBezTo>
                    <a:pt x="2275" y="4360"/>
                    <a:pt x="1489" y="3824"/>
                    <a:pt x="775" y="3181"/>
                  </a:cubicBezTo>
                  <a:cubicBezTo>
                    <a:pt x="239" y="2693"/>
                    <a:pt x="287" y="2836"/>
                    <a:pt x="596" y="2276"/>
                  </a:cubicBezTo>
                  <a:cubicBezTo>
                    <a:pt x="894" y="1717"/>
                    <a:pt x="1263" y="1228"/>
                    <a:pt x="1680" y="752"/>
                  </a:cubicBezTo>
                  <a:cubicBezTo>
                    <a:pt x="1819" y="599"/>
                    <a:pt x="1909" y="527"/>
                    <a:pt x="2022" y="527"/>
                  </a:cubicBezTo>
                  <a:cubicBezTo>
                    <a:pt x="2102" y="527"/>
                    <a:pt x="2194" y="564"/>
                    <a:pt x="2323" y="633"/>
                  </a:cubicBezTo>
                  <a:cubicBezTo>
                    <a:pt x="2751" y="859"/>
                    <a:pt x="3144" y="1169"/>
                    <a:pt x="3513" y="1467"/>
                  </a:cubicBezTo>
                  <a:cubicBezTo>
                    <a:pt x="3918" y="1800"/>
                    <a:pt x="4299" y="2109"/>
                    <a:pt x="4704" y="2419"/>
                  </a:cubicBezTo>
                  <a:cubicBezTo>
                    <a:pt x="4859" y="2531"/>
                    <a:pt x="4981" y="2591"/>
                    <a:pt x="5091" y="2591"/>
                  </a:cubicBezTo>
                  <a:cubicBezTo>
                    <a:pt x="5227" y="2591"/>
                    <a:pt x="5345" y="2502"/>
                    <a:pt x="5490" y="2312"/>
                  </a:cubicBezTo>
                  <a:cubicBezTo>
                    <a:pt x="5906" y="1800"/>
                    <a:pt x="6323" y="1264"/>
                    <a:pt x="6764" y="752"/>
                  </a:cubicBezTo>
                  <a:cubicBezTo>
                    <a:pt x="6871" y="609"/>
                    <a:pt x="7026" y="466"/>
                    <a:pt x="7168" y="371"/>
                  </a:cubicBezTo>
                  <a:cubicBezTo>
                    <a:pt x="7264" y="288"/>
                    <a:pt x="7359" y="264"/>
                    <a:pt x="7442" y="264"/>
                  </a:cubicBezTo>
                  <a:close/>
                  <a:moveTo>
                    <a:pt x="7399" y="0"/>
                  </a:moveTo>
                  <a:cubicBezTo>
                    <a:pt x="7269" y="0"/>
                    <a:pt x="7130" y="48"/>
                    <a:pt x="7002" y="145"/>
                  </a:cubicBezTo>
                  <a:cubicBezTo>
                    <a:pt x="6704" y="347"/>
                    <a:pt x="6466" y="597"/>
                    <a:pt x="6240" y="859"/>
                  </a:cubicBezTo>
                  <a:cubicBezTo>
                    <a:pt x="5835" y="1324"/>
                    <a:pt x="5466" y="1812"/>
                    <a:pt x="5097" y="2312"/>
                  </a:cubicBezTo>
                  <a:cubicBezTo>
                    <a:pt x="4501" y="1812"/>
                    <a:pt x="3906" y="1300"/>
                    <a:pt x="3323" y="812"/>
                  </a:cubicBezTo>
                  <a:cubicBezTo>
                    <a:pt x="3025" y="562"/>
                    <a:pt x="2727" y="324"/>
                    <a:pt x="2334" y="204"/>
                  </a:cubicBezTo>
                  <a:cubicBezTo>
                    <a:pt x="2217" y="164"/>
                    <a:pt x="2100" y="140"/>
                    <a:pt x="1986" y="140"/>
                  </a:cubicBezTo>
                  <a:cubicBezTo>
                    <a:pt x="1799" y="140"/>
                    <a:pt x="1621" y="204"/>
                    <a:pt x="1465" y="359"/>
                  </a:cubicBezTo>
                  <a:cubicBezTo>
                    <a:pt x="930" y="919"/>
                    <a:pt x="465" y="1514"/>
                    <a:pt x="156" y="2205"/>
                  </a:cubicBezTo>
                  <a:cubicBezTo>
                    <a:pt x="72" y="2371"/>
                    <a:pt x="1" y="2550"/>
                    <a:pt x="13" y="2740"/>
                  </a:cubicBezTo>
                  <a:cubicBezTo>
                    <a:pt x="60" y="3193"/>
                    <a:pt x="227" y="3562"/>
                    <a:pt x="572" y="3848"/>
                  </a:cubicBezTo>
                  <a:cubicBezTo>
                    <a:pt x="1191" y="4372"/>
                    <a:pt x="1846" y="4872"/>
                    <a:pt x="2537" y="5336"/>
                  </a:cubicBezTo>
                  <a:cubicBezTo>
                    <a:pt x="2596" y="5384"/>
                    <a:pt x="2668" y="5384"/>
                    <a:pt x="2715" y="5467"/>
                  </a:cubicBezTo>
                  <a:lnTo>
                    <a:pt x="2680" y="5503"/>
                  </a:lnTo>
                  <a:cubicBezTo>
                    <a:pt x="2549" y="5646"/>
                    <a:pt x="2430" y="5812"/>
                    <a:pt x="2299" y="5955"/>
                  </a:cubicBezTo>
                  <a:cubicBezTo>
                    <a:pt x="1858" y="6479"/>
                    <a:pt x="1418" y="6967"/>
                    <a:pt x="1108" y="7586"/>
                  </a:cubicBezTo>
                  <a:cubicBezTo>
                    <a:pt x="1025" y="7729"/>
                    <a:pt x="953" y="7896"/>
                    <a:pt x="965" y="8074"/>
                  </a:cubicBezTo>
                  <a:cubicBezTo>
                    <a:pt x="1013" y="8682"/>
                    <a:pt x="1251" y="9194"/>
                    <a:pt x="1787" y="9527"/>
                  </a:cubicBezTo>
                  <a:lnTo>
                    <a:pt x="2192" y="9801"/>
                  </a:lnTo>
                  <a:cubicBezTo>
                    <a:pt x="2554" y="10032"/>
                    <a:pt x="2844" y="10149"/>
                    <a:pt x="3114" y="10149"/>
                  </a:cubicBezTo>
                  <a:cubicBezTo>
                    <a:pt x="3456" y="10149"/>
                    <a:pt x="3765" y="9961"/>
                    <a:pt x="4144" y="9575"/>
                  </a:cubicBezTo>
                  <a:cubicBezTo>
                    <a:pt x="4501" y="9206"/>
                    <a:pt x="4871" y="8813"/>
                    <a:pt x="5192" y="8420"/>
                  </a:cubicBezTo>
                  <a:cubicBezTo>
                    <a:pt x="5311" y="8265"/>
                    <a:pt x="5454" y="8122"/>
                    <a:pt x="5585" y="7967"/>
                  </a:cubicBezTo>
                  <a:cubicBezTo>
                    <a:pt x="5633" y="8015"/>
                    <a:pt x="5668" y="8039"/>
                    <a:pt x="5704" y="8074"/>
                  </a:cubicBezTo>
                  <a:cubicBezTo>
                    <a:pt x="6323" y="8610"/>
                    <a:pt x="6954" y="9134"/>
                    <a:pt x="7668" y="9551"/>
                  </a:cubicBezTo>
                  <a:cubicBezTo>
                    <a:pt x="7956" y="9718"/>
                    <a:pt x="8228" y="9804"/>
                    <a:pt x="8481" y="9804"/>
                  </a:cubicBezTo>
                  <a:cubicBezTo>
                    <a:pt x="8877" y="9804"/>
                    <a:pt x="9228" y="9594"/>
                    <a:pt x="9526" y="9158"/>
                  </a:cubicBezTo>
                  <a:cubicBezTo>
                    <a:pt x="9693" y="8920"/>
                    <a:pt x="9883" y="8694"/>
                    <a:pt x="10062" y="8479"/>
                  </a:cubicBezTo>
                  <a:cubicBezTo>
                    <a:pt x="10335" y="8122"/>
                    <a:pt x="10419" y="7443"/>
                    <a:pt x="10300" y="6991"/>
                  </a:cubicBezTo>
                  <a:cubicBezTo>
                    <a:pt x="10276" y="6896"/>
                    <a:pt x="10240" y="6812"/>
                    <a:pt x="10193" y="6753"/>
                  </a:cubicBezTo>
                  <a:cubicBezTo>
                    <a:pt x="9978" y="6384"/>
                    <a:pt x="9645" y="6110"/>
                    <a:pt x="9323" y="5860"/>
                  </a:cubicBezTo>
                  <a:cubicBezTo>
                    <a:pt x="8966" y="5574"/>
                    <a:pt x="8585" y="5277"/>
                    <a:pt x="8216" y="4991"/>
                  </a:cubicBezTo>
                  <a:cubicBezTo>
                    <a:pt x="8681" y="4515"/>
                    <a:pt x="9097" y="4003"/>
                    <a:pt x="9478" y="3467"/>
                  </a:cubicBezTo>
                  <a:cubicBezTo>
                    <a:pt x="9693" y="3181"/>
                    <a:pt x="9883" y="2871"/>
                    <a:pt x="9943" y="2526"/>
                  </a:cubicBezTo>
                  <a:cubicBezTo>
                    <a:pt x="10038" y="2014"/>
                    <a:pt x="9812" y="1621"/>
                    <a:pt x="9454" y="1288"/>
                  </a:cubicBezTo>
                  <a:cubicBezTo>
                    <a:pt x="8931" y="824"/>
                    <a:pt x="8383" y="407"/>
                    <a:pt x="7740" y="97"/>
                  </a:cubicBezTo>
                  <a:cubicBezTo>
                    <a:pt x="7633" y="50"/>
                    <a:pt x="7549" y="26"/>
                    <a:pt x="7442" y="2"/>
                  </a:cubicBezTo>
                  <a:cubicBezTo>
                    <a:pt x="7428" y="1"/>
                    <a:pt x="7414" y="0"/>
                    <a:pt x="7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4"/>
          <p:cNvGrpSpPr/>
          <p:nvPr/>
        </p:nvGrpSpPr>
        <p:grpSpPr>
          <a:xfrm>
            <a:off x="1311016" y="1744111"/>
            <a:ext cx="1077049" cy="1240570"/>
            <a:chOff x="1249750" y="3142394"/>
            <a:chExt cx="791017" cy="911112"/>
          </a:xfrm>
        </p:grpSpPr>
        <p:sp>
          <p:nvSpPr>
            <p:cNvPr id="1785" name="Google Shape;1785;p44"/>
            <p:cNvSpPr/>
            <p:nvPr/>
          </p:nvSpPr>
          <p:spPr>
            <a:xfrm rot="-1578146">
              <a:off x="1416239" y="3237747"/>
              <a:ext cx="458048" cy="720398"/>
            </a:xfrm>
            <a:custGeom>
              <a:avLst/>
              <a:gdLst/>
              <a:ahLst/>
              <a:cxnLst/>
              <a:rect l="l" t="t" r="r" b="b"/>
              <a:pathLst>
                <a:path w="11312" h="17791" extrusionOk="0">
                  <a:moveTo>
                    <a:pt x="7649" y="0"/>
                  </a:moveTo>
                  <a:cubicBezTo>
                    <a:pt x="7378" y="0"/>
                    <a:pt x="7107" y="6"/>
                    <a:pt x="6835" y="17"/>
                  </a:cubicBezTo>
                  <a:cubicBezTo>
                    <a:pt x="5692" y="65"/>
                    <a:pt x="4549" y="124"/>
                    <a:pt x="3394" y="196"/>
                  </a:cubicBezTo>
                  <a:cubicBezTo>
                    <a:pt x="2572" y="255"/>
                    <a:pt x="1763" y="303"/>
                    <a:pt x="941" y="481"/>
                  </a:cubicBezTo>
                  <a:cubicBezTo>
                    <a:pt x="512" y="577"/>
                    <a:pt x="239" y="815"/>
                    <a:pt x="143" y="1196"/>
                  </a:cubicBezTo>
                  <a:cubicBezTo>
                    <a:pt x="119" y="1255"/>
                    <a:pt x="119" y="1315"/>
                    <a:pt x="108" y="1374"/>
                  </a:cubicBezTo>
                  <a:cubicBezTo>
                    <a:pt x="0" y="2244"/>
                    <a:pt x="143" y="3113"/>
                    <a:pt x="358" y="3970"/>
                  </a:cubicBezTo>
                  <a:cubicBezTo>
                    <a:pt x="489" y="4446"/>
                    <a:pt x="774" y="4649"/>
                    <a:pt x="1239" y="4649"/>
                  </a:cubicBezTo>
                  <a:lnTo>
                    <a:pt x="1346" y="4649"/>
                  </a:lnTo>
                  <a:cubicBezTo>
                    <a:pt x="1384" y="4649"/>
                    <a:pt x="1422" y="4649"/>
                    <a:pt x="1461" y="4649"/>
                  </a:cubicBezTo>
                  <a:cubicBezTo>
                    <a:pt x="2696" y="4649"/>
                    <a:pt x="3932" y="4467"/>
                    <a:pt x="5168" y="4375"/>
                  </a:cubicBezTo>
                  <a:cubicBezTo>
                    <a:pt x="5185" y="4374"/>
                    <a:pt x="5201" y="4373"/>
                    <a:pt x="5216" y="4373"/>
                  </a:cubicBezTo>
                  <a:cubicBezTo>
                    <a:pt x="5393" y="4373"/>
                    <a:pt x="5453" y="4439"/>
                    <a:pt x="5453" y="4625"/>
                  </a:cubicBezTo>
                  <a:cubicBezTo>
                    <a:pt x="5453" y="4684"/>
                    <a:pt x="5442" y="4768"/>
                    <a:pt x="5418" y="4827"/>
                  </a:cubicBezTo>
                  <a:cubicBezTo>
                    <a:pt x="5299" y="5363"/>
                    <a:pt x="5061" y="5839"/>
                    <a:pt x="4858" y="6327"/>
                  </a:cubicBezTo>
                  <a:cubicBezTo>
                    <a:pt x="3858" y="8661"/>
                    <a:pt x="2858" y="10995"/>
                    <a:pt x="2013" y="13400"/>
                  </a:cubicBezTo>
                  <a:cubicBezTo>
                    <a:pt x="1703" y="14269"/>
                    <a:pt x="1370" y="15162"/>
                    <a:pt x="1155" y="16079"/>
                  </a:cubicBezTo>
                  <a:cubicBezTo>
                    <a:pt x="1155" y="16090"/>
                    <a:pt x="1131" y="16114"/>
                    <a:pt x="1131" y="16150"/>
                  </a:cubicBezTo>
                  <a:cubicBezTo>
                    <a:pt x="1108" y="16293"/>
                    <a:pt x="1096" y="16448"/>
                    <a:pt x="1131" y="16591"/>
                  </a:cubicBezTo>
                  <a:cubicBezTo>
                    <a:pt x="1227" y="16876"/>
                    <a:pt x="1405" y="17055"/>
                    <a:pt x="1655" y="17174"/>
                  </a:cubicBezTo>
                  <a:cubicBezTo>
                    <a:pt x="2346" y="17483"/>
                    <a:pt x="3072" y="17662"/>
                    <a:pt x="3810" y="17769"/>
                  </a:cubicBezTo>
                  <a:cubicBezTo>
                    <a:pt x="3900" y="17784"/>
                    <a:pt x="3986" y="17791"/>
                    <a:pt x="4070" y="17791"/>
                  </a:cubicBezTo>
                  <a:cubicBezTo>
                    <a:pt x="4543" y="17791"/>
                    <a:pt x="4924" y="17565"/>
                    <a:pt x="5227" y="17150"/>
                  </a:cubicBezTo>
                  <a:cubicBezTo>
                    <a:pt x="5513" y="16745"/>
                    <a:pt x="5751" y="16329"/>
                    <a:pt x="5954" y="15876"/>
                  </a:cubicBezTo>
                  <a:cubicBezTo>
                    <a:pt x="6799" y="14078"/>
                    <a:pt x="7478" y="12221"/>
                    <a:pt x="8180" y="10364"/>
                  </a:cubicBezTo>
                  <a:cubicBezTo>
                    <a:pt x="8621" y="9197"/>
                    <a:pt x="9049" y="8018"/>
                    <a:pt x="9502" y="6863"/>
                  </a:cubicBezTo>
                  <a:cubicBezTo>
                    <a:pt x="10097" y="5315"/>
                    <a:pt x="10692" y="3768"/>
                    <a:pt x="11109" y="2160"/>
                  </a:cubicBezTo>
                  <a:cubicBezTo>
                    <a:pt x="11204" y="1708"/>
                    <a:pt x="11311" y="1267"/>
                    <a:pt x="11288" y="791"/>
                  </a:cubicBezTo>
                  <a:cubicBezTo>
                    <a:pt x="11252" y="541"/>
                    <a:pt x="11157" y="362"/>
                    <a:pt x="10883" y="267"/>
                  </a:cubicBezTo>
                  <a:cubicBezTo>
                    <a:pt x="10668" y="208"/>
                    <a:pt x="10466" y="148"/>
                    <a:pt x="10264" y="136"/>
                  </a:cubicBezTo>
                  <a:cubicBezTo>
                    <a:pt x="9383" y="54"/>
                    <a:pt x="8517" y="0"/>
                    <a:pt x="7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 rot="-1578146">
              <a:off x="1393822" y="3214064"/>
              <a:ext cx="502873" cy="767774"/>
            </a:xfrm>
            <a:custGeom>
              <a:avLst/>
              <a:gdLst/>
              <a:ahLst/>
              <a:cxnLst/>
              <a:rect l="l" t="t" r="r" b="b"/>
              <a:pathLst>
                <a:path w="12419" h="18961" extrusionOk="0">
                  <a:moveTo>
                    <a:pt x="7865" y="453"/>
                  </a:moveTo>
                  <a:cubicBezTo>
                    <a:pt x="8776" y="453"/>
                    <a:pt x="9683" y="506"/>
                    <a:pt x="10597" y="583"/>
                  </a:cubicBezTo>
                  <a:cubicBezTo>
                    <a:pt x="10811" y="606"/>
                    <a:pt x="11014" y="666"/>
                    <a:pt x="11228" y="726"/>
                  </a:cubicBezTo>
                  <a:cubicBezTo>
                    <a:pt x="11490" y="809"/>
                    <a:pt x="11597" y="987"/>
                    <a:pt x="11609" y="1237"/>
                  </a:cubicBezTo>
                  <a:cubicBezTo>
                    <a:pt x="11669" y="1702"/>
                    <a:pt x="11562" y="2166"/>
                    <a:pt x="11454" y="2607"/>
                  </a:cubicBezTo>
                  <a:cubicBezTo>
                    <a:pt x="11038" y="4214"/>
                    <a:pt x="10442" y="5762"/>
                    <a:pt x="9847" y="7310"/>
                  </a:cubicBezTo>
                  <a:cubicBezTo>
                    <a:pt x="9395" y="8476"/>
                    <a:pt x="8966" y="9655"/>
                    <a:pt x="8514" y="10810"/>
                  </a:cubicBezTo>
                  <a:cubicBezTo>
                    <a:pt x="7823" y="12667"/>
                    <a:pt x="7144" y="14537"/>
                    <a:pt x="6299" y="16335"/>
                  </a:cubicBezTo>
                  <a:cubicBezTo>
                    <a:pt x="6097" y="16775"/>
                    <a:pt x="5858" y="17192"/>
                    <a:pt x="5573" y="17597"/>
                  </a:cubicBezTo>
                  <a:cubicBezTo>
                    <a:pt x="5264" y="18018"/>
                    <a:pt x="4875" y="18245"/>
                    <a:pt x="4392" y="18245"/>
                  </a:cubicBezTo>
                  <a:cubicBezTo>
                    <a:pt x="4315" y="18245"/>
                    <a:pt x="4237" y="18239"/>
                    <a:pt x="4156" y="18228"/>
                  </a:cubicBezTo>
                  <a:cubicBezTo>
                    <a:pt x="3418" y="18121"/>
                    <a:pt x="2679" y="17942"/>
                    <a:pt x="2001" y="17632"/>
                  </a:cubicBezTo>
                  <a:cubicBezTo>
                    <a:pt x="1751" y="17513"/>
                    <a:pt x="1572" y="17335"/>
                    <a:pt x="1477" y="17049"/>
                  </a:cubicBezTo>
                  <a:cubicBezTo>
                    <a:pt x="1429" y="16894"/>
                    <a:pt x="1453" y="16751"/>
                    <a:pt x="1477" y="16597"/>
                  </a:cubicBezTo>
                  <a:cubicBezTo>
                    <a:pt x="1477" y="16573"/>
                    <a:pt x="1489" y="16537"/>
                    <a:pt x="1489" y="16525"/>
                  </a:cubicBezTo>
                  <a:cubicBezTo>
                    <a:pt x="1715" y="15620"/>
                    <a:pt x="2048" y="14727"/>
                    <a:pt x="2358" y="13846"/>
                  </a:cubicBezTo>
                  <a:cubicBezTo>
                    <a:pt x="3203" y="11453"/>
                    <a:pt x="4203" y="9119"/>
                    <a:pt x="5204" y="6774"/>
                  </a:cubicBezTo>
                  <a:cubicBezTo>
                    <a:pt x="5406" y="6286"/>
                    <a:pt x="5644" y="5809"/>
                    <a:pt x="5763" y="5274"/>
                  </a:cubicBezTo>
                  <a:cubicBezTo>
                    <a:pt x="5775" y="5214"/>
                    <a:pt x="5799" y="5143"/>
                    <a:pt x="5799" y="5083"/>
                  </a:cubicBezTo>
                  <a:cubicBezTo>
                    <a:pt x="5799" y="4898"/>
                    <a:pt x="5737" y="4828"/>
                    <a:pt x="5589" y="4828"/>
                  </a:cubicBezTo>
                  <a:cubicBezTo>
                    <a:pt x="5566" y="4828"/>
                    <a:pt x="5540" y="4830"/>
                    <a:pt x="5513" y="4833"/>
                  </a:cubicBezTo>
                  <a:cubicBezTo>
                    <a:pt x="4266" y="4914"/>
                    <a:pt x="3041" y="5096"/>
                    <a:pt x="1806" y="5096"/>
                  </a:cubicBezTo>
                  <a:cubicBezTo>
                    <a:pt x="1768" y="5096"/>
                    <a:pt x="1730" y="5095"/>
                    <a:pt x="1691" y="5095"/>
                  </a:cubicBezTo>
                  <a:lnTo>
                    <a:pt x="1584" y="5095"/>
                  </a:lnTo>
                  <a:cubicBezTo>
                    <a:pt x="1120" y="5095"/>
                    <a:pt x="834" y="4905"/>
                    <a:pt x="703" y="4428"/>
                  </a:cubicBezTo>
                  <a:cubicBezTo>
                    <a:pt x="477" y="3559"/>
                    <a:pt x="346" y="2702"/>
                    <a:pt x="453" y="1821"/>
                  </a:cubicBezTo>
                  <a:cubicBezTo>
                    <a:pt x="465" y="1761"/>
                    <a:pt x="465" y="1702"/>
                    <a:pt x="477" y="1642"/>
                  </a:cubicBezTo>
                  <a:cubicBezTo>
                    <a:pt x="584" y="1273"/>
                    <a:pt x="858" y="1035"/>
                    <a:pt x="1286" y="928"/>
                  </a:cubicBezTo>
                  <a:cubicBezTo>
                    <a:pt x="2108" y="749"/>
                    <a:pt x="2918" y="702"/>
                    <a:pt x="3739" y="642"/>
                  </a:cubicBezTo>
                  <a:cubicBezTo>
                    <a:pt x="4882" y="571"/>
                    <a:pt x="6037" y="511"/>
                    <a:pt x="7180" y="464"/>
                  </a:cubicBezTo>
                  <a:cubicBezTo>
                    <a:pt x="7409" y="456"/>
                    <a:pt x="7637" y="453"/>
                    <a:pt x="7865" y="453"/>
                  </a:cubicBezTo>
                  <a:close/>
                  <a:moveTo>
                    <a:pt x="8155" y="0"/>
                  </a:moveTo>
                  <a:cubicBezTo>
                    <a:pt x="7925" y="0"/>
                    <a:pt x="7696" y="4"/>
                    <a:pt x="7466" y="11"/>
                  </a:cubicBezTo>
                  <a:cubicBezTo>
                    <a:pt x="6180" y="35"/>
                    <a:pt x="4906" y="142"/>
                    <a:pt x="3632" y="225"/>
                  </a:cubicBezTo>
                  <a:cubicBezTo>
                    <a:pt x="2822" y="273"/>
                    <a:pt x="2001" y="345"/>
                    <a:pt x="1191" y="571"/>
                  </a:cubicBezTo>
                  <a:cubicBezTo>
                    <a:pt x="643" y="726"/>
                    <a:pt x="286" y="1059"/>
                    <a:pt x="155" y="1571"/>
                  </a:cubicBezTo>
                  <a:cubicBezTo>
                    <a:pt x="143" y="1630"/>
                    <a:pt x="120" y="1702"/>
                    <a:pt x="108" y="1773"/>
                  </a:cubicBezTo>
                  <a:cubicBezTo>
                    <a:pt x="1" y="2428"/>
                    <a:pt x="36" y="3095"/>
                    <a:pt x="108" y="3774"/>
                  </a:cubicBezTo>
                  <a:cubicBezTo>
                    <a:pt x="155" y="4321"/>
                    <a:pt x="346" y="4821"/>
                    <a:pt x="596" y="5298"/>
                  </a:cubicBezTo>
                  <a:cubicBezTo>
                    <a:pt x="822" y="5738"/>
                    <a:pt x="1167" y="6000"/>
                    <a:pt x="1656" y="6060"/>
                  </a:cubicBezTo>
                  <a:cubicBezTo>
                    <a:pt x="1991" y="6114"/>
                    <a:pt x="2321" y="6138"/>
                    <a:pt x="2656" y="6138"/>
                  </a:cubicBezTo>
                  <a:cubicBezTo>
                    <a:pt x="2833" y="6138"/>
                    <a:pt x="3011" y="6131"/>
                    <a:pt x="3191" y="6119"/>
                  </a:cubicBezTo>
                  <a:cubicBezTo>
                    <a:pt x="3822" y="6071"/>
                    <a:pt x="4465" y="6048"/>
                    <a:pt x="5120" y="5940"/>
                  </a:cubicBezTo>
                  <a:lnTo>
                    <a:pt x="5120" y="5940"/>
                  </a:lnTo>
                  <a:cubicBezTo>
                    <a:pt x="5096" y="6012"/>
                    <a:pt x="5085" y="6071"/>
                    <a:pt x="5049" y="6119"/>
                  </a:cubicBezTo>
                  <a:lnTo>
                    <a:pt x="4513" y="7333"/>
                  </a:lnTo>
                  <a:cubicBezTo>
                    <a:pt x="3882" y="8762"/>
                    <a:pt x="3287" y="10203"/>
                    <a:pt x="2775" y="11655"/>
                  </a:cubicBezTo>
                  <a:cubicBezTo>
                    <a:pt x="2179" y="13287"/>
                    <a:pt x="1525" y="14858"/>
                    <a:pt x="1179" y="16561"/>
                  </a:cubicBezTo>
                  <a:cubicBezTo>
                    <a:pt x="1167" y="16656"/>
                    <a:pt x="1132" y="16763"/>
                    <a:pt x="1120" y="16870"/>
                  </a:cubicBezTo>
                  <a:cubicBezTo>
                    <a:pt x="1024" y="17347"/>
                    <a:pt x="1132" y="18061"/>
                    <a:pt x="1763" y="18311"/>
                  </a:cubicBezTo>
                  <a:cubicBezTo>
                    <a:pt x="2656" y="18668"/>
                    <a:pt x="3561" y="18906"/>
                    <a:pt x="4513" y="18954"/>
                  </a:cubicBezTo>
                  <a:cubicBezTo>
                    <a:pt x="4589" y="18957"/>
                    <a:pt x="4667" y="18960"/>
                    <a:pt x="4744" y="18960"/>
                  </a:cubicBezTo>
                  <a:cubicBezTo>
                    <a:pt x="4955" y="18960"/>
                    <a:pt x="5166" y="18936"/>
                    <a:pt x="5358" y="18823"/>
                  </a:cubicBezTo>
                  <a:cubicBezTo>
                    <a:pt x="5787" y="18561"/>
                    <a:pt x="6144" y="18228"/>
                    <a:pt x="6382" y="17775"/>
                  </a:cubicBezTo>
                  <a:cubicBezTo>
                    <a:pt x="7085" y="16525"/>
                    <a:pt x="7716" y="15215"/>
                    <a:pt x="8252" y="13894"/>
                  </a:cubicBezTo>
                  <a:cubicBezTo>
                    <a:pt x="9061" y="11858"/>
                    <a:pt x="9764" y="9774"/>
                    <a:pt x="10657" y="7762"/>
                  </a:cubicBezTo>
                  <a:cubicBezTo>
                    <a:pt x="11228" y="6476"/>
                    <a:pt x="11681" y="5155"/>
                    <a:pt x="12073" y="3797"/>
                  </a:cubicBezTo>
                  <a:cubicBezTo>
                    <a:pt x="12264" y="3107"/>
                    <a:pt x="12419" y="2392"/>
                    <a:pt x="12312" y="1654"/>
                  </a:cubicBezTo>
                  <a:cubicBezTo>
                    <a:pt x="12204" y="916"/>
                    <a:pt x="11752" y="392"/>
                    <a:pt x="11002" y="249"/>
                  </a:cubicBezTo>
                  <a:cubicBezTo>
                    <a:pt x="10070" y="67"/>
                    <a:pt x="9115" y="0"/>
                    <a:pt x="8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45"/>
          <p:cNvSpPr/>
          <p:nvPr/>
        </p:nvSpPr>
        <p:spPr>
          <a:xfrm>
            <a:off x="5529994" y="2444575"/>
            <a:ext cx="1651500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5"/>
          <p:cNvSpPr/>
          <p:nvPr/>
        </p:nvSpPr>
        <p:spPr>
          <a:xfrm>
            <a:off x="1965150" y="2441448"/>
            <a:ext cx="1651500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45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b="1" dirty="0">
              <a:solidFill>
                <a:srgbClr val="C43013"/>
              </a:solidFill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1794" name="Google Shape;1794;p45"/>
          <p:cNvSpPr txBox="1">
            <a:spLocks noGrp="1"/>
          </p:cNvSpPr>
          <p:nvPr>
            <p:ph type="subTitle" idx="1"/>
          </p:nvPr>
        </p:nvSpPr>
        <p:spPr>
          <a:xfrm>
            <a:off x="1342950" y="2996872"/>
            <a:ext cx="2895900" cy="10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fully build and design a working project using an assembly language, NASM.</a:t>
            </a:r>
            <a:endParaRPr dirty="0"/>
          </a:p>
        </p:txBody>
      </p:sp>
      <p:sp>
        <p:nvSpPr>
          <p:cNvPr id="1795" name="Google Shape;1795;p45"/>
          <p:cNvSpPr txBox="1">
            <a:spLocks noGrp="1"/>
          </p:cNvSpPr>
          <p:nvPr>
            <p:ph type="subTitle" idx="2"/>
          </p:nvPr>
        </p:nvSpPr>
        <p:spPr>
          <a:xfrm>
            <a:off x="2101611" y="2419561"/>
            <a:ext cx="13293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</a:t>
            </a:r>
            <a:endParaRPr dirty="0"/>
          </a:p>
        </p:txBody>
      </p:sp>
      <p:sp>
        <p:nvSpPr>
          <p:cNvPr id="1796" name="Google Shape;1796;p45"/>
          <p:cNvSpPr txBox="1">
            <a:spLocks noGrp="1"/>
          </p:cNvSpPr>
          <p:nvPr>
            <p:ph type="subTitle" idx="3"/>
          </p:nvPr>
        </p:nvSpPr>
        <p:spPr>
          <a:xfrm>
            <a:off x="4906444" y="2993748"/>
            <a:ext cx="2898600" cy="10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complete this small-scale project within 1 week</a:t>
            </a:r>
            <a:endParaRPr dirty="0"/>
          </a:p>
        </p:txBody>
      </p:sp>
      <p:sp>
        <p:nvSpPr>
          <p:cNvPr id="1797" name="Google Shape;1797;p45"/>
          <p:cNvSpPr txBox="1">
            <a:spLocks noGrp="1"/>
          </p:cNvSpPr>
          <p:nvPr>
            <p:ph type="subTitle" idx="4"/>
          </p:nvPr>
        </p:nvSpPr>
        <p:spPr>
          <a:xfrm>
            <a:off x="5698975" y="2419848"/>
            <a:ext cx="13293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</a:t>
            </a:r>
            <a:endParaRPr dirty="0"/>
          </a:p>
        </p:txBody>
      </p:sp>
      <p:sp>
        <p:nvSpPr>
          <p:cNvPr id="1798" name="Google Shape;1798;p45"/>
          <p:cNvSpPr/>
          <p:nvPr/>
        </p:nvSpPr>
        <p:spPr>
          <a:xfrm>
            <a:off x="2475900" y="1555550"/>
            <a:ext cx="630000" cy="630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99" name="Google Shape;1799;p45"/>
          <p:cNvSpPr/>
          <p:nvPr/>
        </p:nvSpPr>
        <p:spPr>
          <a:xfrm>
            <a:off x="6040744" y="1551928"/>
            <a:ext cx="630000" cy="630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800" name="Google Shape;1800;p45"/>
          <p:cNvGrpSpPr/>
          <p:nvPr/>
        </p:nvGrpSpPr>
        <p:grpSpPr>
          <a:xfrm>
            <a:off x="2649011" y="1739613"/>
            <a:ext cx="283800" cy="254600"/>
            <a:chOff x="3091975" y="2305425"/>
            <a:chExt cx="283800" cy="254600"/>
          </a:xfrm>
        </p:grpSpPr>
        <p:sp>
          <p:nvSpPr>
            <p:cNvPr id="1801" name="Google Shape;1801;p45"/>
            <p:cNvSpPr/>
            <p:nvPr/>
          </p:nvSpPr>
          <p:spPr>
            <a:xfrm>
              <a:off x="3123575" y="2436525"/>
              <a:ext cx="214400" cy="16775"/>
            </a:xfrm>
            <a:custGeom>
              <a:avLst/>
              <a:gdLst/>
              <a:ahLst/>
              <a:cxnLst/>
              <a:rect l="l" t="t" r="r" b="b"/>
              <a:pathLst>
                <a:path w="8576" h="671" extrusionOk="0">
                  <a:moveTo>
                    <a:pt x="0" y="1"/>
                  </a:moveTo>
                  <a:lnTo>
                    <a:pt x="0" y="671"/>
                  </a:lnTo>
                  <a:lnTo>
                    <a:pt x="8575" y="671"/>
                  </a:lnTo>
                  <a:lnTo>
                    <a:pt x="8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3123575" y="2352325"/>
              <a:ext cx="214400" cy="16750"/>
            </a:xfrm>
            <a:custGeom>
              <a:avLst/>
              <a:gdLst/>
              <a:ahLst/>
              <a:cxnLst/>
              <a:rect l="l" t="t" r="r" b="b"/>
              <a:pathLst>
                <a:path w="8576" h="670" extrusionOk="0">
                  <a:moveTo>
                    <a:pt x="0" y="0"/>
                  </a:moveTo>
                  <a:lnTo>
                    <a:pt x="0" y="670"/>
                  </a:lnTo>
                  <a:lnTo>
                    <a:pt x="8575" y="670"/>
                  </a:lnTo>
                  <a:lnTo>
                    <a:pt x="8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3163750" y="2340825"/>
              <a:ext cx="30175" cy="39275"/>
            </a:xfrm>
            <a:custGeom>
              <a:avLst/>
              <a:gdLst/>
              <a:ahLst/>
              <a:cxnLst/>
              <a:rect l="l" t="t" r="r" b="b"/>
              <a:pathLst>
                <a:path w="1207" h="1571" extrusionOk="0">
                  <a:moveTo>
                    <a:pt x="269" y="1"/>
                  </a:moveTo>
                  <a:cubicBezTo>
                    <a:pt x="116" y="1"/>
                    <a:pt x="1" y="116"/>
                    <a:pt x="1" y="269"/>
                  </a:cubicBezTo>
                  <a:lnTo>
                    <a:pt x="1" y="1321"/>
                  </a:lnTo>
                  <a:cubicBezTo>
                    <a:pt x="1" y="1455"/>
                    <a:pt x="116" y="1570"/>
                    <a:pt x="269" y="1570"/>
                  </a:cubicBezTo>
                  <a:lnTo>
                    <a:pt x="939" y="1570"/>
                  </a:lnTo>
                  <a:cubicBezTo>
                    <a:pt x="1073" y="1570"/>
                    <a:pt x="1207" y="1455"/>
                    <a:pt x="1207" y="1321"/>
                  </a:cubicBezTo>
                  <a:lnTo>
                    <a:pt x="1207" y="269"/>
                  </a:lnTo>
                  <a:cubicBezTo>
                    <a:pt x="1207" y="116"/>
                    <a:pt x="1073" y="1"/>
                    <a:pt x="9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3217825" y="2340825"/>
              <a:ext cx="29700" cy="39275"/>
            </a:xfrm>
            <a:custGeom>
              <a:avLst/>
              <a:gdLst/>
              <a:ahLst/>
              <a:cxnLst/>
              <a:rect l="l" t="t" r="r" b="b"/>
              <a:pathLst>
                <a:path w="1188" h="1571" extrusionOk="0">
                  <a:moveTo>
                    <a:pt x="250" y="1"/>
                  </a:moveTo>
                  <a:cubicBezTo>
                    <a:pt x="116" y="1"/>
                    <a:pt x="1" y="116"/>
                    <a:pt x="1" y="269"/>
                  </a:cubicBezTo>
                  <a:lnTo>
                    <a:pt x="1" y="1321"/>
                  </a:lnTo>
                  <a:cubicBezTo>
                    <a:pt x="1" y="1455"/>
                    <a:pt x="116" y="1570"/>
                    <a:pt x="250" y="1570"/>
                  </a:cubicBezTo>
                  <a:lnTo>
                    <a:pt x="920" y="1570"/>
                  </a:lnTo>
                  <a:cubicBezTo>
                    <a:pt x="1073" y="1570"/>
                    <a:pt x="1188" y="1455"/>
                    <a:pt x="1188" y="1321"/>
                  </a:cubicBezTo>
                  <a:lnTo>
                    <a:pt x="1188" y="269"/>
                  </a:lnTo>
                  <a:cubicBezTo>
                    <a:pt x="1188" y="116"/>
                    <a:pt x="1073" y="1"/>
                    <a:pt x="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3222625" y="2425050"/>
              <a:ext cx="29675" cy="39250"/>
            </a:xfrm>
            <a:custGeom>
              <a:avLst/>
              <a:gdLst/>
              <a:ahLst/>
              <a:cxnLst/>
              <a:rect l="l" t="t" r="r" b="b"/>
              <a:pathLst>
                <a:path w="1187" h="1570" extrusionOk="0">
                  <a:moveTo>
                    <a:pt x="249" y="0"/>
                  </a:moveTo>
                  <a:cubicBezTo>
                    <a:pt x="115" y="0"/>
                    <a:pt x="0" y="115"/>
                    <a:pt x="0" y="268"/>
                  </a:cubicBezTo>
                  <a:lnTo>
                    <a:pt x="0" y="1302"/>
                  </a:lnTo>
                  <a:cubicBezTo>
                    <a:pt x="0" y="1436"/>
                    <a:pt x="115" y="1570"/>
                    <a:pt x="249" y="1570"/>
                  </a:cubicBezTo>
                  <a:lnTo>
                    <a:pt x="919" y="1570"/>
                  </a:lnTo>
                  <a:cubicBezTo>
                    <a:pt x="1072" y="1570"/>
                    <a:pt x="1187" y="1436"/>
                    <a:pt x="1187" y="1321"/>
                  </a:cubicBezTo>
                  <a:lnTo>
                    <a:pt x="1187" y="268"/>
                  </a:lnTo>
                  <a:cubicBezTo>
                    <a:pt x="1187" y="115"/>
                    <a:pt x="1072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3276225" y="2425050"/>
              <a:ext cx="30150" cy="39250"/>
            </a:xfrm>
            <a:custGeom>
              <a:avLst/>
              <a:gdLst/>
              <a:ahLst/>
              <a:cxnLst/>
              <a:rect l="l" t="t" r="r" b="b"/>
              <a:pathLst>
                <a:path w="1206" h="1570" extrusionOk="0">
                  <a:moveTo>
                    <a:pt x="268" y="0"/>
                  </a:moveTo>
                  <a:cubicBezTo>
                    <a:pt x="115" y="0"/>
                    <a:pt x="0" y="115"/>
                    <a:pt x="0" y="268"/>
                  </a:cubicBezTo>
                  <a:lnTo>
                    <a:pt x="0" y="1302"/>
                  </a:lnTo>
                  <a:cubicBezTo>
                    <a:pt x="0" y="1436"/>
                    <a:pt x="115" y="1570"/>
                    <a:pt x="268" y="1570"/>
                  </a:cubicBezTo>
                  <a:lnTo>
                    <a:pt x="938" y="1570"/>
                  </a:lnTo>
                  <a:cubicBezTo>
                    <a:pt x="1072" y="1570"/>
                    <a:pt x="1206" y="1436"/>
                    <a:pt x="1206" y="1321"/>
                  </a:cubicBezTo>
                  <a:lnTo>
                    <a:pt x="1206" y="268"/>
                  </a:lnTo>
                  <a:cubicBezTo>
                    <a:pt x="1206" y="115"/>
                    <a:pt x="1072" y="0"/>
                    <a:pt x="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3155625" y="2332700"/>
              <a:ext cx="46450" cy="56000"/>
            </a:xfrm>
            <a:custGeom>
              <a:avLst/>
              <a:gdLst/>
              <a:ahLst/>
              <a:cxnLst/>
              <a:rect l="l" t="t" r="r" b="b"/>
              <a:pathLst>
                <a:path w="1858" h="2240" extrusionOk="0">
                  <a:moveTo>
                    <a:pt x="1187" y="670"/>
                  </a:moveTo>
                  <a:lnTo>
                    <a:pt x="1187" y="1570"/>
                  </a:lnTo>
                  <a:lnTo>
                    <a:pt x="671" y="1570"/>
                  </a:lnTo>
                  <a:lnTo>
                    <a:pt x="671" y="670"/>
                  </a:lnTo>
                  <a:close/>
                  <a:moveTo>
                    <a:pt x="594" y="0"/>
                  </a:moveTo>
                  <a:cubicBezTo>
                    <a:pt x="249" y="0"/>
                    <a:pt x="1" y="249"/>
                    <a:pt x="1" y="594"/>
                  </a:cubicBezTo>
                  <a:lnTo>
                    <a:pt x="1" y="1646"/>
                  </a:lnTo>
                  <a:cubicBezTo>
                    <a:pt x="1" y="1972"/>
                    <a:pt x="249" y="2240"/>
                    <a:pt x="594" y="2240"/>
                  </a:cubicBezTo>
                  <a:lnTo>
                    <a:pt x="1264" y="2240"/>
                  </a:lnTo>
                  <a:cubicBezTo>
                    <a:pt x="1589" y="2240"/>
                    <a:pt x="1857" y="1972"/>
                    <a:pt x="1857" y="1646"/>
                  </a:cubicBezTo>
                  <a:lnTo>
                    <a:pt x="1857" y="594"/>
                  </a:lnTo>
                  <a:cubicBezTo>
                    <a:pt x="1857" y="249"/>
                    <a:pt x="1589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3209225" y="2332700"/>
              <a:ext cx="46925" cy="56000"/>
            </a:xfrm>
            <a:custGeom>
              <a:avLst/>
              <a:gdLst/>
              <a:ahLst/>
              <a:cxnLst/>
              <a:rect l="l" t="t" r="r" b="b"/>
              <a:pathLst>
                <a:path w="1877" h="2240" extrusionOk="0">
                  <a:moveTo>
                    <a:pt x="1206" y="670"/>
                  </a:moveTo>
                  <a:lnTo>
                    <a:pt x="1206" y="1570"/>
                  </a:lnTo>
                  <a:lnTo>
                    <a:pt x="670" y="1570"/>
                  </a:lnTo>
                  <a:lnTo>
                    <a:pt x="670" y="670"/>
                  </a:lnTo>
                  <a:close/>
                  <a:moveTo>
                    <a:pt x="594" y="0"/>
                  </a:moveTo>
                  <a:cubicBezTo>
                    <a:pt x="268" y="0"/>
                    <a:pt x="0" y="249"/>
                    <a:pt x="0" y="594"/>
                  </a:cubicBezTo>
                  <a:lnTo>
                    <a:pt x="0" y="1646"/>
                  </a:lnTo>
                  <a:cubicBezTo>
                    <a:pt x="0" y="1972"/>
                    <a:pt x="268" y="2240"/>
                    <a:pt x="594" y="2240"/>
                  </a:cubicBezTo>
                  <a:lnTo>
                    <a:pt x="1264" y="2240"/>
                  </a:lnTo>
                  <a:cubicBezTo>
                    <a:pt x="1608" y="2240"/>
                    <a:pt x="1876" y="1972"/>
                    <a:pt x="1876" y="1646"/>
                  </a:cubicBezTo>
                  <a:lnTo>
                    <a:pt x="1876" y="594"/>
                  </a:lnTo>
                  <a:cubicBezTo>
                    <a:pt x="1876" y="249"/>
                    <a:pt x="1608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3214000" y="2416925"/>
              <a:ext cx="46925" cy="55525"/>
            </a:xfrm>
            <a:custGeom>
              <a:avLst/>
              <a:gdLst/>
              <a:ahLst/>
              <a:cxnLst/>
              <a:rect l="l" t="t" r="r" b="b"/>
              <a:pathLst>
                <a:path w="1877" h="2221" extrusionOk="0">
                  <a:moveTo>
                    <a:pt x="1207" y="670"/>
                  </a:moveTo>
                  <a:lnTo>
                    <a:pt x="1207" y="1570"/>
                  </a:lnTo>
                  <a:lnTo>
                    <a:pt x="671" y="1570"/>
                  </a:lnTo>
                  <a:lnTo>
                    <a:pt x="671" y="670"/>
                  </a:lnTo>
                  <a:close/>
                  <a:moveTo>
                    <a:pt x="594" y="0"/>
                  </a:moveTo>
                  <a:cubicBezTo>
                    <a:pt x="269" y="0"/>
                    <a:pt x="1" y="268"/>
                    <a:pt x="1" y="593"/>
                  </a:cubicBezTo>
                  <a:lnTo>
                    <a:pt x="1" y="1627"/>
                  </a:lnTo>
                  <a:cubicBezTo>
                    <a:pt x="1" y="1952"/>
                    <a:pt x="269" y="2220"/>
                    <a:pt x="594" y="2220"/>
                  </a:cubicBezTo>
                  <a:lnTo>
                    <a:pt x="1264" y="2220"/>
                  </a:lnTo>
                  <a:cubicBezTo>
                    <a:pt x="1609" y="2220"/>
                    <a:pt x="1877" y="1952"/>
                    <a:pt x="1877" y="1646"/>
                  </a:cubicBezTo>
                  <a:lnTo>
                    <a:pt x="1877" y="593"/>
                  </a:lnTo>
                  <a:cubicBezTo>
                    <a:pt x="1877" y="268"/>
                    <a:pt x="1609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3268075" y="2416925"/>
              <a:ext cx="46450" cy="55525"/>
            </a:xfrm>
            <a:custGeom>
              <a:avLst/>
              <a:gdLst/>
              <a:ahLst/>
              <a:cxnLst/>
              <a:rect l="l" t="t" r="r" b="b"/>
              <a:pathLst>
                <a:path w="1858" h="2221" extrusionOk="0">
                  <a:moveTo>
                    <a:pt x="1187" y="670"/>
                  </a:moveTo>
                  <a:lnTo>
                    <a:pt x="1187" y="1570"/>
                  </a:lnTo>
                  <a:lnTo>
                    <a:pt x="671" y="1570"/>
                  </a:lnTo>
                  <a:lnTo>
                    <a:pt x="671" y="670"/>
                  </a:lnTo>
                  <a:close/>
                  <a:moveTo>
                    <a:pt x="594" y="0"/>
                  </a:moveTo>
                  <a:cubicBezTo>
                    <a:pt x="249" y="0"/>
                    <a:pt x="1" y="268"/>
                    <a:pt x="1" y="593"/>
                  </a:cubicBezTo>
                  <a:lnTo>
                    <a:pt x="1" y="1627"/>
                  </a:lnTo>
                  <a:cubicBezTo>
                    <a:pt x="1" y="1952"/>
                    <a:pt x="249" y="2220"/>
                    <a:pt x="594" y="2220"/>
                  </a:cubicBezTo>
                  <a:lnTo>
                    <a:pt x="1264" y="2220"/>
                  </a:lnTo>
                  <a:cubicBezTo>
                    <a:pt x="1589" y="2220"/>
                    <a:pt x="1857" y="1952"/>
                    <a:pt x="1857" y="1646"/>
                  </a:cubicBezTo>
                  <a:lnTo>
                    <a:pt x="1857" y="593"/>
                  </a:lnTo>
                  <a:cubicBezTo>
                    <a:pt x="1857" y="268"/>
                    <a:pt x="1589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3327900" y="2305425"/>
              <a:ext cx="46900" cy="222050"/>
            </a:xfrm>
            <a:custGeom>
              <a:avLst/>
              <a:gdLst/>
              <a:ahLst/>
              <a:cxnLst/>
              <a:rect l="l" t="t" r="r" b="b"/>
              <a:pathLst>
                <a:path w="1876" h="8882" extrusionOk="0">
                  <a:moveTo>
                    <a:pt x="919" y="0"/>
                  </a:moveTo>
                  <a:cubicBezTo>
                    <a:pt x="421" y="0"/>
                    <a:pt x="0" y="421"/>
                    <a:pt x="0" y="938"/>
                  </a:cubicBezTo>
                  <a:lnTo>
                    <a:pt x="0" y="8882"/>
                  </a:lnTo>
                  <a:lnTo>
                    <a:pt x="1857" y="8882"/>
                  </a:lnTo>
                  <a:lnTo>
                    <a:pt x="1857" y="3388"/>
                  </a:lnTo>
                  <a:lnTo>
                    <a:pt x="1187" y="3388"/>
                  </a:lnTo>
                  <a:lnTo>
                    <a:pt x="1187" y="8212"/>
                  </a:lnTo>
                  <a:lnTo>
                    <a:pt x="613" y="8212"/>
                  </a:lnTo>
                  <a:lnTo>
                    <a:pt x="613" y="938"/>
                  </a:lnTo>
                  <a:cubicBezTo>
                    <a:pt x="613" y="766"/>
                    <a:pt x="747" y="651"/>
                    <a:pt x="900" y="651"/>
                  </a:cubicBezTo>
                  <a:lnTo>
                    <a:pt x="919" y="651"/>
                  </a:lnTo>
                  <a:cubicBezTo>
                    <a:pt x="1091" y="651"/>
                    <a:pt x="1206" y="804"/>
                    <a:pt x="1206" y="938"/>
                  </a:cubicBezTo>
                  <a:lnTo>
                    <a:pt x="1206" y="2201"/>
                  </a:lnTo>
                  <a:lnTo>
                    <a:pt x="1876" y="2201"/>
                  </a:lnTo>
                  <a:lnTo>
                    <a:pt x="1876" y="938"/>
                  </a:lnTo>
                  <a:cubicBezTo>
                    <a:pt x="1876" y="441"/>
                    <a:pt x="1474" y="0"/>
                    <a:pt x="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3091975" y="2305425"/>
              <a:ext cx="47400" cy="222050"/>
            </a:xfrm>
            <a:custGeom>
              <a:avLst/>
              <a:gdLst/>
              <a:ahLst/>
              <a:cxnLst/>
              <a:rect l="l" t="t" r="r" b="b"/>
              <a:pathLst>
                <a:path w="1896" h="8882" extrusionOk="0">
                  <a:moveTo>
                    <a:pt x="958" y="670"/>
                  </a:moveTo>
                  <a:cubicBezTo>
                    <a:pt x="1130" y="670"/>
                    <a:pt x="1245" y="823"/>
                    <a:pt x="1245" y="957"/>
                  </a:cubicBezTo>
                  <a:lnTo>
                    <a:pt x="1245" y="8231"/>
                  </a:lnTo>
                  <a:lnTo>
                    <a:pt x="652" y="8231"/>
                  </a:lnTo>
                  <a:lnTo>
                    <a:pt x="652" y="957"/>
                  </a:lnTo>
                  <a:cubicBezTo>
                    <a:pt x="652" y="804"/>
                    <a:pt x="786" y="670"/>
                    <a:pt x="939" y="670"/>
                  </a:cubicBezTo>
                  <a:close/>
                  <a:moveTo>
                    <a:pt x="939" y="0"/>
                  </a:moveTo>
                  <a:cubicBezTo>
                    <a:pt x="441" y="0"/>
                    <a:pt x="1" y="421"/>
                    <a:pt x="1" y="938"/>
                  </a:cubicBezTo>
                  <a:lnTo>
                    <a:pt x="1" y="8882"/>
                  </a:lnTo>
                  <a:lnTo>
                    <a:pt x="1896" y="8882"/>
                  </a:lnTo>
                  <a:lnTo>
                    <a:pt x="1896" y="938"/>
                  </a:lnTo>
                  <a:cubicBezTo>
                    <a:pt x="1896" y="441"/>
                    <a:pt x="1494" y="0"/>
                    <a:pt x="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3100600" y="2517875"/>
              <a:ext cx="266550" cy="34000"/>
            </a:xfrm>
            <a:custGeom>
              <a:avLst/>
              <a:gdLst/>
              <a:ahLst/>
              <a:cxnLst/>
              <a:rect l="l" t="t" r="r" b="b"/>
              <a:pathLst>
                <a:path w="10662" h="1360" extrusionOk="0">
                  <a:moveTo>
                    <a:pt x="0" y="1"/>
                  </a:moveTo>
                  <a:lnTo>
                    <a:pt x="0" y="977"/>
                  </a:lnTo>
                  <a:cubicBezTo>
                    <a:pt x="0" y="1207"/>
                    <a:pt x="154" y="1360"/>
                    <a:pt x="383" y="1360"/>
                  </a:cubicBezTo>
                  <a:lnTo>
                    <a:pt x="10279" y="1360"/>
                  </a:lnTo>
                  <a:cubicBezTo>
                    <a:pt x="10489" y="1360"/>
                    <a:pt x="10662" y="1207"/>
                    <a:pt x="10643" y="977"/>
                  </a:cubicBezTo>
                  <a:lnTo>
                    <a:pt x="106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3091975" y="2509750"/>
              <a:ext cx="283800" cy="50275"/>
            </a:xfrm>
            <a:custGeom>
              <a:avLst/>
              <a:gdLst/>
              <a:ahLst/>
              <a:cxnLst/>
              <a:rect l="l" t="t" r="r" b="b"/>
              <a:pathLst>
                <a:path w="11352" h="2011" extrusionOk="0">
                  <a:moveTo>
                    <a:pt x="10681" y="670"/>
                  </a:moveTo>
                  <a:lnTo>
                    <a:pt x="10681" y="1302"/>
                  </a:lnTo>
                  <a:cubicBezTo>
                    <a:pt x="10681" y="1340"/>
                    <a:pt x="10643" y="1359"/>
                    <a:pt x="10624" y="1359"/>
                  </a:cubicBezTo>
                  <a:lnTo>
                    <a:pt x="728" y="1359"/>
                  </a:lnTo>
                  <a:cubicBezTo>
                    <a:pt x="690" y="1359"/>
                    <a:pt x="671" y="1340"/>
                    <a:pt x="671" y="1302"/>
                  </a:cubicBezTo>
                  <a:lnTo>
                    <a:pt x="671" y="670"/>
                  </a:lnTo>
                  <a:close/>
                  <a:moveTo>
                    <a:pt x="1" y="0"/>
                  </a:moveTo>
                  <a:lnTo>
                    <a:pt x="1" y="1283"/>
                  </a:lnTo>
                  <a:cubicBezTo>
                    <a:pt x="1" y="1685"/>
                    <a:pt x="345" y="2010"/>
                    <a:pt x="728" y="2010"/>
                  </a:cubicBezTo>
                  <a:lnTo>
                    <a:pt x="10624" y="2010"/>
                  </a:lnTo>
                  <a:cubicBezTo>
                    <a:pt x="11007" y="2010"/>
                    <a:pt x="11351" y="1685"/>
                    <a:pt x="11351" y="1283"/>
                  </a:cubicBezTo>
                  <a:lnTo>
                    <a:pt x="11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45"/>
          <p:cNvGrpSpPr/>
          <p:nvPr/>
        </p:nvGrpSpPr>
        <p:grpSpPr>
          <a:xfrm>
            <a:off x="6214325" y="1778138"/>
            <a:ext cx="282825" cy="177550"/>
            <a:chOff x="7641700" y="2250400"/>
            <a:chExt cx="282825" cy="177550"/>
          </a:xfrm>
        </p:grpSpPr>
        <p:sp>
          <p:nvSpPr>
            <p:cNvPr id="1816" name="Google Shape;1816;p45"/>
            <p:cNvSpPr/>
            <p:nvPr/>
          </p:nvSpPr>
          <p:spPr>
            <a:xfrm>
              <a:off x="7791000" y="2296325"/>
              <a:ext cx="125875" cy="123975"/>
            </a:xfrm>
            <a:custGeom>
              <a:avLst/>
              <a:gdLst/>
              <a:ahLst/>
              <a:cxnLst/>
              <a:rect l="l" t="t" r="r" b="b"/>
              <a:pathLst>
                <a:path w="5035" h="4959" extrusionOk="0">
                  <a:moveTo>
                    <a:pt x="1053" y="1"/>
                  </a:moveTo>
                  <a:cubicBezTo>
                    <a:pt x="958" y="1"/>
                    <a:pt x="862" y="39"/>
                    <a:pt x="785" y="115"/>
                  </a:cubicBezTo>
                  <a:lnTo>
                    <a:pt x="135" y="747"/>
                  </a:lnTo>
                  <a:cubicBezTo>
                    <a:pt x="1" y="900"/>
                    <a:pt x="1" y="1130"/>
                    <a:pt x="135" y="1283"/>
                  </a:cubicBezTo>
                  <a:lnTo>
                    <a:pt x="1340" y="2470"/>
                  </a:lnTo>
                  <a:lnTo>
                    <a:pt x="135" y="3676"/>
                  </a:lnTo>
                  <a:cubicBezTo>
                    <a:pt x="1" y="3810"/>
                    <a:pt x="1" y="4058"/>
                    <a:pt x="135" y="4192"/>
                  </a:cubicBezTo>
                  <a:lnTo>
                    <a:pt x="785" y="4843"/>
                  </a:lnTo>
                  <a:cubicBezTo>
                    <a:pt x="862" y="4920"/>
                    <a:pt x="958" y="4958"/>
                    <a:pt x="1053" y="4958"/>
                  </a:cubicBezTo>
                  <a:cubicBezTo>
                    <a:pt x="1149" y="4958"/>
                    <a:pt x="1245" y="4920"/>
                    <a:pt x="1321" y="4843"/>
                  </a:cubicBezTo>
                  <a:lnTo>
                    <a:pt x="2508" y="3637"/>
                  </a:lnTo>
                  <a:lnTo>
                    <a:pt x="3714" y="4843"/>
                  </a:lnTo>
                  <a:cubicBezTo>
                    <a:pt x="3781" y="4920"/>
                    <a:pt x="3877" y="4958"/>
                    <a:pt x="3972" y="4958"/>
                  </a:cubicBezTo>
                  <a:cubicBezTo>
                    <a:pt x="4068" y="4958"/>
                    <a:pt x="4164" y="4920"/>
                    <a:pt x="4231" y="4843"/>
                  </a:cubicBezTo>
                  <a:lnTo>
                    <a:pt x="4881" y="4192"/>
                  </a:lnTo>
                  <a:cubicBezTo>
                    <a:pt x="5035" y="4058"/>
                    <a:pt x="5035" y="3810"/>
                    <a:pt x="4881" y="3676"/>
                  </a:cubicBezTo>
                  <a:lnTo>
                    <a:pt x="3676" y="2470"/>
                  </a:lnTo>
                  <a:lnTo>
                    <a:pt x="4881" y="1283"/>
                  </a:lnTo>
                  <a:cubicBezTo>
                    <a:pt x="5015" y="1130"/>
                    <a:pt x="5015" y="900"/>
                    <a:pt x="4881" y="747"/>
                  </a:cubicBezTo>
                  <a:lnTo>
                    <a:pt x="4231" y="115"/>
                  </a:lnTo>
                  <a:cubicBezTo>
                    <a:pt x="4164" y="39"/>
                    <a:pt x="4068" y="1"/>
                    <a:pt x="3972" y="1"/>
                  </a:cubicBezTo>
                  <a:cubicBezTo>
                    <a:pt x="3877" y="1"/>
                    <a:pt x="3781" y="39"/>
                    <a:pt x="3714" y="115"/>
                  </a:cubicBezTo>
                  <a:lnTo>
                    <a:pt x="2508" y="1302"/>
                  </a:lnTo>
                  <a:lnTo>
                    <a:pt x="1321" y="115"/>
                  </a:lnTo>
                  <a:cubicBezTo>
                    <a:pt x="1245" y="39"/>
                    <a:pt x="1149" y="1"/>
                    <a:pt x="1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7781900" y="2285800"/>
              <a:ext cx="142625" cy="142150"/>
            </a:xfrm>
            <a:custGeom>
              <a:avLst/>
              <a:gdLst/>
              <a:ahLst/>
              <a:cxnLst/>
              <a:rect l="l" t="t" r="r" b="b"/>
              <a:pathLst>
                <a:path w="5705" h="5686" extrusionOk="0">
                  <a:moveTo>
                    <a:pt x="4365" y="747"/>
                  </a:moveTo>
                  <a:lnTo>
                    <a:pt x="5016" y="1379"/>
                  </a:lnTo>
                  <a:lnTo>
                    <a:pt x="5016" y="1417"/>
                  </a:lnTo>
                  <a:lnTo>
                    <a:pt x="5016" y="1436"/>
                  </a:lnTo>
                  <a:lnTo>
                    <a:pt x="3580" y="2872"/>
                  </a:lnTo>
                  <a:lnTo>
                    <a:pt x="5016" y="4307"/>
                  </a:lnTo>
                  <a:lnTo>
                    <a:pt x="5016" y="4326"/>
                  </a:lnTo>
                  <a:lnTo>
                    <a:pt x="5016" y="4365"/>
                  </a:lnTo>
                  <a:lnTo>
                    <a:pt x="4365" y="4996"/>
                  </a:lnTo>
                  <a:lnTo>
                    <a:pt x="4308" y="4996"/>
                  </a:lnTo>
                  <a:lnTo>
                    <a:pt x="2872" y="3561"/>
                  </a:lnTo>
                  <a:lnTo>
                    <a:pt x="1436" y="4996"/>
                  </a:lnTo>
                  <a:lnTo>
                    <a:pt x="1398" y="4996"/>
                  </a:lnTo>
                  <a:lnTo>
                    <a:pt x="747" y="4365"/>
                  </a:lnTo>
                  <a:lnTo>
                    <a:pt x="747" y="4326"/>
                  </a:lnTo>
                  <a:lnTo>
                    <a:pt x="747" y="4307"/>
                  </a:lnTo>
                  <a:lnTo>
                    <a:pt x="2183" y="2872"/>
                  </a:lnTo>
                  <a:lnTo>
                    <a:pt x="747" y="1436"/>
                  </a:lnTo>
                  <a:lnTo>
                    <a:pt x="747" y="1417"/>
                  </a:lnTo>
                  <a:lnTo>
                    <a:pt x="747" y="1379"/>
                  </a:lnTo>
                  <a:lnTo>
                    <a:pt x="1398" y="747"/>
                  </a:lnTo>
                  <a:lnTo>
                    <a:pt x="1436" y="747"/>
                  </a:lnTo>
                  <a:lnTo>
                    <a:pt x="2872" y="2183"/>
                  </a:lnTo>
                  <a:lnTo>
                    <a:pt x="4308" y="747"/>
                  </a:lnTo>
                  <a:close/>
                  <a:moveTo>
                    <a:pt x="1379" y="1"/>
                  </a:moveTo>
                  <a:cubicBezTo>
                    <a:pt x="1188" y="1"/>
                    <a:pt x="1015" y="77"/>
                    <a:pt x="862" y="211"/>
                  </a:cubicBezTo>
                  <a:lnTo>
                    <a:pt x="231" y="862"/>
                  </a:lnTo>
                  <a:cubicBezTo>
                    <a:pt x="77" y="996"/>
                    <a:pt x="1" y="1168"/>
                    <a:pt x="1" y="1360"/>
                  </a:cubicBezTo>
                  <a:cubicBezTo>
                    <a:pt x="1" y="1551"/>
                    <a:pt x="77" y="1723"/>
                    <a:pt x="231" y="1857"/>
                  </a:cubicBezTo>
                  <a:lnTo>
                    <a:pt x="1207" y="2852"/>
                  </a:lnTo>
                  <a:lnTo>
                    <a:pt x="231" y="3829"/>
                  </a:lnTo>
                  <a:cubicBezTo>
                    <a:pt x="77" y="3982"/>
                    <a:pt x="1" y="4135"/>
                    <a:pt x="1" y="4326"/>
                  </a:cubicBezTo>
                  <a:cubicBezTo>
                    <a:pt x="1" y="4518"/>
                    <a:pt x="77" y="4690"/>
                    <a:pt x="231" y="4843"/>
                  </a:cubicBezTo>
                  <a:lnTo>
                    <a:pt x="862" y="5475"/>
                  </a:lnTo>
                  <a:cubicBezTo>
                    <a:pt x="1015" y="5628"/>
                    <a:pt x="1188" y="5685"/>
                    <a:pt x="1379" y="5685"/>
                  </a:cubicBezTo>
                  <a:cubicBezTo>
                    <a:pt x="1570" y="5685"/>
                    <a:pt x="1724" y="5628"/>
                    <a:pt x="1877" y="5475"/>
                  </a:cubicBezTo>
                  <a:lnTo>
                    <a:pt x="2853" y="4499"/>
                  </a:lnTo>
                  <a:lnTo>
                    <a:pt x="3829" y="5475"/>
                  </a:lnTo>
                  <a:cubicBezTo>
                    <a:pt x="3982" y="5628"/>
                    <a:pt x="4154" y="5685"/>
                    <a:pt x="4346" y="5685"/>
                  </a:cubicBezTo>
                  <a:cubicBezTo>
                    <a:pt x="4518" y="5685"/>
                    <a:pt x="4690" y="5628"/>
                    <a:pt x="4843" y="5475"/>
                  </a:cubicBezTo>
                  <a:lnTo>
                    <a:pt x="5475" y="4843"/>
                  </a:lnTo>
                  <a:cubicBezTo>
                    <a:pt x="5628" y="4690"/>
                    <a:pt x="5705" y="4518"/>
                    <a:pt x="5705" y="4326"/>
                  </a:cubicBezTo>
                  <a:cubicBezTo>
                    <a:pt x="5705" y="4135"/>
                    <a:pt x="5628" y="3982"/>
                    <a:pt x="5475" y="3829"/>
                  </a:cubicBezTo>
                  <a:lnTo>
                    <a:pt x="4499" y="2852"/>
                  </a:lnTo>
                  <a:lnTo>
                    <a:pt x="5475" y="1857"/>
                  </a:lnTo>
                  <a:cubicBezTo>
                    <a:pt x="5628" y="1723"/>
                    <a:pt x="5705" y="1551"/>
                    <a:pt x="5705" y="1360"/>
                  </a:cubicBezTo>
                  <a:cubicBezTo>
                    <a:pt x="5705" y="1168"/>
                    <a:pt x="5628" y="996"/>
                    <a:pt x="5475" y="862"/>
                  </a:cubicBezTo>
                  <a:lnTo>
                    <a:pt x="4843" y="211"/>
                  </a:lnTo>
                  <a:cubicBezTo>
                    <a:pt x="4690" y="77"/>
                    <a:pt x="4518" y="1"/>
                    <a:pt x="4346" y="1"/>
                  </a:cubicBezTo>
                  <a:cubicBezTo>
                    <a:pt x="4154" y="1"/>
                    <a:pt x="3982" y="77"/>
                    <a:pt x="3829" y="211"/>
                  </a:cubicBezTo>
                  <a:lnTo>
                    <a:pt x="2853" y="1187"/>
                  </a:lnTo>
                  <a:lnTo>
                    <a:pt x="1877" y="211"/>
                  </a:lnTo>
                  <a:cubicBezTo>
                    <a:pt x="1724" y="77"/>
                    <a:pt x="1570" y="1"/>
                    <a:pt x="1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7641700" y="2250400"/>
              <a:ext cx="278050" cy="177550"/>
            </a:xfrm>
            <a:custGeom>
              <a:avLst/>
              <a:gdLst/>
              <a:ahLst/>
              <a:cxnLst/>
              <a:rect l="l" t="t" r="r" b="b"/>
              <a:pathLst>
                <a:path w="11122" h="7102" extrusionOk="0">
                  <a:moveTo>
                    <a:pt x="5666" y="0"/>
                  </a:moveTo>
                  <a:cubicBezTo>
                    <a:pt x="5207" y="0"/>
                    <a:pt x="4824" y="326"/>
                    <a:pt x="4709" y="747"/>
                  </a:cubicBezTo>
                  <a:lnTo>
                    <a:pt x="3293" y="6412"/>
                  </a:lnTo>
                  <a:cubicBezTo>
                    <a:pt x="3293" y="6412"/>
                    <a:pt x="3293" y="6450"/>
                    <a:pt x="3274" y="6450"/>
                  </a:cubicBezTo>
                  <a:cubicBezTo>
                    <a:pt x="3216" y="6450"/>
                    <a:pt x="3216" y="6412"/>
                    <a:pt x="3216" y="6412"/>
                  </a:cubicBezTo>
                  <a:lnTo>
                    <a:pt x="2470" y="4536"/>
                  </a:lnTo>
                  <a:cubicBezTo>
                    <a:pt x="2336" y="4154"/>
                    <a:pt x="1972" y="3905"/>
                    <a:pt x="1570" y="3905"/>
                  </a:cubicBezTo>
                  <a:lnTo>
                    <a:pt x="1" y="3905"/>
                  </a:lnTo>
                  <a:lnTo>
                    <a:pt x="1" y="4575"/>
                  </a:lnTo>
                  <a:lnTo>
                    <a:pt x="1570" y="4575"/>
                  </a:lnTo>
                  <a:cubicBezTo>
                    <a:pt x="1685" y="4575"/>
                    <a:pt x="1819" y="4651"/>
                    <a:pt x="1857" y="4766"/>
                  </a:cubicBezTo>
                  <a:lnTo>
                    <a:pt x="2604" y="6661"/>
                  </a:lnTo>
                  <a:cubicBezTo>
                    <a:pt x="2700" y="6948"/>
                    <a:pt x="2948" y="7101"/>
                    <a:pt x="3255" y="7101"/>
                  </a:cubicBezTo>
                  <a:lnTo>
                    <a:pt x="3293" y="7101"/>
                  </a:lnTo>
                  <a:cubicBezTo>
                    <a:pt x="3599" y="7101"/>
                    <a:pt x="3867" y="6891"/>
                    <a:pt x="3944" y="6584"/>
                  </a:cubicBezTo>
                  <a:lnTo>
                    <a:pt x="5341" y="919"/>
                  </a:lnTo>
                  <a:cubicBezTo>
                    <a:pt x="5398" y="766"/>
                    <a:pt x="5513" y="670"/>
                    <a:pt x="5666" y="670"/>
                  </a:cubicBezTo>
                  <a:lnTo>
                    <a:pt x="11121" y="670"/>
                  </a:lnTo>
                  <a:lnTo>
                    <a:pt x="11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45"/>
          <p:cNvGrpSpPr/>
          <p:nvPr/>
        </p:nvGrpSpPr>
        <p:grpSpPr>
          <a:xfrm>
            <a:off x="1433394" y="1348384"/>
            <a:ext cx="626210" cy="689021"/>
            <a:chOff x="1433394" y="1348384"/>
            <a:chExt cx="626210" cy="689021"/>
          </a:xfrm>
        </p:grpSpPr>
        <p:sp>
          <p:nvSpPr>
            <p:cNvPr id="1820" name="Google Shape;1820;p45"/>
            <p:cNvSpPr/>
            <p:nvPr/>
          </p:nvSpPr>
          <p:spPr>
            <a:xfrm>
              <a:off x="1451216" y="1365199"/>
              <a:ext cx="590554" cy="655369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1433394" y="1348384"/>
              <a:ext cx="626210" cy="689021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45"/>
          <p:cNvGrpSpPr/>
          <p:nvPr/>
        </p:nvGrpSpPr>
        <p:grpSpPr>
          <a:xfrm>
            <a:off x="4193452" y="1851362"/>
            <a:ext cx="534121" cy="515153"/>
            <a:chOff x="4193452" y="1851362"/>
            <a:chExt cx="534121" cy="515153"/>
          </a:xfrm>
        </p:grpSpPr>
        <p:sp>
          <p:nvSpPr>
            <p:cNvPr id="1823" name="Google Shape;1823;p45"/>
            <p:cNvSpPr/>
            <p:nvPr/>
          </p:nvSpPr>
          <p:spPr>
            <a:xfrm rot="-2245803">
              <a:off x="4206250" y="1981451"/>
              <a:ext cx="395172" cy="106744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 rot="-2245803">
              <a:off x="4191231" y="1966487"/>
              <a:ext cx="425147" cy="136720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 rot="-2245803">
              <a:off x="4319005" y="2129057"/>
              <a:ext cx="395172" cy="106172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 rot="-2245803">
              <a:off x="4304403" y="2113952"/>
              <a:ext cx="425147" cy="137521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45"/>
          <p:cNvGrpSpPr/>
          <p:nvPr/>
        </p:nvGrpSpPr>
        <p:grpSpPr>
          <a:xfrm>
            <a:off x="7283856" y="1102834"/>
            <a:ext cx="626217" cy="689029"/>
            <a:chOff x="7283856" y="1102834"/>
            <a:chExt cx="626217" cy="689029"/>
          </a:xfrm>
        </p:grpSpPr>
        <p:sp>
          <p:nvSpPr>
            <p:cNvPr id="1828" name="Google Shape;1828;p45"/>
            <p:cNvSpPr/>
            <p:nvPr/>
          </p:nvSpPr>
          <p:spPr>
            <a:xfrm>
              <a:off x="7301691" y="1119649"/>
              <a:ext cx="590546" cy="655361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7283856" y="1102834"/>
              <a:ext cx="626217" cy="689029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6"/>
          <p:cNvSpPr/>
          <p:nvPr/>
        </p:nvSpPr>
        <p:spPr>
          <a:xfrm>
            <a:off x="5127572" y="2634512"/>
            <a:ext cx="1891649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6"/>
          <p:cNvSpPr/>
          <p:nvPr/>
        </p:nvSpPr>
        <p:spPr>
          <a:xfrm>
            <a:off x="2235591" y="2618012"/>
            <a:ext cx="1766373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46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1839" name="Google Shape;1839;p46"/>
          <p:cNvSpPr txBox="1">
            <a:spLocks noGrp="1"/>
          </p:cNvSpPr>
          <p:nvPr>
            <p:ph type="subTitle" idx="2"/>
          </p:nvPr>
        </p:nvSpPr>
        <p:spPr>
          <a:xfrm>
            <a:off x="2283803" y="2651012"/>
            <a:ext cx="1669947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</a:t>
            </a:r>
            <a:endParaRPr dirty="0"/>
          </a:p>
        </p:txBody>
      </p:sp>
      <p:sp>
        <p:nvSpPr>
          <p:cNvPr id="1840" name="Google Shape;1840;p46"/>
          <p:cNvSpPr txBox="1">
            <a:spLocks noGrp="1"/>
          </p:cNvSpPr>
          <p:nvPr>
            <p:ph type="subTitle" idx="1"/>
          </p:nvPr>
        </p:nvSpPr>
        <p:spPr>
          <a:xfrm>
            <a:off x="2049004" y="3198662"/>
            <a:ext cx="2140500" cy="8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Arithmetic Quiz Application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1" name="Google Shape;1841;p46"/>
          <p:cNvSpPr txBox="1">
            <a:spLocks noGrp="1"/>
          </p:cNvSpPr>
          <p:nvPr>
            <p:ph type="subTitle" idx="3"/>
          </p:nvPr>
        </p:nvSpPr>
        <p:spPr>
          <a:xfrm>
            <a:off x="5010559" y="3198662"/>
            <a:ext cx="2140500" cy="8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of the assembly program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4"/>
          </p:nvPr>
        </p:nvSpPr>
        <p:spPr>
          <a:xfrm>
            <a:off x="5277831" y="2651012"/>
            <a:ext cx="1605956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</a:t>
            </a:r>
            <a:endParaRPr dirty="0"/>
          </a:p>
        </p:txBody>
      </p:sp>
      <p:grpSp>
        <p:nvGrpSpPr>
          <p:cNvPr id="1845" name="Google Shape;1845;p46"/>
          <p:cNvGrpSpPr/>
          <p:nvPr/>
        </p:nvGrpSpPr>
        <p:grpSpPr>
          <a:xfrm>
            <a:off x="891424" y="1351178"/>
            <a:ext cx="636963" cy="700442"/>
            <a:chOff x="891396" y="1748610"/>
            <a:chExt cx="510756" cy="561657"/>
          </a:xfrm>
        </p:grpSpPr>
        <p:sp>
          <p:nvSpPr>
            <p:cNvPr id="1846" name="Google Shape;1846;p46"/>
            <p:cNvSpPr/>
            <p:nvPr/>
          </p:nvSpPr>
          <p:spPr>
            <a:xfrm rot="-1800044">
              <a:off x="1000624" y="1814490"/>
              <a:ext cx="292319" cy="429891"/>
            </a:xfrm>
            <a:custGeom>
              <a:avLst/>
              <a:gdLst/>
              <a:ahLst/>
              <a:cxnLst/>
              <a:rect l="l" t="t" r="r" b="b"/>
              <a:pathLst>
                <a:path w="11693" h="17196" extrusionOk="0">
                  <a:moveTo>
                    <a:pt x="6419" y="0"/>
                  </a:moveTo>
                  <a:cubicBezTo>
                    <a:pt x="5376" y="0"/>
                    <a:pt x="4373" y="264"/>
                    <a:pt x="3417" y="746"/>
                  </a:cubicBezTo>
                  <a:cubicBezTo>
                    <a:pt x="2441" y="1234"/>
                    <a:pt x="1667" y="1961"/>
                    <a:pt x="1012" y="2830"/>
                  </a:cubicBezTo>
                  <a:cubicBezTo>
                    <a:pt x="834" y="3068"/>
                    <a:pt x="655" y="3318"/>
                    <a:pt x="500" y="3580"/>
                  </a:cubicBezTo>
                  <a:cubicBezTo>
                    <a:pt x="358" y="3842"/>
                    <a:pt x="215" y="4116"/>
                    <a:pt x="131" y="4413"/>
                  </a:cubicBezTo>
                  <a:cubicBezTo>
                    <a:pt x="60" y="4651"/>
                    <a:pt x="0" y="4913"/>
                    <a:pt x="131" y="5128"/>
                  </a:cubicBezTo>
                  <a:cubicBezTo>
                    <a:pt x="608" y="5985"/>
                    <a:pt x="1215" y="6723"/>
                    <a:pt x="2096" y="7211"/>
                  </a:cubicBezTo>
                  <a:cubicBezTo>
                    <a:pt x="2197" y="7269"/>
                    <a:pt x="2267" y="7300"/>
                    <a:pt x="2326" y="7300"/>
                  </a:cubicBezTo>
                  <a:cubicBezTo>
                    <a:pt x="2412" y="7300"/>
                    <a:pt x="2473" y="7234"/>
                    <a:pt x="2572" y="7092"/>
                  </a:cubicBezTo>
                  <a:cubicBezTo>
                    <a:pt x="2775" y="6771"/>
                    <a:pt x="3013" y="6461"/>
                    <a:pt x="3275" y="6164"/>
                  </a:cubicBezTo>
                  <a:cubicBezTo>
                    <a:pt x="3644" y="5711"/>
                    <a:pt x="4048" y="5330"/>
                    <a:pt x="4560" y="5068"/>
                  </a:cubicBezTo>
                  <a:cubicBezTo>
                    <a:pt x="4777" y="4964"/>
                    <a:pt x="4989" y="4912"/>
                    <a:pt x="5188" y="4912"/>
                  </a:cubicBezTo>
                  <a:cubicBezTo>
                    <a:pt x="5582" y="4912"/>
                    <a:pt x="5927" y="5114"/>
                    <a:pt x="6156" y="5509"/>
                  </a:cubicBezTo>
                  <a:cubicBezTo>
                    <a:pt x="6489" y="6068"/>
                    <a:pt x="6501" y="6675"/>
                    <a:pt x="6263" y="7295"/>
                  </a:cubicBezTo>
                  <a:cubicBezTo>
                    <a:pt x="6013" y="7973"/>
                    <a:pt x="5596" y="8557"/>
                    <a:pt x="5132" y="9116"/>
                  </a:cubicBezTo>
                  <a:cubicBezTo>
                    <a:pt x="4560" y="9831"/>
                    <a:pt x="3953" y="10521"/>
                    <a:pt x="3406" y="11247"/>
                  </a:cubicBezTo>
                  <a:cubicBezTo>
                    <a:pt x="2703" y="12188"/>
                    <a:pt x="2096" y="13164"/>
                    <a:pt x="1727" y="14284"/>
                  </a:cubicBezTo>
                  <a:cubicBezTo>
                    <a:pt x="1489" y="15046"/>
                    <a:pt x="1429" y="15819"/>
                    <a:pt x="1548" y="16593"/>
                  </a:cubicBezTo>
                  <a:cubicBezTo>
                    <a:pt x="1620" y="17034"/>
                    <a:pt x="1632" y="17058"/>
                    <a:pt x="2096" y="17058"/>
                  </a:cubicBezTo>
                  <a:cubicBezTo>
                    <a:pt x="3548" y="17070"/>
                    <a:pt x="5013" y="17070"/>
                    <a:pt x="6465" y="17141"/>
                  </a:cubicBezTo>
                  <a:cubicBezTo>
                    <a:pt x="6712" y="17141"/>
                    <a:pt x="6952" y="17136"/>
                    <a:pt x="7198" y="17136"/>
                  </a:cubicBezTo>
                  <a:cubicBezTo>
                    <a:pt x="7321" y="17136"/>
                    <a:pt x="7446" y="17137"/>
                    <a:pt x="7573" y="17141"/>
                  </a:cubicBezTo>
                  <a:cubicBezTo>
                    <a:pt x="8290" y="17163"/>
                    <a:pt x="9007" y="17195"/>
                    <a:pt x="9724" y="17195"/>
                  </a:cubicBezTo>
                  <a:cubicBezTo>
                    <a:pt x="10150" y="17195"/>
                    <a:pt x="10576" y="17184"/>
                    <a:pt x="11002" y="17153"/>
                  </a:cubicBezTo>
                  <a:cubicBezTo>
                    <a:pt x="11335" y="17129"/>
                    <a:pt x="11442" y="17034"/>
                    <a:pt x="11502" y="16712"/>
                  </a:cubicBezTo>
                  <a:cubicBezTo>
                    <a:pt x="11561" y="16403"/>
                    <a:pt x="11573" y="16081"/>
                    <a:pt x="11585" y="15760"/>
                  </a:cubicBezTo>
                  <a:cubicBezTo>
                    <a:pt x="11621" y="15046"/>
                    <a:pt x="11668" y="14331"/>
                    <a:pt x="11680" y="13617"/>
                  </a:cubicBezTo>
                  <a:cubicBezTo>
                    <a:pt x="11692" y="13152"/>
                    <a:pt x="11502" y="12914"/>
                    <a:pt x="11049" y="12891"/>
                  </a:cubicBezTo>
                  <a:cubicBezTo>
                    <a:pt x="10480" y="12848"/>
                    <a:pt x="9898" y="12812"/>
                    <a:pt x="9325" y="12812"/>
                  </a:cubicBezTo>
                  <a:cubicBezTo>
                    <a:pt x="9096" y="12812"/>
                    <a:pt x="8869" y="12817"/>
                    <a:pt x="8644" y="12831"/>
                  </a:cubicBezTo>
                  <a:lnTo>
                    <a:pt x="8168" y="12831"/>
                  </a:lnTo>
                  <a:cubicBezTo>
                    <a:pt x="7775" y="12843"/>
                    <a:pt x="7382" y="12855"/>
                    <a:pt x="6989" y="12855"/>
                  </a:cubicBezTo>
                  <a:cubicBezTo>
                    <a:pt x="6763" y="12855"/>
                    <a:pt x="6644" y="12664"/>
                    <a:pt x="6763" y="12486"/>
                  </a:cubicBezTo>
                  <a:cubicBezTo>
                    <a:pt x="7216" y="11831"/>
                    <a:pt x="7620" y="11128"/>
                    <a:pt x="7989" y="10426"/>
                  </a:cubicBezTo>
                  <a:cubicBezTo>
                    <a:pt x="8609" y="9235"/>
                    <a:pt x="9252" y="8045"/>
                    <a:pt x="9740" y="6795"/>
                  </a:cubicBezTo>
                  <a:cubicBezTo>
                    <a:pt x="10156" y="5711"/>
                    <a:pt x="10454" y="4592"/>
                    <a:pt x="10383" y="3401"/>
                  </a:cubicBezTo>
                  <a:cubicBezTo>
                    <a:pt x="10335" y="2735"/>
                    <a:pt x="10204" y="2080"/>
                    <a:pt x="9823" y="1520"/>
                  </a:cubicBezTo>
                  <a:cubicBezTo>
                    <a:pt x="9168" y="591"/>
                    <a:pt x="8228" y="163"/>
                    <a:pt x="7156" y="44"/>
                  </a:cubicBezTo>
                  <a:cubicBezTo>
                    <a:pt x="6908" y="14"/>
                    <a:pt x="6662" y="0"/>
                    <a:pt x="6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 rot="-1800044">
              <a:off x="985277" y="1798406"/>
              <a:ext cx="322993" cy="462065"/>
            </a:xfrm>
            <a:custGeom>
              <a:avLst/>
              <a:gdLst/>
              <a:ahLst/>
              <a:cxnLst/>
              <a:rect l="l" t="t" r="r" b="b"/>
              <a:pathLst>
                <a:path w="12920" h="18483" extrusionOk="0">
                  <a:moveTo>
                    <a:pt x="6872" y="527"/>
                  </a:moveTo>
                  <a:cubicBezTo>
                    <a:pt x="7115" y="527"/>
                    <a:pt x="7361" y="541"/>
                    <a:pt x="7609" y="571"/>
                  </a:cubicBezTo>
                  <a:cubicBezTo>
                    <a:pt x="8680" y="690"/>
                    <a:pt x="9621" y="1118"/>
                    <a:pt x="10276" y="2047"/>
                  </a:cubicBezTo>
                  <a:cubicBezTo>
                    <a:pt x="10657" y="2607"/>
                    <a:pt x="10800" y="3262"/>
                    <a:pt x="10836" y="3928"/>
                  </a:cubicBezTo>
                  <a:cubicBezTo>
                    <a:pt x="10919" y="5119"/>
                    <a:pt x="10621" y="6238"/>
                    <a:pt x="10204" y="7322"/>
                  </a:cubicBezTo>
                  <a:cubicBezTo>
                    <a:pt x="9704" y="8572"/>
                    <a:pt x="9073" y="9762"/>
                    <a:pt x="8442" y="10953"/>
                  </a:cubicBezTo>
                  <a:cubicBezTo>
                    <a:pt x="8073" y="11655"/>
                    <a:pt x="7668" y="12358"/>
                    <a:pt x="7228" y="13013"/>
                  </a:cubicBezTo>
                  <a:cubicBezTo>
                    <a:pt x="7109" y="13191"/>
                    <a:pt x="7228" y="13382"/>
                    <a:pt x="7442" y="13382"/>
                  </a:cubicBezTo>
                  <a:cubicBezTo>
                    <a:pt x="7835" y="13382"/>
                    <a:pt x="8240" y="13370"/>
                    <a:pt x="8621" y="13358"/>
                  </a:cubicBezTo>
                  <a:lnTo>
                    <a:pt x="9097" y="13358"/>
                  </a:lnTo>
                  <a:cubicBezTo>
                    <a:pt x="9919" y="13358"/>
                    <a:pt x="10716" y="13394"/>
                    <a:pt x="11526" y="13441"/>
                  </a:cubicBezTo>
                  <a:cubicBezTo>
                    <a:pt x="11967" y="13477"/>
                    <a:pt x="12169" y="13715"/>
                    <a:pt x="12145" y="14168"/>
                  </a:cubicBezTo>
                  <a:cubicBezTo>
                    <a:pt x="12109" y="14858"/>
                    <a:pt x="12062" y="15573"/>
                    <a:pt x="12050" y="16287"/>
                  </a:cubicBezTo>
                  <a:cubicBezTo>
                    <a:pt x="12026" y="16608"/>
                    <a:pt x="12014" y="16930"/>
                    <a:pt x="11955" y="17239"/>
                  </a:cubicBezTo>
                  <a:cubicBezTo>
                    <a:pt x="11895" y="17561"/>
                    <a:pt x="11788" y="17656"/>
                    <a:pt x="11467" y="17680"/>
                  </a:cubicBezTo>
                  <a:cubicBezTo>
                    <a:pt x="11041" y="17711"/>
                    <a:pt x="10613" y="17722"/>
                    <a:pt x="10185" y="17722"/>
                  </a:cubicBezTo>
                  <a:cubicBezTo>
                    <a:pt x="9464" y="17722"/>
                    <a:pt x="8743" y="17690"/>
                    <a:pt x="8026" y="17668"/>
                  </a:cubicBezTo>
                  <a:cubicBezTo>
                    <a:pt x="7903" y="17664"/>
                    <a:pt x="7781" y="17663"/>
                    <a:pt x="7660" y="17663"/>
                  </a:cubicBezTo>
                  <a:cubicBezTo>
                    <a:pt x="7417" y="17663"/>
                    <a:pt x="7176" y="17668"/>
                    <a:pt x="6930" y="17668"/>
                  </a:cubicBezTo>
                  <a:cubicBezTo>
                    <a:pt x="5466" y="17597"/>
                    <a:pt x="4001" y="17597"/>
                    <a:pt x="2549" y="17585"/>
                  </a:cubicBezTo>
                  <a:cubicBezTo>
                    <a:pt x="2084" y="17585"/>
                    <a:pt x="2073" y="17561"/>
                    <a:pt x="2001" y="17120"/>
                  </a:cubicBezTo>
                  <a:cubicBezTo>
                    <a:pt x="1882" y="16346"/>
                    <a:pt x="1942" y="15573"/>
                    <a:pt x="2180" y="14811"/>
                  </a:cubicBezTo>
                  <a:cubicBezTo>
                    <a:pt x="2549" y="13691"/>
                    <a:pt x="3156" y="12715"/>
                    <a:pt x="3858" y="11774"/>
                  </a:cubicBezTo>
                  <a:cubicBezTo>
                    <a:pt x="4406" y="11048"/>
                    <a:pt x="5025" y="10358"/>
                    <a:pt x="5585" y="9643"/>
                  </a:cubicBezTo>
                  <a:cubicBezTo>
                    <a:pt x="6049" y="9084"/>
                    <a:pt x="6466" y="8500"/>
                    <a:pt x="6716" y="7822"/>
                  </a:cubicBezTo>
                  <a:cubicBezTo>
                    <a:pt x="6954" y="7202"/>
                    <a:pt x="6942" y="6595"/>
                    <a:pt x="6609" y="6036"/>
                  </a:cubicBezTo>
                  <a:cubicBezTo>
                    <a:pt x="6388" y="5641"/>
                    <a:pt x="6040" y="5439"/>
                    <a:pt x="5647" y="5439"/>
                  </a:cubicBezTo>
                  <a:cubicBezTo>
                    <a:pt x="5448" y="5439"/>
                    <a:pt x="5237" y="5491"/>
                    <a:pt x="5025" y="5595"/>
                  </a:cubicBezTo>
                  <a:cubicBezTo>
                    <a:pt x="4501" y="5857"/>
                    <a:pt x="4097" y="6238"/>
                    <a:pt x="3727" y="6691"/>
                  </a:cubicBezTo>
                  <a:cubicBezTo>
                    <a:pt x="3477" y="6988"/>
                    <a:pt x="3239" y="7298"/>
                    <a:pt x="3025" y="7619"/>
                  </a:cubicBezTo>
                  <a:cubicBezTo>
                    <a:pt x="2926" y="7761"/>
                    <a:pt x="2865" y="7827"/>
                    <a:pt x="2779" y="7827"/>
                  </a:cubicBezTo>
                  <a:cubicBezTo>
                    <a:pt x="2720" y="7827"/>
                    <a:pt x="2650" y="7796"/>
                    <a:pt x="2549" y="7738"/>
                  </a:cubicBezTo>
                  <a:cubicBezTo>
                    <a:pt x="1668" y="7250"/>
                    <a:pt x="1060" y="6512"/>
                    <a:pt x="584" y="5655"/>
                  </a:cubicBezTo>
                  <a:cubicBezTo>
                    <a:pt x="453" y="5440"/>
                    <a:pt x="513" y="5178"/>
                    <a:pt x="584" y="4940"/>
                  </a:cubicBezTo>
                  <a:cubicBezTo>
                    <a:pt x="679" y="4643"/>
                    <a:pt x="810" y="4369"/>
                    <a:pt x="953" y="4107"/>
                  </a:cubicBezTo>
                  <a:cubicBezTo>
                    <a:pt x="1108" y="3845"/>
                    <a:pt x="1287" y="3595"/>
                    <a:pt x="1465" y="3357"/>
                  </a:cubicBezTo>
                  <a:cubicBezTo>
                    <a:pt x="2120" y="2488"/>
                    <a:pt x="2894" y="1761"/>
                    <a:pt x="3870" y="1273"/>
                  </a:cubicBezTo>
                  <a:cubicBezTo>
                    <a:pt x="4826" y="791"/>
                    <a:pt x="5828" y="527"/>
                    <a:pt x="6872" y="527"/>
                  </a:cubicBezTo>
                  <a:close/>
                  <a:moveTo>
                    <a:pt x="7061" y="1"/>
                  </a:moveTo>
                  <a:cubicBezTo>
                    <a:pt x="6559" y="1"/>
                    <a:pt x="6056" y="66"/>
                    <a:pt x="5561" y="166"/>
                  </a:cubicBezTo>
                  <a:cubicBezTo>
                    <a:pt x="4013" y="499"/>
                    <a:pt x="2704" y="1237"/>
                    <a:pt x="1644" y="2416"/>
                  </a:cubicBezTo>
                  <a:cubicBezTo>
                    <a:pt x="1227" y="2892"/>
                    <a:pt x="834" y="3381"/>
                    <a:pt x="537" y="3928"/>
                  </a:cubicBezTo>
                  <a:cubicBezTo>
                    <a:pt x="406" y="4190"/>
                    <a:pt x="287" y="4440"/>
                    <a:pt x="179" y="4726"/>
                  </a:cubicBezTo>
                  <a:cubicBezTo>
                    <a:pt x="60" y="5047"/>
                    <a:pt x="1" y="5381"/>
                    <a:pt x="108" y="5702"/>
                  </a:cubicBezTo>
                  <a:cubicBezTo>
                    <a:pt x="322" y="6405"/>
                    <a:pt x="632" y="7048"/>
                    <a:pt x="1120" y="7595"/>
                  </a:cubicBezTo>
                  <a:cubicBezTo>
                    <a:pt x="1477" y="8000"/>
                    <a:pt x="1894" y="8334"/>
                    <a:pt x="2406" y="8536"/>
                  </a:cubicBezTo>
                  <a:cubicBezTo>
                    <a:pt x="2575" y="8594"/>
                    <a:pt x="2748" y="8634"/>
                    <a:pt x="2915" y="8634"/>
                  </a:cubicBezTo>
                  <a:cubicBezTo>
                    <a:pt x="3195" y="8634"/>
                    <a:pt x="3459" y="8523"/>
                    <a:pt x="3668" y="8203"/>
                  </a:cubicBezTo>
                  <a:cubicBezTo>
                    <a:pt x="3775" y="8060"/>
                    <a:pt x="3870" y="7905"/>
                    <a:pt x="3978" y="7738"/>
                  </a:cubicBezTo>
                  <a:cubicBezTo>
                    <a:pt x="4287" y="7262"/>
                    <a:pt x="4644" y="6833"/>
                    <a:pt x="5097" y="6512"/>
                  </a:cubicBezTo>
                  <a:cubicBezTo>
                    <a:pt x="5348" y="6318"/>
                    <a:pt x="5620" y="6190"/>
                    <a:pt x="5946" y="6190"/>
                  </a:cubicBezTo>
                  <a:cubicBezTo>
                    <a:pt x="5961" y="6190"/>
                    <a:pt x="5975" y="6190"/>
                    <a:pt x="5990" y="6190"/>
                  </a:cubicBezTo>
                  <a:cubicBezTo>
                    <a:pt x="6216" y="6214"/>
                    <a:pt x="6299" y="6286"/>
                    <a:pt x="6347" y="6524"/>
                  </a:cubicBezTo>
                  <a:cubicBezTo>
                    <a:pt x="6418" y="6869"/>
                    <a:pt x="6371" y="7202"/>
                    <a:pt x="6252" y="7536"/>
                  </a:cubicBezTo>
                  <a:cubicBezTo>
                    <a:pt x="6049" y="8119"/>
                    <a:pt x="5704" y="8607"/>
                    <a:pt x="5335" y="9096"/>
                  </a:cubicBezTo>
                  <a:cubicBezTo>
                    <a:pt x="4680" y="9977"/>
                    <a:pt x="3954" y="10810"/>
                    <a:pt x="3311" y="11703"/>
                  </a:cubicBezTo>
                  <a:cubicBezTo>
                    <a:pt x="2668" y="12596"/>
                    <a:pt x="2108" y="13513"/>
                    <a:pt x="1751" y="14572"/>
                  </a:cubicBezTo>
                  <a:cubicBezTo>
                    <a:pt x="1370" y="15644"/>
                    <a:pt x="1299" y="16739"/>
                    <a:pt x="1715" y="17823"/>
                  </a:cubicBezTo>
                  <a:cubicBezTo>
                    <a:pt x="1834" y="18132"/>
                    <a:pt x="2025" y="18311"/>
                    <a:pt x="2358" y="18382"/>
                  </a:cubicBezTo>
                  <a:cubicBezTo>
                    <a:pt x="2711" y="18459"/>
                    <a:pt x="3078" y="18466"/>
                    <a:pt x="3449" y="18466"/>
                  </a:cubicBezTo>
                  <a:cubicBezTo>
                    <a:pt x="3542" y="18466"/>
                    <a:pt x="3635" y="18466"/>
                    <a:pt x="3727" y="18466"/>
                  </a:cubicBezTo>
                  <a:cubicBezTo>
                    <a:pt x="4668" y="18466"/>
                    <a:pt x="5597" y="18430"/>
                    <a:pt x="6537" y="18430"/>
                  </a:cubicBezTo>
                  <a:cubicBezTo>
                    <a:pt x="7502" y="18430"/>
                    <a:pt x="8478" y="18478"/>
                    <a:pt x="9431" y="18478"/>
                  </a:cubicBezTo>
                  <a:cubicBezTo>
                    <a:pt x="9611" y="18481"/>
                    <a:pt x="9792" y="18483"/>
                    <a:pt x="9973" y="18483"/>
                  </a:cubicBezTo>
                  <a:cubicBezTo>
                    <a:pt x="10547" y="18483"/>
                    <a:pt x="11126" y="18461"/>
                    <a:pt x="11705" y="18371"/>
                  </a:cubicBezTo>
                  <a:cubicBezTo>
                    <a:pt x="12074" y="18311"/>
                    <a:pt x="12407" y="18204"/>
                    <a:pt x="12586" y="17823"/>
                  </a:cubicBezTo>
                  <a:cubicBezTo>
                    <a:pt x="12657" y="17656"/>
                    <a:pt x="12657" y="17489"/>
                    <a:pt x="12681" y="17311"/>
                  </a:cubicBezTo>
                  <a:cubicBezTo>
                    <a:pt x="12812" y="16466"/>
                    <a:pt x="12895" y="15608"/>
                    <a:pt x="12919" y="14739"/>
                  </a:cubicBezTo>
                  <a:cubicBezTo>
                    <a:pt x="12919" y="14299"/>
                    <a:pt x="12788" y="13882"/>
                    <a:pt x="12562" y="13489"/>
                  </a:cubicBezTo>
                  <a:cubicBezTo>
                    <a:pt x="12407" y="13215"/>
                    <a:pt x="12181" y="13072"/>
                    <a:pt x="11871" y="13037"/>
                  </a:cubicBezTo>
                  <a:cubicBezTo>
                    <a:pt x="11047" y="12953"/>
                    <a:pt x="10231" y="12915"/>
                    <a:pt x="9416" y="12915"/>
                  </a:cubicBezTo>
                  <a:cubicBezTo>
                    <a:pt x="9302" y="12915"/>
                    <a:pt x="9188" y="12916"/>
                    <a:pt x="9073" y="12917"/>
                  </a:cubicBezTo>
                  <a:lnTo>
                    <a:pt x="8145" y="12917"/>
                  </a:lnTo>
                  <a:cubicBezTo>
                    <a:pt x="8240" y="12739"/>
                    <a:pt x="8323" y="12572"/>
                    <a:pt x="8430" y="12406"/>
                  </a:cubicBezTo>
                  <a:cubicBezTo>
                    <a:pt x="9097" y="11215"/>
                    <a:pt x="9800" y="10036"/>
                    <a:pt x="10419" y="8810"/>
                  </a:cubicBezTo>
                  <a:cubicBezTo>
                    <a:pt x="11002" y="7655"/>
                    <a:pt x="11490" y="6476"/>
                    <a:pt x="11562" y="5167"/>
                  </a:cubicBezTo>
                  <a:cubicBezTo>
                    <a:pt x="11609" y="4321"/>
                    <a:pt x="11586" y="3476"/>
                    <a:pt x="11264" y="2666"/>
                  </a:cubicBezTo>
                  <a:cubicBezTo>
                    <a:pt x="10800" y="1404"/>
                    <a:pt x="9823" y="654"/>
                    <a:pt x="8585" y="237"/>
                  </a:cubicBezTo>
                  <a:cubicBezTo>
                    <a:pt x="8086" y="69"/>
                    <a:pt x="7574" y="1"/>
                    <a:pt x="7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6"/>
          <p:cNvGrpSpPr/>
          <p:nvPr/>
        </p:nvGrpSpPr>
        <p:grpSpPr>
          <a:xfrm>
            <a:off x="5622086" y="3843466"/>
            <a:ext cx="440965" cy="489752"/>
            <a:chOff x="2960338" y="3767686"/>
            <a:chExt cx="344315" cy="382439"/>
          </a:xfrm>
        </p:grpSpPr>
        <p:sp>
          <p:nvSpPr>
            <p:cNvPr id="1849" name="Google Shape;1849;p46"/>
            <p:cNvSpPr/>
            <p:nvPr/>
          </p:nvSpPr>
          <p:spPr>
            <a:xfrm>
              <a:off x="2971962" y="3780643"/>
              <a:ext cx="321096" cy="357872"/>
            </a:xfrm>
            <a:custGeom>
              <a:avLst/>
              <a:gdLst/>
              <a:ahLst/>
              <a:cxnLst/>
              <a:rect l="l" t="t" r="r" b="b"/>
              <a:pathLst>
                <a:path w="4287" h="4778" extrusionOk="0">
                  <a:moveTo>
                    <a:pt x="2374" y="0"/>
                  </a:moveTo>
                  <a:cubicBezTo>
                    <a:pt x="2007" y="0"/>
                    <a:pt x="1632" y="39"/>
                    <a:pt x="1632" y="39"/>
                  </a:cubicBezTo>
                  <a:cubicBezTo>
                    <a:pt x="1632" y="39"/>
                    <a:pt x="1691" y="1670"/>
                    <a:pt x="1501" y="1670"/>
                  </a:cubicBezTo>
                  <a:cubicBezTo>
                    <a:pt x="1001" y="1670"/>
                    <a:pt x="501" y="1706"/>
                    <a:pt x="1" y="1778"/>
                  </a:cubicBezTo>
                  <a:cubicBezTo>
                    <a:pt x="72" y="2099"/>
                    <a:pt x="72" y="2444"/>
                    <a:pt x="13" y="2778"/>
                  </a:cubicBezTo>
                  <a:cubicBezTo>
                    <a:pt x="205" y="2764"/>
                    <a:pt x="393" y="2758"/>
                    <a:pt x="580" y="2758"/>
                  </a:cubicBezTo>
                  <a:cubicBezTo>
                    <a:pt x="892" y="2758"/>
                    <a:pt x="1200" y="2776"/>
                    <a:pt x="1513" y="2813"/>
                  </a:cubicBezTo>
                  <a:cubicBezTo>
                    <a:pt x="1429" y="3456"/>
                    <a:pt x="1441" y="4123"/>
                    <a:pt x="1560" y="4766"/>
                  </a:cubicBezTo>
                  <a:cubicBezTo>
                    <a:pt x="1752" y="4743"/>
                    <a:pt x="1943" y="4732"/>
                    <a:pt x="2131" y="4732"/>
                  </a:cubicBezTo>
                  <a:cubicBezTo>
                    <a:pt x="2342" y="4732"/>
                    <a:pt x="2550" y="4746"/>
                    <a:pt x="2751" y="4778"/>
                  </a:cubicBezTo>
                  <a:cubicBezTo>
                    <a:pt x="2870" y="4147"/>
                    <a:pt x="2858" y="3468"/>
                    <a:pt x="2680" y="2849"/>
                  </a:cubicBezTo>
                  <a:cubicBezTo>
                    <a:pt x="2982" y="2775"/>
                    <a:pt x="3269" y="2747"/>
                    <a:pt x="3567" y="2747"/>
                  </a:cubicBezTo>
                  <a:cubicBezTo>
                    <a:pt x="3797" y="2747"/>
                    <a:pt x="4033" y="2764"/>
                    <a:pt x="4287" y="2790"/>
                  </a:cubicBezTo>
                  <a:cubicBezTo>
                    <a:pt x="4275" y="2492"/>
                    <a:pt x="4287" y="1670"/>
                    <a:pt x="4287" y="1670"/>
                  </a:cubicBezTo>
                  <a:lnTo>
                    <a:pt x="4287" y="1670"/>
                  </a:lnTo>
                  <a:cubicBezTo>
                    <a:pt x="4287" y="1670"/>
                    <a:pt x="4108" y="1682"/>
                    <a:pt x="4061" y="1682"/>
                  </a:cubicBezTo>
                  <a:cubicBezTo>
                    <a:pt x="3715" y="1670"/>
                    <a:pt x="3323" y="1647"/>
                    <a:pt x="2989" y="1623"/>
                  </a:cubicBezTo>
                  <a:cubicBezTo>
                    <a:pt x="2906" y="1087"/>
                    <a:pt x="3084" y="575"/>
                    <a:pt x="2918" y="51"/>
                  </a:cubicBezTo>
                  <a:cubicBezTo>
                    <a:pt x="2785" y="13"/>
                    <a:pt x="2581" y="0"/>
                    <a:pt x="2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2960338" y="3767686"/>
              <a:ext cx="344315" cy="382439"/>
            </a:xfrm>
            <a:custGeom>
              <a:avLst/>
              <a:gdLst/>
              <a:ahLst/>
              <a:cxnLst/>
              <a:rect l="l" t="t" r="r" b="b"/>
              <a:pathLst>
                <a:path w="4597" h="5106" extrusionOk="0">
                  <a:moveTo>
                    <a:pt x="2469" y="303"/>
                  </a:moveTo>
                  <a:cubicBezTo>
                    <a:pt x="2535" y="303"/>
                    <a:pt x="2601" y="304"/>
                    <a:pt x="2668" y="307"/>
                  </a:cubicBezTo>
                  <a:cubicBezTo>
                    <a:pt x="2688" y="307"/>
                    <a:pt x="2719" y="306"/>
                    <a:pt x="2755" y="306"/>
                  </a:cubicBezTo>
                  <a:cubicBezTo>
                    <a:pt x="2825" y="306"/>
                    <a:pt x="2910" y="311"/>
                    <a:pt x="2942" y="343"/>
                  </a:cubicBezTo>
                  <a:cubicBezTo>
                    <a:pt x="2989" y="391"/>
                    <a:pt x="2965" y="772"/>
                    <a:pt x="2965" y="867"/>
                  </a:cubicBezTo>
                  <a:cubicBezTo>
                    <a:pt x="2965" y="1177"/>
                    <a:pt x="2930" y="1474"/>
                    <a:pt x="2965" y="1784"/>
                  </a:cubicBezTo>
                  <a:cubicBezTo>
                    <a:pt x="2989" y="1879"/>
                    <a:pt x="3025" y="1939"/>
                    <a:pt x="3120" y="1939"/>
                  </a:cubicBezTo>
                  <a:cubicBezTo>
                    <a:pt x="3501" y="1951"/>
                    <a:pt x="3882" y="1998"/>
                    <a:pt x="4263" y="1998"/>
                  </a:cubicBezTo>
                  <a:lnTo>
                    <a:pt x="4263" y="2796"/>
                  </a:lnTo>
                  <a:cubicBezTo>
                    <a:pt x="4074" y="2777"/>
                    <a:pt x="3883" y="2766"/>
                    <a:pt x="3691" y="2766"/>
                  </a:cubicBezTo>
                  <a:cubicBezTo>
                    <a:pt x="3387" y="2766"/>
                    <a:pt x="3081" y="2794"/>
                    <a:pt x="2775" y="2867"/>
                  </a:cubicBezTo>
                  <a:cubicBezTo>
                    <a:pt x="2703" y="2891"/>
                    <a:pt x="2656" y="2974"/>
                    <a:pt x="2680" y="3046"/>
                  </a:cubicBezTo>
                  <a:cubicBezTo>
                    <a:pt x="2822" y="3629"/>
                    <a:pt x="2858" y="4201"/>
                    <a:pt x="2763" y="4772"/>
                  </a:cubicBezTo>
                  <a:cubicBezTo>
                    <a:pt x="2608" y="4760"/>
                    <a:pt x="2453" y="4754"/>
                    <a:pt x="2297" y="4754"/>
                  </a:cubicBezTo>
                  <a:cubicBezTo>
                    <a:pt x="2141" y="4754"/>
                    <a:pt x="1983" y="4760"/>
                    <a:pt x="1822" y="4772"/>
                  </a:cubicBezTo>
                  <a:cubicBezTo>
                    <a:pt x="1739" y="4177"/>
                    <a:pt x="1739" y="3582"/>
                    <a:pt x="1810" y="2974"/>
                  </a:cubicBezTo>
                  <a:cubicBezTo>
                    <a:pt x="1822" y="2891"/>
                    <a:pt x="1739" y="2843"/>
                    <a:pt x="1656" y="2832"/>
                  </a:cubicBezTo>
                  <a:cubicBezTo>
                    <a:pt x="1329" y="2787"/>
                    <a:pt x="996" y="2763"/>
                    <a:pt x="666" y="2763"/>
                  </a:cubicBezTo>
                  <a:cubicBezTo>
                    <a:pt x="551" y="2763"/>
                    <a:pt x="436" y="2766"/>
                    <a:pt x="322" y="2772"/>
                  </a:cubicBezTo>
                  <a:cubicBezTo>
                    <a:pt x="334" y="2534"/>
                    <a:pt x="334" y="2296"/>
                    <a:pt x="310" y="2070"/>
                  </a:cubicBezTo>
                  <a:cubicBezTo>
                    <a:pt x="751" y="2022"/>
                    <a:pt x="1191" y="1998"/>
                    <a:pt x="1632" y="1998"/>
                  </a:cubicBezTo>
                  <a:lnTo>
                    <a:pt x="1691" y="1998"/>
                  </a:lnTo>
                  <a:cubicBezTo>
                    <a:pt x="1930" y="1891"/>
                    <a:pt x="1894" y="1403"/>
                    <a:pt x="1918" y="1200"/>
                  </a:cubicBezTo>
                  <a:cubicBezTo>
                    <a:pt x="1930" y="903"/>
                    <a:pt x="1930" y="629"/>
                    <a:pt x="1930" y="331"/>
                  </a:cubicBezTo>
                  <a:cubicBezTo>
                    <a:pt x="2113" y="314"/>
                    <a:pt x="2289" y="303"/>
                    <a:pt x="2469" y="303"/>
                  </a:cubicBezTo>
                  <a:close/>
                  <a:moveTo>
                    <a:pt x="2458" y="1"/>
                  </a:moveTo>
                  <a:cubicBezTo>
                    <a:pt x="2236" y="1"/>
                    <a:pt x="2013" y="16"/>
                    <a:pt x="1799" y="34"/>
                  </a:cubicBezTo>
                  <a:cubicBezTo>
                    <a:pt x="1727" y="34"/>
                    <a:pt x="1644" y="93"/>
                    <a:pt x="1644" y="176"/>
                  </a:cubicBezTo>
                  <a:lnTo>
                    <a:pt x="1644" y="867"/>
                  </a:lnTo>
                  <a:cubicBezTo>
                    <a:pt x="1644" y="1022"/>
                    <a:pt x="1632" y="1200"/>
                    <a:pt x="1620" y="1367"/>
                  </a:cubicBezTo>
                  <a:cubicBezTo>
                    <a:pt x="1620" y="1462"/>
                    <a:pt x="1584" y="1534"/>
                    <a:pt x="1584" y="1617"/>
                  </a:cubicBezTo>
                  <a:cubicBezTo>
                    <a:pt x="1584" y="1665"/>
                    <a:pt x="1572" y="1677"/>
                    <a:pt x="1572" y="1700"/>
                  </a:cubicBezTo>
                  <a:cubicBezTo>
                    <a:pt x="1096" y="1712"/>
                    <a:pt x="620" y="1736"/>
                    <a:pt x="155" y="1796"/>
                  </a:cubicBezTo>
                  <a:cubicBezTo>
                    <a:pt x="60" y="1820"/>
                    <a:pt x="1" y="1891"/>
                    <a:pt x="13" y="1998"/>
                  </a:cubicBezTo>
                  <a:cubicBezTo>
                    <a:pt x="72" y="2308"/>
                    <a:pt x="72" y="2593"/>
                    <a:pt x="25" y="2903"/>
                  </a:cubicBezTo>
                  <a:cubicBezTo>
                    <a:pt x="13" y="2986"/>
                    <a:pt x="60" y="3093"/>
                    <a:pt x="179" y="3093"/>
                  </a:cubicBezTo>
                  <a:cubicBezTo>
                    <a:pt x="326" y="3086"/>
                    <a:pt x="474" y="3082"/>
                    <a:pt x="623" y="3082"/>
                  </a:cubicBezTo>
                  <a:cubicBezTo>
                    <a:pt x="920" y="3082"/>
                    <a:pt x="1219" y="3097"/>
                    <a:pt x="1513" y="3129"/>
                  </a:cubicBezTo>
                  <a:cubicBezTo>
                    <a:pt x="1453" y="3748"/>
                    <a:pt x="1465" y="4356"/>
                    <a:pt x="1572" y="4987"/>
                  </a:cubicBezTo>
                  <a:cubicBezTo>
                    <a:pt x="1583" y="5041"/>
                    <a:pt x="1654" y="5095"/>
                    <a:pt x="1711" y="5095"/>
                  </a:cubicBezTo>
                  <a:cubicBezTo>
                    <a:pt x="1717" y="5095"/>
                    <a:pt x="1722" y="5095"/>
                    <a:pt x="1727" y="5094"/>
                  </a:cubicBezTo>
                  <a:cubicBezTo>
                    <a:pt x="1899" y="5073"/>
                    <a:pt x="2072" y="5063"/>
                    <a:pt x="2245" y="5063"/>
                  </a:cubicBezTo>
                  <a:cubicBezTo>
                    <a:pt x="2467" y="5063"/>
                    <a:pt x="2690" y="5079"/>
                    <a:pt x="2918" y="5106"/>
                  </a:cubicBezTo>
                  <a:cubicBezTo>
                    <a:pt x="2977" y="5106"/>
                    <a:pt x="3049" y="5058"/>
                    <a:pt x="3061" y="4998"/>
                  </a:cubicBezTo>
                  <a:cubicBezTo>
                    <a:pt x="3168" y="4379"/>
                    <a:pt x="3168" y="3760"/>
                    <a:pt x="3013" y="3141"/>
                  </a:cubicBezTo>
                  <a:cubicBezTo>
                    <a:pt x="3262" y="3091"/>
                    <a:pt x="3511" y="3074"/>
                    <a:pt x="3760" y="3074"/>
                  </a:cubicBezTo>
                  <a:cubicBezTo>
                    <a:pt x="3988" y="3074"/>
                    <a:pt x="4215" y="3088"/>
                    <a:pt x="4442" y="3105"/>
                  </a:cubicBezTo>
                  <a:cubicBezTo>
                    <a:pt x="4451" y="3108"/>
                    <a:pt x="4459" y="3109"/>
                    <a:pt x="4468" y="3109"/>
                  </a:cubicBezTo>
                  <a:cubicBezTo>
                    <a:pt x="4540" y="3109"/>
                    <a:pt x="4597" y="3026"/>
                    <a:pt x="4597" y="2963"/>
                  </a:cubicBezTo>
                  <a:cubicBezTo>
                    <a:pt x="4561" y="2570"/>
                    <a:pt x="4561" y="2201"/>
                    <a:pt x="4585" y="1831"/>
                  </a:cubicBezTo>
                  <a:cubicBezTo>
                    <a:pt x="4585" y="1760"/>
                    <a:pt x="4501" y="1677"/>
                    <a:pt x="4430" y="1677"/>
                  </a:cubicBezTo>
                  <a:cubicBezTo>
                    <a:pt x="4332" y="1686"/>
                    <a:pt x="4233" y="1690"/>
                    <a:pt x="4135" y="1690"/>
                  </a:cubicBezTo>
                  <a:cubicBezTo>
                    <a:pt x="3848" y="1690"/>
                    <a:pt x="3558" y="1659"/>
                    <a:pt x="3275" y="1641"/>
                  </a:cubicBezTo>
                  <a:cubicBezTo>
                    <a:pt x="3239" y="1141"/>
                    <a:pt x="3334" y="653"/>
                    <a:pt x="3215" y="165"/>
                  </a:cubicBezTo>
                  <a:cubicBezTo>
                    <a:pt x="3192" y="117"/>
                    <a:pt x="3156" y="69"/>
                    <a:pt x="3108" y="57"/>
                  </a:cubicBezTo>
                  <a:cubicBezTo>
                    <a:pt x="2900" y="16"/>
                    <a:pt x="2680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>
            <a:off x="3096656" y="3887403"/>
            <a:ext cx="521181" cy="489757"/>
            <a:chOff x="6276222" y="5478184"/>
            <a:chExt cx="335402" cy="315179"/>
          </a:xfrm>
        </p:grpSpPr>
        <p:sp>
          <p:nvSpPr>
            <p:cNvPr id="1852" name="Google Shape;1852;p46"/>
            <p:cNvSpPr/>
            <p:nvPr/>
          </p:nvSpPr>
          <p:spPr>
            <a:xfrm>
              <a:off x="6286484" y="5487174"/>
              <a:ext cx="314880" cy="297203"/>
            </a:xfrm>
            <a:custGeom>
              <a:avLst/>
              <a:gdLst/>
              <a:ahLst/>
              <a:cxnLst/>
              <a:rect l="l" t="t" r="r" b="b"/>
              <a:pathLst>
                <a:path w="4204" h="3968" extrusionOk="0">
                  <a:moveTo>
                    <a:pt x="762" y="1"/>
                  </a:moveTo>
                  <a:cubicBezTo>
                    <a:pt x="758" y="1"/>
                    <a:pt x="754" y="1"/>
                    <a:pt x="751" y="3"/>
                  </a:cubicBezTo>
                  <a:cubicBezTo>
                    <a:pt x="549" y="158"/>
                    <a:pt x="1" y="634"/>
                    <a:pt x="1" y="634"/>
                  </a:cubicBezTo>
                  <a:cubicBezTo>
                    <a:pt x="1" y="634"/>
                    <a:pt x="358" y="1039"/>
                    <a:pt x="1132" y="1837"/>
                  </a:cubicBezTo>
                  <a:cubicBezTo>
                    <a:pt x="822" y="2122"/>
                    <a:pt x="394" y="2492"/>
                    <a:pt x="72" y="2789"/>
                  </a:cubicBezTo>
                  <a:cubicBezTo>
                    <a:pt x="358" y="3135"/>
                    <a:pt x="727" y="3420"/>
                    <a:pt x="1013" y="3777"/>
                  </a:cubicBezTo>
                  <a:cubicBezTo>
                    <a:pt x="1430" y="3504"/>
                    <a:pt x="1608" y="3135"/>
                    <a:pt x="1954" y="2825"/>
                  </a:cubicBezTo>
                  <a:cubicBezTo>
                    <a:pt x="2311" y="3135"/>
                    <a:pt x="2870" y="3563"/>
                    <a:pt x="3156" y="3968"/>
                  </a:cubicBezTo>
                  <a:cubicBezTo>
                    <a:pt x="3585" y="3718"/>
                    <a:pt x="3728" y="3420"/>
                    <a:pt x="4204" y="3289"/>
                  </a:cubicBezTo>
                  <a:cubicBezTo>
                    <a:pt x="3811" y="2813"/>
                    <a:pt x="3227" y="2313"/>
                    <a:pt x="2751" y="1920"/>
                  </a:cubicBezTo>
                  <a:cubicBezTo>
                    <a:pt x="3251" y="1515"/>
                    <a:pt x="3323" y="1349"/>
                    <a:pt x="3847" y="979"/>
                  </a:cubicBezTo>
                  <a:cubicBezTo>
                    <a:pt x="3513" y="670"/>
                    <a:pt x="3382" y="503"/>
                    <a:pt x="3049" y="194"/>
                  </a:cubicBezTo>
                  <a:cubicBezTo>
                    <a:pt x="2668" y="682"/>
                    <a:pt x="2477" y="944"/>
                    <a:pt x="2001" y="1301"/>
                  </a:cubicBezTo>
                  <a:cubicBezTo>
                    <a:pt x="1999" y="1302"/>
                    <a:pt x="1997" y="1303"/>
                    <a:pt x="1995" y="1303"/>
                  </a:cubicBezTo>
                  <a:cubicBezTo>
                    <a:pt x="1879" y="1303"/>
                    <a:pt x="928" y="1"/>
                    <a:pt x="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6276222" y="5478184"/>
              <a:ext cx="335402" cy="315179"/>
            </a:xfrm>
            <a:custGeom>
              <a:avLst/>
              <a:gdLst/>
              <a:ahLst/>
              <a:cxnLst/>
              <a:rect l="l" t="t" r="r" b="b"/>
              <a:pathLst>
                <a:path w="4478" h="4208" extrusionOk="0">
                  <a:moveTo>
                    <a:pt x="906" y="259"/>
                  </a:moveTo>
                  <a:cubicBezTo>
                    <a:pt x="906" y="259"/>
                    <a:pt x="918" y="271"/>
                    <a:pt x="942" y="271"/>
                  </a:cubicBezTo>
                  <a:cubicBezTo>
                    <a:pt x="977" y="295"/>
                    <a:pt x="1025" y="366"/>
                    <a:pt x="1061" y="378"/>
                  </a:cubicBezTo>
                  <a:cubicBezTo>
                    <a:pt x="1144" y="473"/>
                    <a:pt x="1215" y="557"/>
                    <a:pt x="1311" y="664"/>
                  </a:cubicBezTo>
                  <a:cubicBezTo>
                    <a:pt x="1489" y="866"/>
                    <a:pt x="1668" y="1092"/>
                    <a:pt x="1858" y="1307"/>
                  </a:cubicBezTo>
                  <a:cubicBezTo>
                    <a:pt x="1918" y="1378"/>
                    <a:pt x="2013" y="1485"/>
                    <a:pt x="2096" y="1509"/>
                  </a:cubicBezTo>
                  <a:cubicBezTo>
                    <a:pt x="2114" y="1527"/>
                    <a:pt x="2132" y="1536"/>
                    <a:pt x="2151" y="1536"/>
                  </a:cubicBezTo>
                  <a:cubicBezTo>
                    <a:pt x="2171" y="1536"/>
                    <a:pt x="2192" y="1527"/>
                    <a:pt x="2215" y="1509"/>
                  </a:cubicBezTo>
                  <a:cubicBezTo>
                    <a:pt x="2227" y="1509"/>
                    <a:pt x="2227" y="1497"/>
                    <a:pt x="2251" y="1497"/>
                  </a:cubicBezTo>
                  <a:cubicBezTo>
                    <a:pt x="2620" y="1200"/>
                    <a:pt x="2930" y="854"/>
                    <a:pt x="3228" y="485"/>
                  </a:cubicBezTo>
                  <a:cubicBezTo>
                    <a:pt x="3418" y="676"/>
                    <a:pt x="3620" y="890"/>
                    <a:pt x="3823" y="1080"/>
                  </a:cubicBezTo>
                  <a:cubicBezTo>
                    <a:pt x="3478" y="1342"/>
                    <a:pt x="3180" y="1664"/>
                    <a:pt x="2847" y="1938"/>
                  </a:cubicBezTo>
                  <a:cubicBezTo>
                    <a:pt x="2799" y="1985"/>
                    <a:pt x="2799" y="2081"/>
                    <a:pt x="2847" y="2116"/>
                  </a:cubicBezTo>
                  <a:cubicBezTo>
                    <a:pt x="3299" y="2509"/>
                    <a:pt x="3763" y="2914"/>
                    <a:pt x="4168" y="3355"/>
                  </a:cubicBezTo>
                  <a:cubicBezTo>
                    <a:pt x="3870" y="3509"/>
                    <a:pt x="3632" y="3724"/>
                    <a:pt x="3358" y="3914"/>
                  </a:cubicBezTo>
                  <a:cubicBezTo>
                    <a:pt x="2989" y="3509"/>
                    <a:pt x="2573" y="3188"/>
                    <a:pt x="2168" y="2855"/>
                  </a:cubicBezTo>
                  <a:cubicBezTo>
                    <a:pt x="2150" y="2831"/>
                    <a:pt x="2120" y="2819"/>
                    <a:pt x="2087" y="2819"/>
                  </a:cubicBezTo>
                  <a:cubicBezTo>
                    <a:pt x="2055" y="2819"/>
                    <a:pt x="2019" y="2831"/>
                    <a:pt x="1989" y="2855"/>
                  </a:cubicBezTo>
                  <a:cubicBezTo>
                    <a:pt x="1692" y="3128"/>
                    <a:pt x="1477" y="3474"/>
                    <a:pt x="1156" y="3724"/>
                  </a:cubicBezTo>
                  <a:cubicBezTo>
                    <a:pt x="906" y="3450"/>
                    <a:pt x="644" y="3188"/>
                    <a:pt x="382" y="2926"/>
                  </a:cubicBezTo>
                  <a:cubicBezTo>
                    <a:pt x="715" y="2628"/>
                    <a:pt x="1037" y="2343"/>
                    <a:pt x="1370" y="2045"/>
                  </a:cubicBezTo>
                  <a:cubicBezTo>
                    <a:pt x="1418" y="1997"/>
                    <a:pt x="1418" y="1914"/>
                    <a:pt x="1370" y="1866"/>
                  </a:cubicBezTo>
                  <a:cubicBezTo>
                    <a:pt x="1013" y="1497"/>
                    <a:pt x="668" y="1140"/>
                    <a:pt x="322" y="747"/>
                  </a:cubicBezTo>
                  <a:cubicBezTo>
                    <a:pt x="501" y="604"/>
                    <a:pt x="668" y="438"/>
                    <a:pt x="858" y="307"/>
                  </a:cubicBezTo>
                  <a:lnTo>
                    <a:pt x="906" y="259"/>
                  </a:lnTo>
                  <a:close/>
                  <a:moveTo>
                    <a:pt x="910" y="0"/>
                  </a:moveTo>
                  <a:cubicBezTo>
                    <a:pt x="860" y="0"/>
                    <a:pt x="805" y="21"/>
                    <a:pt x="739" y="68"/>
                  </a:cubicBezTo>
                  <a:cubicBezTo>
                    <a:pt x="501" y="247"/>
                    <a:pt x="275" y="449"/>
                    <a:pt x="60" y="652"/>
                  </a:cubicBezTo>
                  <a:cubicBezTo>
                    <a:pt x="1" y="688"/>
                    <a:pt x="13" y="771"/>
                    <a:pt x="60" y="830"/>
                  </a:cubicBezTo>
                  <a:cubicBezTo>
                    <a:pt x="382" y="1211"/>
                    <a:pt x="739" y="1581"/>
                    <a:pt x="1096" y="1938"/>
                  </a:cubicBezTo>
                  <a:cubicBezTo>
                    <a:pt x="775" y="2235"/>
                    <a:pt x="441" y="2521"/>
                    <a:pt x="132" y="2819"/>
                  </a:cubicBezTo>
                  <a:cubicBezTo>
                    <a:pt x="84" y="2866"/>
                    <a:pt x="84" y="2938"/>
                    <a:pt x="132" y="2997"/>
                  </a:cubicBezTo>
                  <a:cubicBezTo>
                    <a:pt x="430" y="3343"/>
                    <a:pt x="775" y="3640"/>
                    <a:pt x="1072" y="3986"/>
                  </a:cubicBezTo>
                  <a:cubicBezTo>
                    <a:pt x="1086" y="4005"/>
                    <a:pt x="1113" y="4014"/>
                    <a:pt x="1143" y="4014"/>
                  </a:cubicBezTo>
                  <a:cubicBezTo>
                    <a:pt x="1168" y="4014"/>
                    <a:pt x="1194" y="4008"/>
                    <a:pt x="1215" y="3998"/>
                  </a:cubicBezTo>
                  <a:cubicBezTo>
                    <a:pt x="1561" y="3747"/>
                    <a:pt x="1799" y="3402"/>
                    <a:pt x="2096" y="3105"/>
                  </a:cubicBezTo>
                  <a:cubicBezTo>
                    <a:pt x="2477" y="3426"/>
                    <a:pt x="2894" y="3747"/>
                    <a:pt x="3192" y="4140"/>
                  </a:cubicBezTo>
                  <a:cubicBezTo>
                    <a:pt x="3225" y="4174"/>
                    <a:pt x="3265" y="4208"/>
                    <a:pt x="3306" y="4208"/>
                  </a:cubicBezTo>
                  <a:cubicBezTo>
                    <a:pt x="3324" y="4208"/>
                    <a:pt x="3341" y="4202"/>
                    <a:pt x="3358" y="4188"/>
                  </a:cubicBezTo>
                  <a:cubicBezTo>
                    <a:pt x="3704" y="3962"/>
                    <a:pt x="3966" y="3652"/>
                    <a:pt x="4371" y="3521"/>
                  </a:cubicBezTo>
                  <a:cubicBezTo>
                    <a:pt x="4466" y="3474"/>
                    <a:pt x="4478" y="3366"/>
                    <a:pt x="4418" y="3307"/>
                  </a:cubicBezTo>
                  <a:cubicBezTo>
                    <a:pt x="4013" y="2831"/>
                    <a:pt x="3561" y="2414"/>
                    <a:pt x="3085" y="2021"/>
                  </a:cubicBezTo>
                  <a:cubicBezTo>
                    <a:pt x="3394" y="1735"/>
                    <a:pt x="3692" y="1438"/>
                    <a:pt x="4037" y="1188"/>
                  </a:cubicBezTo>
                  <a:cubicBezTo>
                    <a:pt x="4085" y="1140"/>
                    <a:pt x="4120" y="1045"/>
                    <a:pt x="4061" y="985"/>
                  </a:cubicBezTo>
                  <a:cubicBezTo>
                    <a:pt x="3787" y="735"/>
                    <a:pt x="3537" y="473"/>
                    <a:pt x="3275" y="199"/>
                  </a:cubicBezTo>
                  <a:cubicBezTo>
                    <a:pt x="3250" y="174"/>
                    <a:pt x="3215" y="159"/>
                    <a:pt x="3180" y="159"/>
                  </a:cubicBezTo>
                  <a:cubicBezTo>
                    <a:pt x="3150" y="159"/>
                    <a:pt x="3119" y="171"/>
                    <a:pt x="3097" y="199"/>
                  </a:cubicBezTo>
                  <a:cubicBezTo>
                    <a:pt x="2799" y="592"/>
                    <a:pt x="2501" y="950"/>
                    <a:pt x="2108" y="1259"/>
                  </a:cubicBezTo>
                  <a:lnTo>
                    <a:pt x="2108" y="1247"/>
                  </a:lnTo>
                  <a:cubicBezTo>
                    <a:pt x="2096" y="1200"/>
                    <a:pt x="2037" y="1164"/>
                    <a:pt x="2001" y="1128"/>
                  </a:cubicBezTo>
                  <a:cubicBezTo>
                    <a:pt x="1918" y="1021"/>
                    <a:pt x="1811" y="902"/>
                    <a:pt x="1727" y="795"/>
                  </a:cubicBezTo>
                  <a:cubicBezTo>
                    <a:pt x="1525" y="569"/>
                    <a:pt x="1358" y="318"/>
                    <a:pt x="1132" y="128"/>
                  </a:cubicBezTo>
                  <a:cubicBezTo>
                    <a:pt x="1053" y="49"/>
                    <a:pt x="987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4" name="Google Shape;1864;p46"/>
          <p:cNvSpPr/>
          <p:nvPr/>
        </p:nvSpPr>
        <p:spPr>
          <a:xfrm>
            <a:off x="5765809" y="1748600"/>
            <a:ext cx="630000" cy="6300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865" name="Google Shape;1865;p46"/>
          <p:cNvGrpSpPr/>
          <p:nvPr/>
        </p:nvGrpSpPr>
        <p:grpSpPr>
          <a:xfrm>
            <a:off x="5939397" y="1929125"/>
            <a:ext cx="282825" cy="267525"/>
            <a:chOff x="3654175" y="1926250"/>
            <a:chExt cx="282825" cy="267525"/>
          </a:xfrm>
        </p:grpSpPr>
        <p:sp>
          <p:nvSpPr>
            <p:cNvPr id="1866" name="Google Shape;1866;p46"/>
            <p:cNvSpPr/>
            <p:nvPr/>
          </p:nvSpPr>
          <p:spPr>
            <a:xfrm>
              <a:off x="3673325" y="1926250"/>
              <a:ext cx="245975" cy="204350"/>
            </a:xfrm>
            <a:custGeom>
              <a:avLst/>
              <a:gdLst/>
              <a:ahLst/>
              <a:cxnLst/>
              <a:rect l="l" t="t" r="r" b="b"/>
              <a:pathLst>
                <a:path w="9839" h="8174" extrusionOk="0">
                  <a:moveTo>
                    <a:pt x="8728" y="671"/>
                  </a:moveTo>
                  <a:cubicBezTo>
                    <a:pt x="8996" y="671"/>
                    <a:pt x="9207" y="881"/>
                    <a:pt x="9207" y="1149"/>
                  </a:cubicBezTo>
                  <a:lnTo>
                    <a:pt x="9207" y="7561"/>
                  </a:lnTo>
                  <a:lnTo>
                    <a:pt x="632" y="7561"/>
                  </a:lnTo>
                  <a:lnTo>
                    <a:pt x="632" y="1149"/>
                  </a:lnTo>
                  <a:cubicBezTo>
                    <a:pt x="632" y="881"/>
                    <a:pt x="843" y="671"/>
                    <a:pt x="1110" y="671"/>
                  </a:cubicBezTo>
                  <a:close/>
                  <a:moveTo>
                    <a:pt x="1110" y="1"/>
                  </a:moveTo>
                  <a:cubicBezTo>
                    <a:pt x="498" y="1"/>
                    <a:pt x="0" y="498"/>
                    <a:pt x="0" y="1130"/>
                  </a:cubicBezTo>
                  <a:lnTo>
                    <a:pt x="0" y="8174"/>
                  </a:lnTo>
                  <a:lnTo>
                    <a:pt x="9839" y="8174"/>
                  </a:lnTo>
                  <a:lnTo>
                    <a:pt x="9839" y="1130"/>
                  </a:lnTo>
                  <a:cubicBezTo>
                    <a:pt x="9839" y="498"/>
                    <a:pt x="9341" y="1"/>
                    <a:pt x="8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3677625" y="2122450"/>
              <a:ext cx="82825" cy="63175"/>
            </a:xfrm>
            <a:custGeom>
              <a:avLst/>
              <a:gdLst/>
              <a:ahLst/>
              <a:cxnLst/>
              <a:rect l="l" t="t" r="r" b="b"/>
              <a:pathLst>
                <a:path w="3313" h="2527" extrusionOk="0">
                  <a:moveTo>
                    <a:pt x="1494" y="0"/>
                  </a:moveTo>
                  <a:lnTo>
                    <a:pt x="154" y="2029"/>
                  </a:lnTo>
                  <a:cubicBezTo>
                    <a:pt x="1" y="2240"/>
                    <a:pt x="211" y="2527"/>
                    <a:pt x="537" y="2527"/>
                  </a:cubicBezTo>
                  <a:lnTo>
                    <a:pt x="1379" y="2527"/>
                  </a:lnTo>
                  <a:cubicBezTo>
                    <a:pt x="1551" y="2527"/>
                    <a:pt x="1685" y="2470"/>
                    <a:pt x="1762" y="2374"/>
                  </a:cubicBezTo>
                  <a:lnTo>
                    <a:pt x="3312" y="20"/>
                  </a:lnTo>
                  <a:lnTo>
                    <a:pt x="1494" y="20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3672375" y="2114800"/>
              <a:ext cx="104800" cy="78975"/>
            </a:xfrm>
            <a:custGeom>
              <a:avLst/>
              <a:gdLst/>
              <a:ahLst/>
              <a:cxnLst/>
              <a:rect l="l" t="t" r="r" b="b"/>
              <a:pathLst>
                <a:path w="4192" h="3159" extrusionOk="0">
                  <a:moveTo>
                    <a:pt x="3024" y="613"/>
                  </a:moveTo>
                  <a:lnTo>
                    <a:pt x="1780" y="2488"/>
                  </a:lnTo>
                  <a:cubicBezTo>
                    <a:pt x="1761" y="2508"/>
                    <a:pt x="1704" y="2527"/>
                    <a:pt x="1627" y="2527"/>
                  </a:cubicBezTo>
                  <a:lnTo>
                    <a:pt x="804" y="2527"/>
                  </a:lnTo>
                  <a:cubicBezTo>
                    <a:pt x="727" y="2527"/>
                    <a:pt x="708" y="2527"/>
                    <a:pt x="670" y="2508"/>
                  </a:cubicBezTo>
                  <a:lnTo>
                    <a:pt x="1914" y="613"/>
                  </a:lnTo>
                  <a:close/>
                  <a:moveTo>
                    <a:pt x="1589" y="0"/>
                  </a:moveTo>
                  <a:lnTo>
                    <a:pt x="153" y="2163"/>
                  </a:lnTo>
                  <a:cubicBezTo>
                    <a:pt x="0" y="2354"/>
                    <a:pt x="0" y="2584"/>
                    <a:pt x="96" y="2776"/>
                  </a:cubicBezTo>
                  <a:cubicBezTo>
                    <a:pt x="230" y="3005"/>
                    <a:pt x="479" y="3158"/>
                    <a:pt x="804" y="3158"/>
                  </a:cubicBezTo>
                  <a:lnTo>
                    <a:pt x="1627" y="3158"/>
                  </a:lnTo>
                  <a:cubicBezTo>
                    <a:pt x="1895" y="3158"/>
                    <a:pt x="2144" y="3024"/>
                    <a:pt x="2297" y="2833"/>
                  </a:cubicBezTo>
                  <a:lnTo>
                    <a:pt x="4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3829800" y="2122450"/>
              <a:ext cx="83275" cy="62700"/>
            </a:xfrm>
            <a:custGeom>
              <a:avLst/>
              <a:gdLst/>
              <a:ahLst/>
              <a:cxnLst/>
              <a:rect l="l" t="t" r="r" b="b"/>
              <a:pathLst>
                <a:path w="3331" h="2508" extrusionOk="0">
                  <a:moveTo>
                    <a:pt x="0" y="0"/>
                  </a:moveTo>
                  <a:lnTo>
                    <a:pt x="1570" y="2336"/>
                  </a:lnTo>
                  <a:cubicBezTo>
                    <a:pt x="1627" y="2470"/>
                    <a:pt x="1800" y="2508"/>
                    <a:pt x="1953" y="2508"/>
                  </a:cubicBezTo>
                  <a:lnTo>
                    <a:pt x="2776" y="2508"/>
                  </a:lnTo>
                  <a:cubicBezTo>
                    <a:pt x="3120" y="2508"/>
                    <a:pt x="3331" y="2240"/>
                    <a:pt x="3159" y="2010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3815925" y="2114800"/>
              <a:ext cx="104825" cy="78975"/>
            </a:xfrm>
            <a:custGeom>
              <a:avLst/>
              <a:gdLst/>
              <a:ahLst/>
              <a:cxnLst/>
              <a:rect l="l" t="t" r="r" b="b"/>
              <a:pathLst>
                <a:path w="4193" h="3159" extrusionOk="0">
                  <a:moveTo>
                    <a:pt x="2259" y="632"/>
                  </a:moveTo>
                  <a:lnTo>
                    <a:pt x="3503" y="2508"/>
                  </a:lnTo>
                  <a:cubicBezTo>
                    <a:pt x="3484" y="2508"/>
                    <a:pt x="3426" y="2527"/>
                    <a:pt x="3388" y="2527"/>
                  </a:cubicBezTo>
                  <a:lnTo>
                    <a:pt x="2546" y="2527"/>
                  </a:lnTo>
                  <a:cubicBezTo>
                    <a:pt x="2469" y="2527"/>
                    <a:pt x="2431" y="2508"/>
                    <a:pt x="2393" y="2488"/>
                  </a:cubicBezTo>
                  <a:lnTo>
                    <a:pt x="1149" y="632"/>
                  </a:lnTo>
                  <a:close/>
                  <a:moveTo>
                    <a:pt x="0" y="0"/>
                  </a:moveTo>
                  <a:lnTo>
                    <a:pt x="1895" y="2833"/>
                  </a:lnTo>
                  <a:cubicBezTo>
                    <a:pt x="2029" y="3024"/>
                    <a:pt x="2278" y="3158"/>
                    <a:pt x="2546" y="3158"/>
                  </a:cubicBezTo>
                  <a:lnTo>
                    <a:pt x="3369" y="3158"/>
                  </a:lnTo>
                  <a:cubicBezTo>
                    <a:pt x="3675" y="3158"/>
                    <a:pt x="3962" y="3005"/>
                    <a:pt x="4096" y="2776"/>
                  </a:cubicBezTo>
                  <a:cubicBezTo>
                    <a:pt x="4192" y="2584"/>
                    <a:pt x="4173" y="2354"/>
                    <a:pt x="4058" y="2163"/>
                  </a:cubicBez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654175" y="2115275"/>
              <a:ext cx="282825" cy="15325"/>
            </a:xfrm>
            <a:custGeom>
              <a:avLst/>
              <a:gdLst/>
              <a:ahLst/>
              <a:cxnLst/>
              <a:rect l="l" t="t" r="r" b="b"/>
              <a:pathLst>
                <a:path w="11313" h="613" extrusionOk="0">
                  <a:moveTo>
                    <a:pt x="1" y="0"/>
                  </a:moveTo>
                  <a:lnTo>
                    <a:pt x="1" y="613"/>
                  </a:lnTo>
                  <a:lnTo>
                    <a:pt x="11313" y="613"/>
                  </a:lnTo>
                  <a:lnTo>
                    <a:pt x="11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788175" y="2010000"/>
              <a:ext cx="15325" cy="36875"/>
            </a:xfrm>
            <a:custGeom>
              <a:avLst/>
              <a:gdLst/>
              <a:ahLst/>
              <a:cxnLst/>
              <a:rect l="l" t="t" r="r" b="b"/>
              <a:pathLst>
                <a:path w="613" h="1475" extrusionOk="0">
                  <a:moveTo>
                    <a:pt x="0" y="0"/>
                  </a:moveTo>
                  <a:lnTo>
                    <a:pt x="0" y="1474"/>
                  </a:lnTo>
                  <a:lnTo>
                    <a:pt x="613" y="1474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3778125" y="2020525"/>
              <a:ext cx="36875" cy="15825"/>
            </a:xfrm>
            <a:custGeom>
              <a:avLst/>
              <a:gdLst/>
              <a:ahLst/>
              <a:cxnLst/>
              <a:rect l="l" t="t" r="r" b="b"/>
              <a:pathLst>
                <a:path w="1475" h="633" extrusionOk="0">
                  <a:moveTo>
                    <a:pt x="0" y="0"/>
                  </a:moveTo>
                  <a:lnTo>
                    <a:pt x="0" y="632"/>
                  </a:lnTo>
                  <a:lnTo>
                    <a:pt x="1474" y="632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3712075" y="1994675"/>
              <a:ext cx="55550" cy="66075"/>
            </a:xfrm>
            <a:custGeom>
              <a:avLst/>
              <a:gdLst/>
              <a:ahLst/>
              <a:cxnLst/>
              <a:rect l="l" t="t" r="r" b="b"/>
              <a:pathLst>
                <a:path w="2222" h="2643" extrusionOk="0">
                  <a:moveTo>
                    <a:pt x="1168" y="1"/>
                  </a:moveTo>
                  <a:cubicBezTo>
                    <a:pt x="1034" y="1"/>
                    <a:pt x="920" y="1"/>
                    <a:pt x="786" y="39"/>
                  </a:cubicBezTo>
                  <a:cubicBezTo>
                    <a:pt x="671" y="58"/>
                    <a:pt x="556" y="77"/>
                    <a:pt x="460" y="135"/>
                  </a:cubicBezTo>
                  <a:cubicBezTo>
                    <a:pt x="365" y="173"/>
                    <a:pt x="269" y="231"/>
                    <a:pt x="192" y="269"/>
                  </a:cubicBezTo>
                  <a:cubicBezTo>
                    <a:pt x="116" y="345"/>
                    <a:pt x="58" y="384"/>
                    <a:pt x="1" y="441"/>
                  </a:cubicBezTo>
                  <a:lnTo>
                    <a:pt x="460" y="958"/>
                  </a:lnTo>
                  <a:cubicBezTo>
                    <a:pt x="537" y="862"/>
                    <a:pt x="633" y="805"/>
                    <a:pt x="728" y="728"/>
                  </a:cubicBezTo>
                  <a:cubicBezTo>
                    <a:pt x="824" y="652"/>
                    <a:pt x="939" y="632"/>
                    <a:pt x="1054" y="632"/>
                  </a:cubicBezTo>
                  <a:cubicBezTo>
                    <a:pt x="1168" y="632"/>
                    <a:pt x="1264" y="652"/>
                    <a:pt x="1322" y="709"/>
                  </a:cubicBezTo>
                  <a:cubicBezTo>
                    <a:pt x="1398" y="747"/>
                    <a:pt x="1417" y="824"/>
                    <a:pt x="1417" y="900"/>
                  </a:cubicBezTo>
                  <a:cubicBezTo>
                    <a:pt x="1417" y="939"/>
                    <a:pt x="1417" y="996"/>
                    <a:pt x="1398" y="1015"/>
                  </a:cubicBezTo>
                  <a:cubicBezTo>
                    <a:pt x="1360" y="1034"/>
                    <a:pt x="1322" y="1054"/>
                    <a:pt x="1264" y="1111"/>
                  </a:cubicBezTo>
                  <a:cubicBezTo>
                    <a:pt x="1226" y="1149"/>
                    <a:pt x="1149" y="1207"/>
                    <a:pt x="1054" y="1245"/>
                  </a:cubicBezTo>
                  <a:cubicBezTo>
                    <a:pt x="958" y="1302"/>
                    <a:pt x="843" y="1379"/>
                    <a:pt x="690" y="1436"/>
                  </a:cubicBezTo>
                  <a:cubicBezTo>
                    <a:pt x="556" y="1532"/>
                    <a:pt x="460" y="1609"/>
                    <a:pt x="365" y="1685"/>
                  </a:cubicBezTo>
                  <a:cubicBezTo>
                    <a:pt x="269" y="1781"/>
                    <a:pt x="192" y="1857"/>
                    <a:pt x="154" y="1953"/>
                  </a:cubicBezTo>
                  <a:cubicBezTo>
                    <a:pt x="97" y="2049"/>
                    <a:pt x="77" y="2145"/>
                    <a:pt x="58" y="2259"/>
                  </a:cubicBezTo>
                  <a:cubicBezTo>
                    <a:pt x="20" y="2374"/>
                    <a:pt x="20" y="2489"/>
                    <a:pt x="20" y="2642"/>
                  </a:cubicBezTo>
                  <a:lnTo>
                    <a:pt x="2221" y="2642"/>
                  </a:lnTo>
                  <a:lnTo>
                    <a:pt x="2221" y="1991"/>
                  </a:lnTo>
                  <a:lnTo>
                    <a:pt x="1015" y="1991"/>
                  </a:lnTo>
                  <a:cubicBezTo>
                    <a:pt x="1034" y="1972"/>
                    <a:pt x="1073" y="1953"/>
                    <a:pt x="1130" y="1896"/>
                  </a:cubicBezTo>
                  <a:cubicBezTo>
                    <a:pt x="1168" y="1857"/>
                    <a:pt x="1226" y="1819"/>
                    <a:pt x="1302" y="1781"/>
                  </a:cubicBezTo>
                  <a:cubicBezTo>
                    <a:pt x="1360" y="1723"/>
                    <a:pt x="1417" y="1685"/>
                    <a:pt x="1494" y="1666"/>
                  </a:cubicBezTo>
                  <a:cubicBezTo>
                    <a:pt x="1551" y="1609"/>
                    <a:pt x="1609" y="1589"/>
                    <a:pt x="1647" y="1570"/>
                  </a:cubicBezTo>
                  <a:cubicBezTo>
                    <a:pt x="1724" y="1532"/>
                    <a:pt x="1781" y="1494"/>
                    <a:pt x="1838" y="1436"/>
                  </a:cubicBezTo>
                  <a:cubicBezTo>
                    <a:pt x="1915" y="1398"/>
                    <a:pt x="1972" y="1341"/>
                    <a:pt x="2011" y="1283"/>
                  </a:cubicBezTo>
                  <a:cubicBezTo>
                    <a:pt x="2068" y="1207"/>
                    <a:pt x="2106" y="1130"/>
                    <a:pt x="2125" y="1054"/>
                  </a:cubicBezTo>
                  <a:cubicBezTo>
                    <a:pt x="2164" y="996"/>
                    <a:pt x="2183" y="900"/>
                    <a:pt x="2183" y="805"/>
                  </a:cubicBezTo>
                  <a:cubicBezTo>
                    <a:pt x="2183" y="556"/>
                    <a:pt x="2087" y="365"/>
                    <a:pt x="1915" y="231"/>
                  </a:cubicBezTo>
                  <a:cubicBezTo>
                    <a:pt x="1743" y="77"/>
                    <a:pt x="1494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822150" y="1994675"/>
              <a:ext cx="55525" cy="66075"/>
            </a:xfrm>
            <a:custGeom>
              <a:avLst/>
              <a:gdLst/>
              <a:ahLst/>
              <a:cxnLst/>
              <a:rect l="l" t="t" r="r" b="b"/>
              <a:pathLst>
                <a:path w="2221" h="2643" extrusionOk="0">
                  <a:moveTo>
                    <a:pt x="1168" y="1"/>
                  </a:moveTo>
                  <a:cubicBezTo>
                    <a:pt x="1034" y="1"/>
                    <a:pt x="919" y="1"/>
                    <a:pt x="785" y="39"/>
                  </a:cubicBezTo>
                  <a:cubicBezTo>
                    <a:pt x="670" y="58"/>
                    <a:pt x="555" y="77"/>
                    <a:pt x="460" y="135"/>
                  </a:cubicBezTo>
                  <a:cubicBezTo>
                    <a:pt x="364" y="173"/>
                    <a:pt x="268" y="231"/>
                    <a:pt x="192" y="269"/>
                  </a:cubicBezTo>
                  <a:cubicBezTo>
                    <a:pt x="115" y="345"/>
                    <a:pt x="38" y="384"/>
                    <a:pt x="0" y="441"/>
                  </a:cubicBezTo>
                  <a:lnTo>
                    <a:pt x="460" y="958"/>
                  </a:lnTo>
                  <a:cubicBezTo>
                    <a:pt x="517" y="862"/>
                    <a:pt x="632" y="805"/>
                    <a:pt x="708" y="728"/>
                  </a:cubicBezTo>
                  <a:cubicBezTo>
                    <a:pt x="804" y="652"/>
                    <a:pt x="938" y="632"/>
                    <a:pt x="1053" y="632"/>
                  </a:cubicBezTo>
                  <a:cubicBezTo>
                    <a:pt x="1168" y="632"/>
                    <a:pt x="1263" y="652"/>
                    <a:pt x="1321" y="709"/>
                  </a:cubicBezTo>
                  <a:cubicBezTo>
                    <a:pt x="1378" y="747"/>
                    <a:pt x="1417" y="824"/>
                    <a:pt x="1417" y="900"/>
                  </a:cubicBezTo>
                  <a:cubicBezTo>
                    <a:pt x="1417" y="939"/>
                    <a:pt x="1417" y="996"/>
                    <a:pt x="1378" y="1015"/>
                  </a:cubicBezTo>
                  <a:cubicBezTo>
                    <a:pt x="1359" y="1034"/>
                    <a:pt x="1321" y="1054"/>
                    <a:pt x="1263" y="1111"/>
                  </a:cubicBezTo>
                  <a:cubicBezTo>
                    <a:pt x="1225" y="1149"/>
                    <a:pt x="1149" y="1207"/>
                    <a:pt x="1053" y="1245"/>
                  </a:cubicBezTo>
                  <a:cubicBezTo>
                    <a:pt x="957" y="1302"/>
                    <a:pt x="842" y="1379"/>
                    <a:pt x="689" y="1436"/>
                  </a:cubicBezTo>
                  <a:cubicBezTo>
                    <a:pt x="555" y="1532"/>
                    <a:pt x="460" y="1609"/>
                    <a:pt x="364" y="1685"/>
                  </a:cubicBezTo>
                  <a:cubicBezTo>
                    <a:pt x="268" y="1781"/>
                    <a:pt x="192" y="1857"/>
                    <a:pt x="153" y="1953"/>
                  </a:cubicBezTo>
                  <a:cubicBezTo>
                    <a:pt x="96" y="2049"/>
                    <a:pt x="77" y="2145"/>
                    <a:pt x="58" y="2259"/>
                  </a:cubicBezTo>
                  <a:cubicBezTo>
                    <a:pt x="19" y="2374"/>
                    <a:pt x="19" y="2489"/>
                    <a:pt x="19" y="2642"/>
                  </a:cubicBezTo>
                  <a:lnTo>
                    <a:pt x="2221" y="2642"/>
                  </a:lnTo>
                  <a:lnTo>
                    <a:pt x="2221" y="1991"/>
                  </a:lnTo>
                  <a:lnTo>
                    <a:pt x="1015" y="1991"/>
                  </a:lnTo>
                  <a:cubicBezTo>
                    <a:pt x="1034" y="1972"/>
                    <a:pt x="1072" y="1953"/>
                    <a:pt x="1129" y="1896"/>
                  </a:cubicBezTo>
                  <a:cubicBezTo>
                    <a:pt x="1168" y="1857"/>
                    <a:pt x="1225" y="1819"/>
                    <a:pt x="1302" y="1781"/>
                  </a:cubicBezTo>
                  <a:cubicBezTo>
                    <a:pt x="1359" y="1723"/>
                    <a:pt x="1417" y="1685"/>
                    <a:pt x="1493" y="1666"/>
                  </a:cubicBezTo>
                  <a:cubicBezTo>
                    <a:pt x="1551" y="1609"/>
                    <a:pt x="1608" y="1589"/>
                    <a:pt x="1646" y="1570"/>
                  </a:cubicBezTo>
                  <a:cubicBezTo>
                    <a:pt x="1723" y="1532"/>
                    <a:pt x="1780" y="1494"/>
                    <a:pt x="1838" y="1436"/>
                  </a:cubicBezTo>
                  <a:cubicBezTo>
                    <a:pt x="1914" y="1398"/>
                    <a:pt x="1972" y="1341"/>
                    <a:pt x="2010" y="1283"/>
                  </a:cubicBezTo>
                  <a:cubicBezTo>
                    <a:pt x="2067" y="1207"/>
                    <a:pt x="2106" y="1130"/>
                    <a:pt x="2125" y="1054"/>
                  </a:cubicBezTo>
                  <a:cubicBezTo>
                    <a:pt x="2163" y="996"/>
                    <a:pt x="2182" y="900"/>
                    <a:pt x="2182" y="805"/>
                  </a:cubicBezTo>
                  <a:cubicBezTo>
                    <a:pt x="2182" y="556"/>
                    <a:pt x="2087" y="365"/>
                    <a:pt x="1914" y="231"/>
                  </a:cubicBezTo>
                  <a:cubicBezTo>
                    <a:pt x="1742" y="77"/>
                    <a:pt x="1493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6" name="Google Shape;1876;p46"/>
          <p:cNvSpPr/>
          <p:nvPr/>
        </p:nvSpPr>
        <p:spPr>
          <a:xfrm>
            <a:off x="2804254" y="1748587"/>
            <a:ext cx="630000" cy="630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2977841" y="1933175"/>
            <a:ext cx="282825" cy="260825"/>
            <a:chOff x="1983725" y="2151000"/>
            <a:chExt cx="282825" cy="260825"/>
          </a:xfrm>
        </p:grpSpPr>
        <p:sp>
          <p:nvSpPr>
            <p:cNvPr id="1878" name="Google Shape;1878;p46"/>
            <p:cNvSpPr/>
            <p:nvPr/>
          </p:nvSpPr>
          <p:spPr>
            <a:xfrm>
              <a:off x="2116275" y="2151000"/>
              <a:ext cx="16775" cy="102425"/>
            </a:xfrm>
            <a:custGeom>
              <a:avLst/>
              <a:gdLst/>
              <a:ahLst/>
              <a:cxnLst/>
              <a:rect l="l" t="t" r="r" b="b"/>
              <a:pathLst>
                <a:path w="671" h="4097" extrusionOk="0">
                  <a:moveTo>
                    <a:pt x="1" y="0"/>
                  </a:moveTo>
                  <a:lnTo>
                    <a:pt x="1" y="4096"/>
                  </a:lnTo>
                  <a:cubicBezTo>
                    <a:pt x="116" y="4058"/>
                    <a:pt x="211" y="4020"/>
                    <a:pt x="326" y="4020"/>
                  </a:cubicBezTo>
                  <a:cubicBezTo>
                    <a:pt x="460" y="4020"/>
                    <a:pt x="575" y="4058"/>
                    <a:pt x="671" y="4096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029675" y="2151000"/>
              <a:ext cx="16775" cy="102425"/>
            </a:xfrm>
            <a:custGeom>
              <a:avLst/>
              <a:gdLst/>
              <a:ahLst/>
              <a:cxnLst/>
              <a:rect l="l" t="t" r="r" b="b"/>
              <a:pathLst>
                <a:path w="671" h="4097" extrusionOk="0">
                  <a:moveTo>
                    <a:pt x="0" y="0"/>
                  </a:moveTo>
                  <a:lnTo>
                    <a:pt x="0" y="4096"/>
                  </a:lnTo>
                  <a:cubicBezTo>
                    <a:pt x="96" y="4058"/>
                    <a:pt x="211" y="4020"/>
                    <a:pt x="326" y="4020"/>
                  </a:cubicBezTo>
                  <a:cubicBezTo>
                    <a:pt x="441" y="4020"/>
                    <a:pt x="575" y="4058"/>
                    <a:pt x="670" y="4096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203850" y="2151000"/>
              <a:ext cx="16775" cy="212950"/>
            </a:xfrm>
            <a:custGeom>
              <a:avLst/>
              <a:gdLst/>
              <a:ahLst/>
              <a:cxnLst/>
              <a:rect l="l" t="t" r="r" b="b"/>
              <a:pathLst>
                <a:path w="671" h="8518" extrusionOk="0">
                  <a:moveTo>
                    <a:pt x="1" y="0"/>
                  </a:moveTo>
                  <a:lnTo>
                    <a:pt x="1" y="8518"/>
                  </a:lnTo>
                  <a:lnTo>
                    <a:pt x="671" y="851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116275" y="2297125"/>
              <a:ext cx="16775" cy="71325"/>
            </a:xfrm>
            <a:custGeom>
              <a:avLst/>
              <a:gdLst/>
              <a:ahLst/>
              <a:cxnLst/>
              <a:rect l="l" t="t" r="r" b="b"/>
              <a:pathLst>
                <a:path w="671" h="2853" extrusionOk="0">
                  <a:moveTo>
                    <a:pt x="1" y="1"/>
                  </a:moveTo>
                  <a:lnTo>
                    <a:pt x="1" y="2853"/>
                  </a:lnTo>
                  <a:lnTo>
                    <a:pt x="671" y="2853"/>
                  </a:lnTo>
                  <a:lnTo>
                    <a:pt x="671" y="1"/>
                  </a:lnTo>
                  <a:cubicBezTo>
                    <a:pt x="575" y="58"/>
                    <a:pt x="460" y="77"/>
                    <a:pt x="326" y="77"/>
                  </a:cubicBezTo>
                  <a:cubicBezTo>
                    <a:pt x="211" y="77"/>
                    <a:pt x="97" y="5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2029675" y="2297125"/>
              <a:ext cx="16775" cy="71325"/>
            </a:xfrm>
            <a:custGeom>
              <a:avLst/>
              <a:gdLst/>
              <a:ahLst/>
              <a:cxnLst/>
              <a:rect l="l" t="t" r="r" b="b"/>
              <a:pathLst>
                <a:path w="671" h="2853" extrusionOk="0">
                  <a:moveTo>
                    <a:pt x="0" y="1"/>
                  </a:moveTo>
                  <a:lnTo>
                    <a:pt x="0" y="2853"/>
                  </a:lnTo>
                  <a:lnTo>
                    <a:pt x="670" y="2853"/>
                  </a:lnTo>
                  <a:lnTo>
                    <a:pt x="670" y="1"/>
                  </a:lnTo>
                  <a:cubicBezTo>
                    <a:pt x="555" y="58"/>
                    <a:pt x="441" y="77"/>
                    <a:pt x="326" y="77"/>
                  </a:cubicBezTo>
                  <a:cubicBezTo>
                    <a:pt x="211" y="77"/>
                    <a:pt x="96" y="5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015800" y="220287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2" y="0"/>
                  </a:moveTo>
                  <a:cubicBezTo>
                    <a:pt x="383" y="0"/>
                    <a:pt x="0" y="383"/>
                    <a:pt x="0" y="862"/>
                  </a:cubicBezTo>
                  <a:cubicBezTo>
                    <a:pt x="0" y="1340"/>
                    <a:pt x="383" y="1723"/>
                    <a:pt x="862" y="1723"/>
                  </a:cubicBezTo>
                  <a:cubicBezTo>
                    <a:pt x="1340" y="1723"/>
                    <a:pt x="1723" y="1340"/>
                    <a:pt x="1723" y="862"/>
                  </a:cubicBezTo>
                  <a:cubicBezTo>
                    <a:pt x="1723" y="383"/>
                    <a:pt x="1359" y="0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015800" y="2310525"/>
              <a:ext cx="43075" cy="43100"/>
            </a:xfrm>
            <a:custGeom>
              <a:avLst/>
              <a:gdLst/>
              <a:ahLst/>
              <a:cxnLst/>
              <a:rect l="l" t="t" r="r" b="b"/>
              <a:pathLst>
                <a:path w="1723" h="1724" extrusionOk="0">
                  <a:moveTo>
                    <a:pt x="862" y="1"/>
                  </a:moveTo>
                  <a:cubicBezTo>
                    <a:pt x="383" y="1"/>
                    <a:pt x="0" y="384"/>
                    <a:pt x="0" y="862"/>
                  </a:cubicBezTo>
                  <a:cubicBezTo>
                    <a:pt x="0" y="1341"/>
                    <a:pt x="383" y="1723"/>
                    <a:pt x="862" y="1723"/>
                  </a:cubicBezTo>
                  <a:cubicBezTo>
                    <a:pt x="1340" y="1723"/>
                    <a:pt x="1723" y="1341"/>
                    <a:pt x="1723" y="862"/>
                  </a:cubicBezTo>
                  <a:cubicBezTo>
                    <a:pt x="1723" y="384"/>
                    <a:pt x="1359" y="1"/>
                    <a:pt x="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2102875" y="2310525"/>
              <a:ext cx="43575" cy="43100"/>
            </a:xfrm>
            <a:custGeom>
              <a:avLst/>
              <a:gdLst/>
              <a:ahLst/>
              <a:cxnLst/>
              <a:rect l="l" t="t" r="r" b="b"/>
              <a:pathLst>
                <a:path w="1743" h="1724" extrusionOk="0">
                  <a:moveTo>
                    <a:pt x="862" y="1"/>
                  </a:moveTo>
                  <a:cubicBezTo>
                    <a:pt x="384" y="1"/>
                    <a:pt x="1" y="384"/>
                    <a:pt x="1" y="862"/>
                  </a:cubicBezTo>
                  <a:cubicBezTo>
                    <a:pt x="1" y="1341"/>
                    <a:pt x="384" y="1723"/>
                    <a:pt x="862" y="1723"/>
                  </a:cubicBezTo>
                  <a:cubicBezTo>
                    <a:pt x="1341" y="1723"/>
                    <a:pt x="1743" y="1341"/>
                    <a:pt x="1743" y="862"/>
                  </a:cubicBezTo>
                  <a:cubicBezTo>
                    <a:pt x="1743" y="384"/>
                    <a:pt x="1341" y="1"/>
                    <a:pt x="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189975" y="2310525"/>
              <a:ext cx="43100" cy="43100"/>
            </a:xfrm>
            <a:custGeom>
              <a:avLst/>
              <a:gdLst/>
              <a:ahLst/>
              <a:cxnLst/>
              <a:rect l="l" t="t" r="r" b="b"/>
              <a:pathLst>
                <a:path w="1724" h="1724" extrusionOk="0">
                  <a:moveTo>
                    <a:pt x="862" y="1"/>
                  </a:moveTo>
                  <a:cubicBezTo>
                    <a:pt x="383" y="1"/>
                    <a:pt x="1" y="384"/>
                    <a:pt x="1" y="862"/>
                  </a:cubicBezTo>
                  <a:cubicBezTo>
                    <a:pt x="1" y="1341"/>
                    <a:pt x="383" y="1723"/>
                    <a:pt x="862" y="1723"/>
                  </a:cubicBezTo>
                  <a:cubicBezTo>
                    <a:pt x="1340" y="1723"/>
                    <a:pt x="1723" y="1341"/>
                    <a:pt x="1723" y="862"/>
                  </a:cubicBezTo>
                  <a:cubicBezTo>
                    <a:pt x="1723" y="384"/>
                    <a:pt x="1340" y="1"/>
                    <a:pt x="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1983725" y="2352925"/>
              <a:ext cx="282825" cy="58900"/>
            </a:xfrm>
            <a:custGeom>
              <a:avLst/>
              <a:gdLst/>
              <a:ahLst/>
              <a:cxnLst/>
              <a:rect l="l" t="t" r="r" b="b"/>
              <a:pathLst>
                <a:path w="11313" h="2356" extrusionOk="0">
                  <a:moveTo>
                    <a:pt x="10394" y="632"/>
                  </a:moveTo>
                  <a:cubicBezTo>
                    <a:pt x="10547" y="632"/>
                    <a:pt x="10643" y="766"/>
                    <a:pt x="10643" y="881"/>
                  </a:cubicBezTo>
                  <a:lnTo>
                    <a:pt x="10643" y="1475"/>
                  </a:lnTo>
                  <a:cubicBezTo>
                    <a:pt x="10643" y="1628"/>
                    <a:pt x="10528" y="1723"/>
                    <a:pt x="10394" y="1723"/>
                  </a:cubicBezTo>
                  <a:lnTo>
                    <a:pt x="881" y="1723"/>
                  </a:lnTo>
                  <a:cubicBezTo>
                    <a:pt x="728" y="1723"/>
                    <a:pt x="633" y="1589"/>
                    <a:pt x="633" y="1475"/>
                  </a:cubicBezTo>
                  <a:lnTo>
                    <a:pt x="633" y="881"/>
                  </a:lnTo>
                  <a:cubicBezTo>
                    <a:pt x="633" y="728"/>
                    <a:pt x="767" y="632"/>
                    <a:pt x="881" y="632"/>
                  </a:cubicBezTo>
                  <a:close/>
                  <a:moveTo>
                    <a:pt x="881" y="1"/>
                  </a:moveTo>
                  <a:cubicBezTo>
                    <a:pt x="403" y="1"/>
                    <a:pt x="1" y="384"/>
                    <a:pt x="1" y="881"/>
                  </a:cubicBezTo>
                  <a:lnTo>
                    <a:pt x="1" y="1475"/>
                  </a:lnTo>
                  <a:cubicBezTo>
                    <a:pt x="1" y="1953"/>
                    <a:pt x="365" y="2355"/>
                    <a:pt x="881" y="2355"/>
                  </a:cubicBezTo>
                  <a:lnTo>
                    <a:pt x="10394" y="2355"/>
                  </a:lnTo>
                  <a:cubicBezTo>
                    <a:pt x="10911" y="2355"/>
                    <a:pt x="11313" y="1953"/>
                    <a:pt x="11294" y="1475"/>
                  </a:cubicBezTo>
                  <a:lnTo>
                    <a:pt x="11294" y="881"/>
                  </a:lnTo>
                  <a:cubicBezTo>
                    <a:pt x="11294" y="403"/>
                    <a:pt x="10911" y="1"/>
                    <a:pt x="10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2094750" y="2242400"/>
              <a:ext cx="59850" cy="60300"/>
            </a:xfrm>
            <a:custGeom>
              <a:avLst/>
              <a:gdLst/>
              <a:ahLst/>
              <a:cxnLst/>
              <a:rect l="l" t="t" r="r" b="b"/>
              <a:pathLst>
                <a:path w="2394" h="2412" extrusionOk="0">
                  <a:moveTo>
                    <a:pt x="1187" y="708"/>
                  </a:moveTo>
                  <a:cubicBezTo>
                    <a:pt x="1493" y="708"/>
                    <a:pt x="1723" y="938"/>
                    <a:pt x="1723" y="1225"/>
                  </a:cubicBezTo>
                  <a:cubicBezTo>
                    <a:pt x="1723" y="1512"/>
                    <a:pt x="1474" y="1761"/>
                    <a:pt x="1187" y="1761"/>
                  </a:cubicBezTo>
                  <a:cubicBezTo>
                    <a:pt x="919" y="1761"/>
                    <a:pt x="670" y="1512"/>
                    <a:pt x="670" y="1225"/>
                  </a:cubicBezTo>
                  <a:cubicBezTo>
                    <a:pt x="670" y="938"/>
                    <a:pt x="919" y="708"/>
                    <a:pt x="1187" y="708"/>
                  </a:cubicBezTo>
                  <a:close/>
                  <a:moveTo>
                    <a:pt x="1187" y="0"/>
                  </a:moveTo>
                  <a:cubicBezTo>
                    <a:pt x="517" y="0"/>
                    <a:pt x="1" y="555"/>
                    <a:pt x="1" y="1206"/>
                  </a:cubicBezTo>
                  <a:cubicBezTo>
                    <a:pt x="1" y="1876"/>
                    <a:pt x="556" y="2412"/>
                    <a:pt x="1187" y="2412"/>
                  </a:cubicBezTo>
                  <a:cubicBezTo>
                    <a:pt x="1838" y="2412"/>
                    <a:pt x="2393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2008150" y="2242400"/>
              <a:ext cx="59825" cy="60300"/>
            </a:xfrm>
            <a:custGeom>
              <a:avLst/>
              <a:gdLst/>
              <a:ahLst/>
              <a:cxnLst/>
              <a:rect l="l" t="t" r="r" b="b"/>
              <a:pathLst>
                <a:path w="2393" h="2412" extrusionOk="0">
                  <a:moveTo>
                    <a:pt x="1187" y="708"/>
                  </a:moveTo>
                  <a:cubicBezTo>
                    <a:pt x="1474" y="708"/>
                    <a:pt x="1723" y="938"/>
                    <a:pt x="1723" y="1225"/>
                  </a:cubicBezTo>
                  <a:cubicBezTo>
                    <a:pt x="1723" y="1512"/>
                    <a:pt x="1474" y="1761"/>
                    <a:pt x="1187" y="1761"/>
                  </a:cubicBezTo>
                  <a:cubicBezTo>
                    <a:pt x="900" y="1761"/>
                    <a:pt x="670" y="1512"/>
                    <a:pt x="670" y="1225"/>
                  </a:cubicBezTo>
                  <a:cubicBezTo>
                    <a:pt x="670" y="938"/>
                    <a:pt x="900" y="708"/>
                    <a:pt x="1187" y="708"/>
                  </a:cubicBezTo>
                  <a:close/>
                  <a:moveTo>
                    <a:pt x="1187" y="0"/>
                  </a:moveTo>
                  <a:cubicBezTo>
                    <a:pt x="517" y="0"/>
                    <a:pt x="0" y="555"/>
                    <a:pt x="0" y="1206"/>
                  </a:cubicBezTo>
                  <a:cubicBezTo>
                    <a:pt x="0" y="1876"/>
                    <a:pt x="555" y="2412"/>
                    <a:pt x="1187" y="2412"/>
                  </a:cubicBezTo>
                  <a:cubicBezTo>
                    <a:pt x="1838" y="2412"/>
                    <a:pt x="2374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2008150" y="2189513"/>
              <a:ext cx="59825" cy="59850"/>
            </a:xfrm>
            <a:custGeom>
              <a:avLst/>
              <a:gdLst/>
              <a:ahLst/>
              <a:cxnLst/>
              <a:rect l="l" t="t" r="r" b="b"/>
              <a:pathLst>
                <a:path w="2393" h="2394" extrusionOk="0">
                  <a:moveTo>
                    <a:pt x="1187" y="690"/>
                  </a:moveTo>
                  <a:cubicBezTo>
                    <a:pt x="1474" y="690"/>
                    <a:pt x="1723" y="938"/>
                    <a:pt x="1723" y="1226"/>
                  </a:cubicBezTo>
                  <a:cubicBezTo>
                    <a:pt x="1723" y="1513"/>
                    <a:pt x="1474" y="1742"/>
                    <a:pt x="1187" y="1742"/>
                  </a:cubicBezTo>
                  <a:cubicBezTo>
                    <a:pt x="900" y="1742"/>
                    <a:pt x="670" y="1513"/>
                    <a:pt x="670" y="1226"/>
                  </a:cubicBezTo>
                  <a:cubicBezTo>
                    <a:pt x="670" y="938"/>
                    <a:pt x="900" y="690"/>
                    <a:pt x="1187" y="690"/>
                  </a:cubicBezTo>
                  <a:close/>
                  <a:moveTo>
                    <a:pt x="1187" y="1"/>
                  </a:moveTo>
                  <a:cubicBezTo>
                    <a:pt x="517" y="1"/>
                    <a:pt x="0" y="556"/>
                    <a:pt x="0" y="1187"/>
                  </a:cubicBezTo>
                  <a:cubicBezTo>
                    <a:pt x="0" y="1876"/>
                    <a:pt x="555" y="2393"/>
                    <a:pt x="1187" y="2393"/>
                  </a:cubicBezTo>
                  <a:cubicBezTo>
                    <a:pt x="1838" y="2393"/>
                    <a:pt x="2374" y="1876"/>
                    <a:pt x="2393" y="1187"/>
                  </a:cubicBezTo>
                  <a:cubicBezTo>
                    <a:pt x="2393" y="517"/>
                    <a:pt x="1838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2008150" y="2296475"/>
              <a:ext cx="59825" cy="59825"/>
            </a:xfrm>
            <a:custGeom>
              <a:avLst/>
              <a:gdLst/>
              <a:ahLst/>
              <a:cxnLst/>
              <a:rect l="l" t="t" r="r" b="b"/>
              <a:pathLst>
                <a:path w="2393" h="2393" extrusionOk="0">
                  <a:moveTo>
                    <a:pt x="1187" y="689"/>
                  </a:moveTo>
                  <a:cubicBezTo>
                    <a:pt x="1474" y="689"/>
                    <a:pt x="1723" y="938"/>
                    <a:pt x="1723" y="1225"/>
                  </a:cubicBezTo>
                  <a:cubicBezTo>
                    <a:pt x="1723" y="1512"/>
                    <a:pt x="1474" y="1742"/>
                    <a:pt x="1187" y="1742"/>
                  </a:cubicBezTo>
                  <a:cubicBezTo>
                    <a:pt x="900" y="1742"/>
                    <a:pt x="670" y="1512"/>
                    <a:pt x="670" y="1225"/>
                  </a:cubicBezTo>
                  <a:cubicBezTo>
                    <a:pt x="670" y="938"/>
                    <a:pt x="900" y="689"/>
                    <a:pt x="1187" y="689"/>
                  </a:cubicBezTo>
                  <a:close/>
                  <a:moveTo>
                    <a:pt x="1187" y="0"/>
                  </a:moveTo>
                  <a:cubicBezTo>
                    <a:pt x="517" y="0"/>
                    <a:pt x="0" y="555"/>
                    <a:pt x="0" y="1206"/>
                  </a:cubicBezTo>
                  <a:cubicBezTo>
                    <a:pt x="0" y="1876"/>
                    <a:pt x="555" y="2393"/>
                    <a:pt x="1187" y="2393"/>
                  </a:cubicBezTo>
                  <a:cubicBezTo>
                    <a:pt x="1838" y="2393"/>
                    <a:pt x="2374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2094750" y="2296475"/>
              <a:ext cx="59850" cy="59825"/>
            </a:xfrm>
            <a:custGeom>
              <a:avLst/>
              <a:gdLst/>
              <a:ahLst/>
              <a:cxnLst/>
              <a:rect l="l" t="t" r="r" b="b"/>
              <a:pathLst>
                <a:path w="2394" h="2393" extrusionOk="0">
                  <a:moveTo>
                    <a:pt x="1187" y="689"/>
                  </a:moveTo>
                  <a:cubicBezTo>
                    <a:pt x="1493" y="689"/>
                    <a:pt x="1723" y="938"/>
                    <a:pt x="1723" y="1225"/>
                  </a:cubicBezTo>
                  <a:cubicBezTo>
                    <a:pt x="1723" y="1512"/>
                    <a:pt x="1474" y="1742"/>
                    <a:pt x="1187" y="1742"/>
                  </a:cubicBezTo>
                  <a:cubicBezTo>
                    <a:pt x="919" y="1742"/>
                    <a:pt x="670" y="1512"/>
                    <a:pt x="670" y="1225"/>
                  </a:cubicBezTo>
                  <a:cubicBezTo>
                    <a:pt x="670" y="938"/>
                    <a:pt x="919" y="689"/>
                    <a:pt x="1187" y="689"/>
                  </a:cubicBezTo>
                  <a:close/>
                  <a:moveTo>
                    <a:pt x="1187" y="0"/>
                  </a:moveTo>
                  <a:cubicBezTo>
                    <a:pt x="517" y="0"/>
                    <a:pt x="1" y="555"/>
                    <a:pt x="1" y="1206"/>
                  </a:cubicBezTo>
                  <a:cubicBezTo>
                    <a:pt x="1" y="1876"/>
                    <a:pt x="556" y="2393"/>
                    <a:pt x="1187" y="2393"/>
                  </a:cubicBezTo>
                  <a:cubicBezTo>
                    <a:pt x="1838" y="2393"/>
                    <a:pt x="2393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2181350" y="2296475"/>
              <a:ext cx="59850" cy="59825"/>
            </a:xfrm>
            <a:custGeom>
              <a:avLst/>
              <a:gdLst/>
              <a:ahLst/>
              <a:cxnLst/>
              <a:rect l="l" t="t" r="r" b="b"/>
              <a:pathLst>
                <a:path w="2394" h="2393" extrusionOk="0">
                  <a:moveTo>
                    <a:pt x="1207" y="689"/>
                  </a:moveTo>
                  <a:cubicBezTo>
                    <a:pt x="1494" y="689"/>
                    <a:pt x="1724" y="938"/>
                    <a:pt x="1724" y="1225"/>
                  </a:cubicBezTo>
                  <a:cubicBezTo>
                    <a:pt x="1724" y="1512"/>
                    <a:pt x="1494" y="1742"/>
                    <a:pt x="1207" y="1742"/>
                  </a:cubicBezTo>
                  <a:cubicBezTo>
                    <a:pt x="920" y="1742"/>
                    <a:pt x="671" y="1512"/>
                    <a:pt x="671" y="1225"/>
                  </a:cubicBezTo>
                  <a:cubicBezTo>
                    <a:pt x="671" y="938"/>
                    <a:pt x="920" y="689"/>
                    <a:pt x="1207" y="689"/>
                  </a:cubicBezTo>
                  <a:close/>
                  <a:moveTo>
                    <a:pt x="1207" y="0"/>
                  </a:moveTo>
                  <a:cubicBezTo>
                    <a:pt x="537" y="0"/>
                    <a:pt x="1" y="555"/>
                    <a:pt x="1" y="1206"/>
                  </a:cubicBezTo>
                  <a:cubicBezTo>
                    <a:pt x="1" y="1876"/>
                    <a:pt x="556" y="2393"/>
                    <a:pt x="1207" y="2393"/>
                  </a:cubicBezTo>
                  <a:cubicBezTo>
                    <a:pt x="1877" y="2393"/>
                    <a:pt x="2394" y="1876"/>
                    <a:pt x="2394" y="1206"/>
                  </a:cubicBezTo>
                  <a:cubicBezTo>
                    <a:pt x="2394" y="536"/>
                    <a:pt x="1858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8"/>
          <p:cNvSpPr/>
          <p:nvPr/>
        </p:nvSpPr>
        <p:spPr>
          <a:xfrm>
            <a:off x="5046138" y="1759448"/>
            <a:ext cx="2741979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8" name="Google Shape;1958;p48"/>
          <p:cNvSpPr/>
          <p:nvPr/>
        </p:nvSpPr>
        <p:spPr>
          <a:xfrm>
            <a:off x="2032526" y="1748115"/>
            <a:ext cx="2501153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9" name="Google Shape;1959;p48"/>
          <p:cNvSpPr/>
          <p:nvPr/>
        </p:nvSpPr>
        <p:spPr>
          <a:xfrm>
            <a:off x="3921332" y="3160177"/>
            <a:ext cx="1651500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8"/>
          <p:cNvSpPr/>
          <p:nvPr/>
        </p:nvSpPr>
        <p:spPr>
          <a:xfrm>
            <a:off x="5952564" y="3151325"/>
            <a:ext cx="2464074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8"/>
          <p:cNvSpPr/>
          <p:nvPr/>
        </p:nvSpPr>
        <p:spPr>
          <a:xfrm>
            <a:off x="869576" y="3160177"/>
            <a:ext cx="2563906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8"/>
          <p:cNvSpPr txBox="1">
            <a:spLocks noGrp="1"/>
          </p:cNvSpPr>
          <p:nvPr>
            <p:ph type="title"/>
          </p:nvPr>
        </p:nvSpPr>
        <p:spPr>
          <a:xfrm>
            <a:off x="674927" y="87256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TEAM</a:t>
            </a:r>
            <a:endParaRPr dirty="0"/>
          </a:p>
        </p:txBody>
      </p:sp>
      <p:sp>
        <p:nvSpPr>
          <p:cNvPr id="1963" name="Google Shape;1963;p48"/>
          <p:cNvSpPr txBox="1">
            <a:spLocks noGrp="1"/>
          </p:cNvSpPr>
          <p:nvPr>
            <p:ph type="subTitle" idx="3"/>
          </p:nvPr>
        </p:nvSpPr>
        <p:spPr>
          <a:xfrm>
            <a:off x="5256808" y="2306562"/>
            <a:ext cx="2320638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</a:t>
            </a:r>
          </a:p>
        </p:txBody>
      </p:sp>
      <p:sp>
        <p:nvSpPr>
          <p:cNvPr id="1964" name="Google Shape;1964;p48"/>
          <p:cNvSpPr txBox="1">
            <a:spLocks noGrp="1"/>
          </p:cNvSpPr>
          <p:nvPr>
            <p:ph type="subTitle" idx="1"/>
          </p:nvPr>
        </p:nvSpPr>
        <p:spPr>
          <a:xfrm>
            <a:off x="2478464" y="2289388"/>
            <a:ext cx="16614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Manager</a:t>
            </a:r>
            <a:endParaRPr dirty="0"/>
          </a:p>
        </p:txBody>
      </p:sp>
      <p:sp>
        <p:nvSpPr>
          <p:cNvPr id="1967" name="Google Shape;1967;p48"/>
          <p:cNvSpPr txBox="1">
            <a:spLocks noGrp="1"/>
          </p:cNvSpPr>
          <p:nvPr>
            <p:ph type="subTitle" idx="2"/>
          </p:nvPr>
        </p:nvSpPr>
        <p:spPr>
          <a:xfrm>
            <a:off x="2209397" y="1759448"/>
            <a:ext cx="2151322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 Edison Rosario</a:t>
            </a:r>
            <a:endParaRPr dirty="0"/>
          </a:p>
        </p:txBody>
      </p:sp>
      <p:sp>
        <p:nvSpPr>
          <p:cNvPr id="1969" name="Google Shape;1969;p48"/>
          <p:cNvSpPr txBox="1">
            <a:spLocks noGrp="1"/>
          </p:cNvSpPr>
          <p:nvPr>
            <p:ph type="subTitle" idx="7"/>
          </p:nvPr>
        </p:nvSpPr>
        <p:spPr>
          <a:xfrm>
            <a:off x="1179525" y="3701450"/>
            <a:ext cx="1664100" cy="4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</a:t>
            </a:r>
          </a:p>
        </p:txBody>
      </p:sp>
      <p:sp>
        <p:nvSpPr>
          <p:cNvPr id="1970" name="Google Shape;1970;p48"/>
          <p:cNvSpPr txBox="1">
            <a:spLocks noGrp="1"/>
          </p:cNvSpPr>
          <p:nvPr>
            <p:ph type="subTitle" idx="8"/>
          </p:nvPr>
        </p:nvSpPr>
        <p:spPr>
          <a:xfrm>
            <a:off x="1049078" y="3193177"/>
            <a:ext cx="2234025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/>
              <a:t>Piolo Brian Jizmundo</a:t>
            </a:r>
            <a:endParaRPr dirty="0"/>
          </a:p>
        </p:txBody>
      </p:sp>
      <p:sp>
        <p:nvSpPr>
          <p:cNvPr id="1971" name="Google Shape;1971;p48"/>
          <p:cNvSpPr txBox="1">
            <a:spLocks noGrp="1"/>
          </p:cNvSpPr>
          <p:nvPr>
            <p:ph type="subTitle" idx="9"/>
          </p:nvPr>
        </p:nvSpPr>
        <p:spPr>
          <a:xfrm>
            <a:off x="3935419" y="3701450"/>
            <a:ext cx="1664100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</a:t>
            </a:r>
          </a:p>
        </p:txBody>
      </p:sp>
      <p:sp>
        <p:nvSpPr>
          <p:cNvPr id="1972" name="Google Shape;1972;p48"/>
          <p:cNvSpPr txBox="1">
            <a:spLocks noGrp="1"/>
          </p:cNvSpPr>
          <p:nvPr>
            <p:ph type="subTitle" idx="13"/>
          </p:nvPr>
        </p:nvSpPr>
        <p:spPr>
          <a:xfrm>
            <a:off x="3935419" y="3170609"/>
            <a:ext cx="1664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Jeremy Cube</a:t>
            </a:r>
            <a:endParaRPr dirty="0"/>
          </a:p>
        </p:txBody>
      </p:sp>
      <p:sp>
        <p:nvSpPr>
          <p:cNvPr id="1973" name="Google Shape;1973;p48"/>
          <p:cNvSpPr txBox="1">
            <a:spLocks noGrp="1"/>
          </p:cNvSpPr>
          <p:nvPr>
            <p:ph type="subTitle" idx="14"/>
          </p:nvPr>
        </p:nvSpPr>
        <p:spPr>
          <a:xfrm>
            <a:off x="6110087" y="3701450"/>
            <a:ext cx="2320638" cy="49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</a:t>
            </a:r>
          </a:p>
        </p:txBody>
      </p:sp>
      <p:sp>
        <p:nvSpPr>
          <p:cNvPr id="1974" name="Google Shape;1974;p48"/>
          <p:cNvSpPr txBox="1">
            <a:spLocks noGrp="1"/>
          </p:cNvSpPr>
          <p:nvPr>
            <p:ph type="subTitle" idx="15"/>
          </p:nvPr>
        </p:nvSpPr>
        <p:spPr>
          <a:xfrm>
            <a:off x="6015318" y="3170609"/>
            <a:ext cx="2415407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Jericho Vince Tacata</a:t>
            </a:r>
            <a:endParaRPr dirty="0"/>
          </a:p>
        </p:txBody>
      </p:sp>
      <p:grpSp>
        <p:nvGrpSpPr>
          <p:cNvPr id="1975" name="Google Shape;1975;p48"/>
          <p:cNvGrpSpPr/>
          <p:nvPr/>
        </p:nvGrpSpPr>
        <p:grpSpPr>
          <a:xfrm>
            <a:off x="7972769" y="2270715"/>
            <a:ext cx="409328" cy="611729"/>
            <a:chOff x="7077471" y="1620712"/>
            <a:chExt cx="316719" cy="473291"/>
          </a:xfrm>
        </p:grpSpPr>
        <p:sp>
          <p:nvSpPr>
            <p:cNvPr id="1976" name="Google Shape;1976;p48"/>
            <p:cNvSpPr/>
            <p:nvPr/>
          </p:nvSpPr>
          <p:spPr>
            <a:xfrm rot="1784181">
              <a:off x="7077471" y="1620712"/>
              <a:ext cx="316719" cy="473291"/>
            </a:xfrm>
            <a:custGeom>
              <a:avLst/>
              <a:gdLst/>
              <a:ahLst/>
              <a:cxnLst/>
              <a:rect l="l" t="t" r="r" b="b"/>
              <a:pathLst>
                <a:path w="12669" h="18932" extrusionOk="0">
                  <a:moveTo>
                    <a:pt x="5902" y="538"/>
                  </a:moveTo>
                  <a:cubicBezTo>
                    <a:pt x="6018" y="538"/>
                    <a:pt x="6134" y="545"/>
                    <a:pt x="6251" y="561"/>
                  </a:cubicBezTo>
                  <a:cubicBezTo>
                    <a:pt x="7609" y="692"/>
                    <a:pt x="8871" y="1109"/>
                    <a:pt x="9883" y="2061"/>
                  </a:cubicBezTo>
                  <a:cubicBezTo>
                    <a:pt x="10419" y="2561"/>
                    <a:pt x="10776" y="3192"/>
                    <a:pt x="11073" y="3859"/>
                  </a:cubicBezTo>
                  <a:cubicBezTo>
                    <a:pt x="11597" y="5062"/>
                    <a:pt x="11490" y="6252"/>
                    <a:pt x="11062" y="7443"/>
                  </a:cubicBezTo>
                  <a:cubicBezTo>
                    <a:pt x="10776" y="8241"/>
                    <a:pt x="10300" y="8907"/>
                    <a:pt x="9573" y="9348"/>
                  </a:cubicBezTo>
                  <a:cubicBezTo>
                    <a:pt x="9538" y="9372"/>
                    <a:pt x="9514" y="9407"/>
                    <a:pt x="9478" y="9431"/>
                  </a:cubicBezTo>
                  <a:cubicBezTo>
                    <a:pt x="10228" y="10205"/>
                    <a:pt x="10871" y="10991"/>
                    <a:pt x="11133" y="12003"/>
                  </a:cubicBezTo>
                  <a:cubicBezTo>
                    <a:pt x="11490" y="13325"/>
                    <a:pt x="11228" y="14551"/>
                    <a:pt x="10407" y="15658"/>
                  </a:cubicBezTo>
                  <a:cubicBezTo>
                    <a:pt x="9454" y="16956"/>
                    <a:pt x="8121" y="17563"/>
                    <a:pt x="6573" y="17825"/>
                  </a:cubicBezTo>
                  <a:cubicBezTo>
                    <a:pt x="6199" y="17881"/>
                    <a:pt x="5826" y="17909"/>
                    <a:pt x="5455" y="17909"/>
                  </a:cubicBezTo>
                  <a:cubicBezTo>
                    <a:pt x="4799" y="17909"/>
                    <a:pt x="4148" y="17821"/>
                    <a:pt x="3501" y="17646"/>
                  </a:cubicBezTo>
                  <a:cubicBezTo>
                    <a:pt x="2727" y="17432"/>
                    <a:pt x="2025" y="17075"/>
                    <a:pt x="1406" y="16551"/>
                  </a:cubicBezTo>
                  <a:cubicBezTo>
                    <a:pt x="1048" y="16277"/>
                    <a:pt x="798" y="15920"/>
                    <a:pt x="775" y="15444"/>
                  </a:cubicBezTo>
                  <a:cubicBezTo>
                    <a:pt x="763" y="15170"/>
                    <a:pt x="917" y="14968"/>
                    <a:pt x="1036" y="14741"/>
                  </a:cubicBezTo>
                  <a:cubicBezTo>
                    <a:pt x="1346" y="14170"/>
                    <a:pt x="1703" y="13622"/>
                    <a:pt x="2179" y="13158"/>
                  </a:cubicBezTo>
                  <a:cubicBezTo>
                    <a:pt x="2334" y="13019"/>
                    <a:pt x="2472" y="12931"/>
                    <a:pt x="2639" y="12931"/>
                  </a:cubicBezTo>
                  <a:cubicBezTo>
                    <a:pt x="2717" y="12931"/>
                    <a:pt x="2800" y="12950"/>
                    <a:pt x="2894" y="12991"/>
                  </a:cubicBezTo>
                  <a:cubicBezTo>
                    <a:pt x="3215" y="13134"/>
                    <a:pt x="3513" y="13348"/>
                    <a:pt x="3870" y="13455"/>
                  </a:cubicBezTo>
                  <a:cubicBezTo>
                    <a:pt x="4344" y="13588"/>
                    <a:pt x="4814" y="13667"/>
                    <a:pt x="5283" y="13667"/>
                  </a:cubicBezTo>
                  <a:cubicBezTo>
                    <a:pt x="5614" y="13667"/>
                    <a:pt x="5945" y="13628"/>
                    <a:pt x="6275" y="13539"/>
                  </a:cubicBezTo>
                  <a:cubicBezTo>
                    <a:pt x="6335" y="13515"/>
                    <a:pt x="6394" y="13503"/>
                    <a:pt x="6454" y="13479"/>
                  </a:cubicBezTo>
                  <a:cubicBezTo>
                    <a:pt x="7109" y="13253"/>
                    <a:pt x="7525" y="12682"/>
                    <a:pt x="7478" y="12051"/>
                  </a:cubicBezTo>
                  <a:cubicBezTo>
                    <a:pt x="7430" y="11312"/>
                    <a:pt x="6882" y="10681"/>
                    <a:pt x="6216" y="10574"/>
                  </a:cubicBezTo>
                  <a:cubicBezTo>
                    <a:pt x="5870" y="10515"/>
                    <a:pt x="5513" y="10538"/>
                    <a:pt x="5168" y="10527"/>
                  </a:cubicBezTo>
                  <a:cubicBezTo>
                    <a:pt x="4918" y="10527"/>
                    <a:pt x="4680" y="10527"/>
                    <a:pt x="4465" y="10336"/>
                  </a:cubicBezTo>
                  <a:cubicBezTo>
                    <a:pt x="4370" y="10241"/>
                    <a:pt x="4287" y="10122"/>
                    <a:pt x="4263" y="9991"/>
                  </a:cubicBezTo>
                  <a:cubicBezTo>
                    <a:pt x="4263" y="9979"/>
                    <a:pt x="4251" y="9967"/>
                    <a:pt x="4251" y="9931"/>
                  </a:cubicBezTo>
                  <a:cubicBezTo>
                    <a:pt x="4156" y="9431"/>
                    <a:pt x="4156" y="8919"/>
                    <a:pt x="4311" y="8419"/>
                  </a:cubicBezTo>
                  <a:cubicBezTo>
                    <a:pt x="4394" y="8121"/>
                    <a:pt x="4561" y="7943"/>
                    <a:pt x="4882" y="7860"/>
                  </a:cubicBezTo>
                  <a:cubicBezTo>
                    <a:pt x="5299" y="7776"/>
                    <a:pt x="5739" y="7764"/>
                    <a:pt x="6168" y="7717"/>
                  </a:cubicBezTo>
                  <a:cubicBezTo>
                    <a:pt x="6573" y="7669"/>
                    <a:pt x="6942" y="7538"/>
                    <a:pt x="7252" y="7300"/>
                  </a:cubicBezTo>
                  <a:cubicBezTo>
                    <a:pt x="7823" y="6871"/>
                    <a:pt x="7918" y="6455"/>
                    <a:pt x="7775" y="5645"/>
                  </a:cubicBezTo>
                  <a:cubicBezTo>
                    <a:pt x="7553" y="4498"/>
                    <a:pt x="6555" y="4019"/>
                    <a:pt x="5657" y="4019"/>
                  </a:cubicBezTo>
                  <a:cubicBezTo>
                    <a:pt x="5399" y="4019"/>
                    <a:pt x="5150" y="4059"/>
                    <a:pt x="4930" y="4133"/>
                  </a:cubicBezTo>
                  <a:cubicBezTo>
                    <a:pt x="4465" y="4276"/>
                    <a:pt x="4037" y="4514"/>
                    <a:pt x="3620" y="4752"/>
                  </a:cubicBezTo>
                  <a:cubicBezTo>
                    <a:pt x="3358" y="4919"/>
                    <a:pt x="3084" y="5085"/>
                    <a:pt x="2775" y="5121"/>
                  </a:cubicBezTo>
                  <a:cubicBezTo>
                    <a:pt x="2738" y="5127"/>
                    <a:pt x="2702" y="5130"/>
                    <a:pt x="2667" y="5130"/>
                  </a:cubicBezTo>
                  <a:cubicBezTo>
                    <a:pt x="2488" y="5130"/>
                    <a:pt x="2339" y="5052"/>
                    <a:pt x="2239" y="4883"/>
                  </a:cubicBezTo>
                  <a:cubicBezTo>
                    <a:pt x="1882" y="4288"/>
                    <a:pt x="1668" y="3657"/>
                    <a:pt x="1644" y="2954"/>
                  </a:cubicBezTo>
                  <a:cubicBezTo>
                    <a:pt x="1620" y="2526"/>
                    <a:pt x="1810" y="2192"/>
                    <a:pt x="2144" y="1954"/>
                  </a:cubicBezTo>
                  <a:cubicBezTo>
                    <a:pt x="2846" y="1454"/>
                    <a:pt x="3656" y="1133"/>
                    <a:pt x="4454" y="835"/>
                  </a:cubicBezTo>
                  <a:cubicBezTo>
                    <a:pt x="4927" y="671"/>
                    <a:pt x="5407" y="538"/>
                    <a:pt x="5902" y="538"/>
                  </a:cubicBezTo>
                  <a:close/>
                  <a:moveTo>
                    <a:pt x="6055" y="0"/>
                  </a:moveTo>
                  <a:cubicBezTo>
                    <a:pt x="5688" y="0"/>
                    <a:pt x="5317" y="35"/>
                    <a:pt x="4942" y="109"/>
                  </a:cubicBezTo>
                  <a:cubicBezTo>
                    <a:pt x="4144" y="263"/>
                    <a:pt x="3442" y="644"/>
                    <a:pt x="2727" y="1013"/>
                  </a:cubicBezTo>
                  <a:cubicBezTo>
                    <a:pt x="2322" y="1228"/>
                    <a:pt x="1989" y="1478"/>
                    <a:pt x="1668" y="1811"/>
                  </a:cubicBezTo>
                  <a:cubicBezTo>
                    <a:pt x="1310" y="2168"/>
                    <a:pt x="1048" y="2597"/>
                    <a:pt x="1096" y="3121"/>
                  </a:cubicBezTo>
                  <a:cubicBezTo>
                    <a:pt x="1156" y="3907"/>
                    <a:pt x="1394" y="4645"/>
                    <a:pt x="1882" y="5276"/>
                  </a:cubicBezTo>
                  <a:cubicBezTo>
                    <a:pt x="2151" y="5622"/>
                    <a:pt x="2482" y="5867"/>
                    <a:pt x="2901" y="5867"/>
                  </a:cubicBezTo>
                  <a:cubicBezTo>
                    <a:pt x="3001" y="5867"/>
                    <a:pt x="3105" y="5853"/>
                    <a:pt x="3215" y="5824"/>
                  </a:cubicBezTo>
                  <a:cubicBezTo>
                    <a:pt x="3442" y="5764"/>
                    <a:pt x="3656" y="5693"/>
                    <a:pt x="3858" y="5585"/>
                  </a:cubicBezTo>
                  <a:cubicBezTo>
                    <a:pt x="4275" y="5383"/>
                    <a:pt x="4656" y="5121"/>
                    <a:pt x="5108" y="4990"/>
                  </a:cubicBezTo>
                  <a:cubicBezTo>
                    <a:pt x="5325" y="4928"/>
                    <a:pt x="5537" y="4894"/>
                    <a:pt x="5743" y="4894"/>
                  </a:cubicBezTo>
                  <a:cubicBezTo>
                    <a:pt x="6092" y="4894"/>
                    <a:pt x="6425" y="4992"/>
                    <a:pt x="6740" y="5216"/>
                  </a:cubicBezTo>
                  <a:cubicBezTo>
                    <a:pt x="6954" y="5359"/>
                    <a:pt x="7085" y="5597"/>
                    <a:pt x="7228" y="5824"/>
                  </a:cubicBezTo>
                  <a:cubicBezTo>
                    <a:pt x="7490" y="6252"/>
                    <a:pt x="7406" y="6669"/>
                    <a:pt x="7002" y="6967"/>
                  </a:cubicBezTo>
                  <a:cubicBezTo>
                    <a:pt x="6847" y="7074"/>
                    <a:pt x="6668" y="7133"/>
                    <a:pt x="6490" y="7193"/>
                  </a:cubicBezTo>
                  <a:cubicBezTo>
                    <a:pt x="6049" y="7324"/>
                    <a:pt x="5573" y="7300"/>
                    <a:pt x="5108" y="7371"/>
                  </a:cubicBezTo>
                  <a:cubicBezTo>
                    <a:pt x="4382" y="7490"/>
                    <a:pt x="3977" y="7883"/>
                    <a:pt x="3858" y="8610"/>
                  </a:cubicBezTo>
                  <a:cubicBezTo>
                    <a:pt x="3775" y="9098"/>
                    <a:pt x="3811" y="9586"/>
                    <a:pt x="3918" y="10086"/>
                  </a:cubicBezTo>
                  <a:cubicBezTo>
                    <a:pt x="3954" y="10217"/>
                    <a:pt x="3977" y="10336"/>
                    <a:pt x="4013" y="10467"/>
                  </a:cubicBezTo>
                  <a:cubicBezTo>
                    <a:pt x="4096" y="10777"/>
                    <a:pt x="4287" y="10979"/>
                    <a:pt x="4608" y="11062"/>
                  </a:cubicBezTo>
                  <a:cubicBezTo>
                    <a:pt x="4906" y="11158"/>
                    <a:pt x="5216" y="11181"/>
                    <a:pt x="5525" y="11193"/>
                  </a:cubicBezTo>
                  <a:cubicBezTo>
                    <a:pt x="6287" y="11241"/>
                    <a:pt x="6775" y="11670"/>
                    <a:pt x="6847" y="12372"/>
                  </a:cubicBezTo>
                  <a:cubicBezTo>
                    <a:pt x="6894" y="12765"/>
                    <a:pt x="6775" y="12955"/>
                    <a:pt x="6418" y="13086"/>
                  </a:cubicBezTo>
                  <a:cubicBezTo>
                    <a:pt x="6359" y="13110"/>
                    <a:pt x="6287" y="13134"/>
                    <a:pt x="6228" y="13146"/>
                  </a:cubicBezTo>
                  <a:cubicBezTo>
                    <a:pt x="6192" y="13146"/>
                    <a:pt x="6180" y="13158"/>
                    <a:pt x="6156" y="13158"/>
                  </a:cubicBezTo>
                  <a:cubicBezTo>
                    <a:pt x="5917" y="13199"/>
                    <a:pt x="5680" y="13218"/>
                    <a:pt x="5443" y="13218"/>
                  </a:cubicBezTo>
                  <a:cubicBezTo>
                    <a:pt x="5068" y="13218"/>
                    <a:pt x="4695" y="13171"/>
                    <a:pt x="4323" y="13098"/>
                  </a:cubicBezTo>
                  <a:cubicBezTo>
                    <a:pt x="3858" y="13015"/>
                    <a:pt x="3453" y="12789"/>
                    <a:pt x="3061" y="12563"/>
                  </a:cubicBezTo>
                  <a:cubicBezTo>
                    <a:pt x="2906" y="12479"/>
                    <a:pt x="2739" y="12420"/>
                    <a:pt x="2560" y="12420"/>
                  </a:cubicBezTo>
                  <a:cubicBezTo>
                    <a:pt x="2203" y="12420"/>
                    <a:pt x="1929" y="12598"/>
                    <a:pt x="1703" y="12848"/>
                  </a:cubicBezTo>
                  <a:cubicBezTo>
                    <a:pt x="1120" y="13491"/>
                    <a:pt x="655" y="14182"/>
                    <a:pt x="358" y="15003"/>
                  </a:cubicBezTo>
                  <a:cubicBezTo>
                    <a:pt x="1" y="15956"/>
                    <a:pt x="453" y="17111"/>
                    <a:pt x="1334" y="17599"/>
                  </a:cubicBezTo>
                  <a:cubicBezTo>
                    <a:pt x="1596" y="17742"/>
                    <a:pt x="1882" y="17873"/>
                    <a:pt x="2168" y="18016"/>
                  </a:cubicBezTo>
                  <a:cubicBezTo>
                    <a:pt x="3156" y="18456"/>
                    <a:pt x="4215" y="18742"/>
                    <a:pt x="5299" y="18885"/>
                  </a:cubicBezTo>
                  <a:cubicBezTo>
                    <a:pt x="5529" y="18916"/>
                    <a:pt x="5758" y="18931"/>
                    <a:pt x="5986" y="18931"/>
                  </a:cubicBezTo>
                  <a:cubicBezTo>
                    <a:pt x="6783" y="18931"/>
                    <a:pt x="7564" y="18751"/>
                    <a:pt x="8323" y="18492"/>
                  </a:cubicBezTo>
                  <a:cubicBezTo>
                    <a:pt x="8966" y="18266"/>
                    <a:pt x="9561" y="17932"/>
                    <a:pt x="10085" y="17480"/>
                  </a:cubicBezTo>
                  <a:cubicBezTo>
                    <a:pt x="10514" y="17087"/>
                    <a:pt x="10859" y="16623"/>
                    <a:pt x="11181" y="16146"/>
                  </a:cubicBezTo>
                  <a:cubicBezTo>
                    <a:pt x="11883" y="15110"/>
                    <a:pt x="12074" y="13932"/>
                    <a:pt x="11955" y="12729"/>
                  </a:cubicBezTo>
                  <a:cubicBezTo>
                    <a:pt x="11835" y="11550"/>
                    <a:pt x="11407" y="10515"/>
                    <a:pt x="10478" y="9693"/>
                  </a:cubicBezTo>
                  <a:cubicBezTo>
                    <a:pt x="10740" y="9431"/>
                    <a:pt x="11002" y="9193"/>
                    <a:pt x="11216" y="8907"/>
                  </a:cubicBezTo>
                  <a:cubicBezTo>
                    <a:pt x="11609" y="8360"/>
                    <a:pt x="11931" y="7764"/>
                    <a:pt x="12133" y="7121"/>
                  </a:cubicBezTo>
                  <a:cubicBezTo>
                    <a:pt x="12669" y="5454"/>
                    <a:pt x="12431" y="3907"/>
                    <a:pt x="11359" y="2502"/>
                  </a:cubicBezTo>
                  <a:cubicBezTo>
                    <a:pt x="10573" y="1478"/>
                    <a:pt x="9514" y="835"/>
                    <a:pt x="8311" y="406"/>
                  </a:cubicBezTo>
                  <a:cubicBezTo>
                    <a:pt x="7564" y="149"/>
                    <a:pt x="6817" y="0"/>
                    <a:pt x="6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 rot="1784181">
              <a:off x="7100396" y="1640173"/>
              <a:ext cx="270870" cy="434367"/>
            </a:xfrm>
            <a:custGeom>
              <a:avLst/>
              <a:gdLst/>
              <a:ahLst/>
              <a:cxnLst/>
              <a:rect l="l" t="t" r="r" b="b"/>
              <a:pathLst>
                <a:path w="10835" h="17375" extrusionOk="0">
                  <a:moveTo>
                    <a:pt x="5162" y="0"/>
                  </a:moveTo>
                  <a:cubicBezTo>
                    <a:pt x="4659" y="0"/>
                    <a:pt x="4171" y="128"/>
                    <a:pt x="3691" y="304"/>
                  </a:cubicBezTo>
                  <a:cubicBezTo>
                    <a:pt x="2894" y="602"/>
                    <a:pt x="2084" y="912"/>
                    <a:pt x="1381" y="1424"/>
                  </a:cubicBezTo>
                  <a:cubicBezTo>
                    <a:pt x="1048" y="1662"/>
                    <a:pt x="858" y="1983"/>
                    <a:pt x="881" y="2412"/>
                  </a:cubicBezTo>
                  <a:cubicBezTo>
                    <a:pt x="905" y="3114"/>
                    <a:pt x="1119" y="3757"/>
                    <a:pt x="1477" y="4352"/>
                  </a:cubicBezTo>
                  <a:cubicBezTo>
                    <a:pt x="1581" y="4520"/>
                    <a:pt x="1740" y="4595"/>
                    <a:pt x="1931" y="4595"/>
                  </a:cubicBezTo>
                  <a:cubicBezTo>
                    <a:pt x="1957" y="4595"/>
                    <a:pt x="1985" y="4594"/>
                    <a:pt x="2012" y="4591"/>
                  </a:cubicBezTo>
                  <a:cubicBezTo>
                    <a:pt x="2322" y="4543"/>
                    <a:pt x="2596" y="4376"/>
                    <a:pt x="2858" y="4221"/>
                  </a:cubicBezTo>
                  <a:cubicBezTo>
                    <a:pt x="3275" y="3983"/>
                    <a:pt x="3703" y="3745"/>
                    <a:pt x="4167" y="3590"/>
                  </a:cubicBezTo>
                  <a:cubicBezTo>
                    <a:pt x="4383" y="3520"/>
                    <a:pt x="4627" y="3483"/>
                    <a:pt x="4879" y="3483"/>
                  </a:cubicBezTo>
                  <a:cubicBezTo>
                    <a:pt x="5781" y="3483"/>
                    <a:pt x="6790" y="3960"/>
                    <a:pt x="7013" y="5114"/>
                  </a:cubicBezTo>
                  <a:cubicBezTo>
                    <a:pt x="7156" y="5912"/>
                    <a:pt x="7061" y="6329"/>
                    <a:pt x="6489" y="6758"/>
                  </a:cubicBezTo>
                  <a:cubicBezTo>
                    <a:pt x="6180" y="6996"/>
                    <a:pt x="5811" y="7139"/>
                    <a:pt x="5406" y="7174"/>
                  </a:cubicBezTo>
                  <a:cubicBezTo>
                    <a:pt x="4977" y="7222"/>
                    <a:pt x="4537" y="7234"/>
                    <a:pt x="4120" y="7329"/>
                  </a:cubicBezTo>
                  <a:cubicBezTo>
                    <a:pt x="3798" y="7400"/>
                    <a:pt x="3632" y="7579"/>
                    <a:pt x="3548" y="7877"/>
                  </a:cubicBezTo>
                  <a:cubicBezTo>
                    <a:pt x="3394" y="8389"/>
                    <a:pt x="3394" y="8889"/>
                    <a:pt x="3489" y="9401"/>
                  </a:cubicBezTo>
                  <a:cubicBezTo>
                    <a:pt x="3489" y="9425"/>
                    <a:pt x="3501" y="9436"/>
                    <a:pt x="3501" y="9448"/>
                  </a:cubicBezTo>
                  <a:cubicBezTo>
                    <a:pt x="3525" y="9591"/>
                    <a:pt x="3608" y="9710"/>
                    <a:pt x="3703" y="9794"/>
                  </a:cubicBezTo>
                  <a:cubicBezTo>
                    <a:pt x="3917" y="9996"/>
                    <a:pt x="4156" y="9996"/>
                    <a:pt x="4406" y="9996"/>
                  </a:cubicBezTo>
                  <a:cubicBezTo>
                    <a:pt x="4463" y="9998"/>
                    <a:pt x="4521" y="9999"/>
                    <a:pt x="4579" y="9999"/>
                  </a:cubicBezTo>
                  <a:cubicBezTo>
                    <a:pt x="4695" y="9999"/>
                    <a:pt x="4812" y="9996"/>
                    <a:pt x="4929" y="9996"/>
                  </a:cubicBezTo>
                  <a:cubicBezTo>
                    <a:pt x="5105" y="9996"/>
                    <a:pt x="5281" y="10002"/>
                    <a:pt x="5453" y="10032"/>
                  </a:cubicBezTo>
                  <a:cubicBezTo>
                    <a:pt x="6120" y="10139"/>
                    <a:pt x="6668" y="10782"/>
                    <a:pt x="6715" y="11508"/>
                  </a:cubicBezTo>
                  <a:cubicBezTo>
                    <a:pt x="6763" y="12151"/>
                    <a:pt x="6346" y="12711"/>
                    <a:pt x="5691" y="12937"/>
                  </a:cubicBezTo>
                  <a:cubicBezTo>
                    <a:pt x="5632" y="12973"/>
                    <a:pt x="5572" y="12984"/>
                    <a:pt x="5513" y="12996"/>
                  </a:cubicBezTo>
                  <a:cubicBezTo>
                    <a:pt x="5176" y="13092"/>
                    <a:pt x="4838" y="13134"/>
                    <a:pt x="4500" y="13134"/>
                  </a:cubicBezTo>
                  <a:cubicBezTo>
                    <a:pt x="4038" y="13134"/>
                    <a:pt x="3575" y="13055"/>
                    <a:pt x="3108" y="12925"/>
                  </a:cubicBezTo>
                  <a:cubicBezTo>
                    <a:pt x="2751" y="12818"/>
                    <a:pt x="2453" y="12592"/>
                    <a:pt x="2132" y="12461"/>
                  </a:cubicBezTo>
                  <a:cubicBezTo>
                    <a:pt x="2034" y="12418"/>
                    <a:pt x="1949" y="12398"/>
                    <a:pt x="1869" y="12398"/>
                  </a:cubicBezTo>
                  <a:cubicBezTo>
                    <a:pt x="1706" y="12398"/>
                    <a:pt x="1570" y="12483"/>
                    <a:pt x="1417" y="12627"/>
                  </a:cubicBezTo>
                  <a:cubicBezTo>
                    <a:pt x="941" y="13092"/>
                    <a:pt x="584" y="13639"/>
                    <a:pt x="274" y="14199"/>
                  </a:cubicBezTo>
                  <a:cubicBezTo>
                    <a:pt x="155" y="14425"/>
                    <a:pt x="0" y="14639"/>
                    <a:pt x="12" y="14901"/>
                  </a:cubicBezTo>
                  <a:cubicBezTo>
                    <a:pt x="36" y="15378"/>
                    <a:pt x="286" y="15735"/>
                    <a:pt x="643" y="16021"/>
                  </a:cubicBezTo>
                  <a:cubicBezTo>
                    <a:pt x="1262" y="16544"/>
                    <a:pt x="1965" y="16902"/>
                    <a:pt x="2739" y="17104"/>
                  </a:cubicBezTo>
                  <a:cubicBezTo>
                    <a:pt x="3378" y="17285"/>
                    <a:pt x="4022" y="17375"/>
                    <a:pt x="4671" y="17375"/>
                  </a:cubicBezTo>
                  <a:cubicBezTo>
                    <a:pt x="5049" y="17375"/>
                    <a:pt x="5429" y="17344"/>
                    <a:pt x="5811" y="17283"/>
                  </a:cubicBezTo>
                  <a:cubicBezTo>
                    <a:pt x="7358" y="17033"/>
                    <a:pt x="8692" y="16425"/>
                    <a:pt x="9644" y="15128"/>
                  </a:cubicBezTo>
                  <a:cubicBezTo>
                    <a:pt x="10466" y="14008"/>
                    <a:pt x="10728" y="12782"/>
                    <a:pt x="10371" y="11460"/>
                  </a:cubicBezTo>
                  <a:cubicBezTo>
                    <a:pt x="10109" y="10448"/>
                    <a:pt x="9466" y="9663"/>
                    <a:pt x="8716" y="8889"/>
                  </a:cubicBezTo>
                  <a:cubicBezTo>
                    <a:pt x="8751" y="8877"/>
                    <a:pt x="8775" y="8829"/>
                    <a:pt x="8811" y="8817"/>
                  </a:cubicBezTo>
                  <a:cubicBezTo>
                    <a:pt x="9537" y="8365"/>
                    <a:pt x="10013" y="7698"/>
                    <a:pt x="10299" y="6912"/>
                  </a:cubicBezTo>
                  <a:cubicBezTo>
                    <a:pt x="10728" y="5722"/>
                    <a:pt x="10835" y="4531"/>
                    <a:pt x="10311" y="3329"/>
                  </a:cubicBezTo>
                  <a:cubicBezTo>
                    <a:pt x="10013" y="2650"/>
                    <a:pt x="9656" y="2031"/>
                    <a:pt x="9120" y="1519"/>
                  </a:cubicBezTo>
                  <a:cubicBezTo>
                    <a:pt x="8108" y="566"/>
                    <a:pt x="6846" y="150"/>
                    <a:pt x="5489" y="19"/>
                  </a:cubicBezTo>
                  <a:cubicBezTo>
                    <a:pt x="5379" y="6"/>
                    <a:pt x="5270" y="0"/>
                    <a:pt x="5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78" name="Google Shape;1978;p48"/>
          <p:cNvGrpSpPr/>
          <p:nvPr/>
        </p:nvGrpSpPr>
        <p:grpSpPr>
          <a:xfrm>
            <a:off x="4533679" y="2643672"/>
            <a:ext cx="513964" cy="446420"/>
            <a:chOff x="7305617" y="2737847"/>
            <a:chExt cx="513964" cy="446420"/>
          </a:xfrm>
        </p:grpSpPr>
        <p:sp>
          <p:nvSpPr>
            <p:cNvPr id="1979" name="Google Shape;1979;p48"/>
            <p:cNvSpPr/>
            <p:nvPr/>
          </p:nvSpPr>
          <p:spPr>
            <a:xfrm rot="1059603">
              <a:off x="7408939" y="2815926"/>
              <a:ext cx="403615" cy="109032"/>
            </a:xfrm>
            <a:custGeom>
              <a:avLst/>
              <a:gdLst/>
              <a:ahLst/>
              <a:cxnLst/>
              <a:rect l="l" t="t" r="r" b="b"/>
              <a:pathLst>
                <a:path w="3454" h="933" extrusionOk="0">
                  <a:moveTo>
                    <a:pt x="2601" y="0"/>
                  </a:moveTo>
                  <a:cubicBezTo>
                    <a:pt x="2183" y="0"/>
                    <a:pt x="1756" y="52"/>
                    <a:pt x="1334" y="99"/>
                  </a:cubicBezTo>
                  <a:cubicBezTo>
                    <a:pt x="989" y="147"/>
                    <a:pt x="501" y="99"/>
                    <a:pt x="191" y="230"/>
                  </a:cubicBezTo>
                  <a:cubicBezTo>
                    <a:pt x="60" y="289"/>
                    <a:pt x="60" y="301"/>
                    <a:pt x="25" y="444"/>
                  </a:cubicBezTo>
                  <a:cubicBezTo>
                    <a:pt x="37" y="492"/>
                    <a:pt x="13" y="932"/>
                    <a:pt x="1" y="932"/>
                  </a:cubicBezTo>
                  <a:lnTo>
                    <a:pt x="1" y="932"/>
                  </a:lnTo>
                  <a:cubicBezTo>
                    <a:pt x="1156" y="885"/>
                    <a:pt x="2299" y="825"/>
                    <a:pt x="3454" y="754"/>
                  </a:cubicBezTo>
                  <a:cubicBezTo>
                    <a:pt x="3454" y="563"/>
                    <a:pt x="3430" y="373"/>
                    <a:pt x="3394" y="170"/>
                  </a:cubicBezTo>
                  <a:cubicBezTo>
                    <a:pt x="3394" y="147"/>
                    <a:pt x="3370" y="99"/>
                    <a:pt x="3347" y="87"/>
                  </a:cubicBezTo>
                  <a:cubicBezTo>
                    <a:pt x="3311" y="75"/>
                    <a:pt x="3287" y="51"/>
                    <a:pt x="3251" y="51"/>
                  </a:cubicBezTo>
                  <a:cubicBezTo>
                    <a:pt x="3038" y="14"/>
                    <a:pt x="2821" y="0"/>
                    <a:pt x="2601" y="0"/>
                  </a:cubicBezTo>
                  <a:close/>
                  <a:moveTo>
                    <a:pt x="1" y="932"/>
                  </a:moveTo>
                  <a:cubicBezTo>
                    <a:pt x="1" y="932"/>
                    <a:pt x="1" y="932"/>
                    <a:pt x="1" y="932"/>
                  </a:cubicBezTo>
                  <a:cubicBezTo>
                    <a:pt x="1" y="932"/>
                    <a:pt x="1" y="932"/>
                    <a:pt x="1" y="9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 rot="1059603">
              <a:off x="7374386" y="2800423"/>
              <a:ext cx="434231" cy="139650"/>
            </a:xfrm>
            <a:custGeom>
              <a:avLst/>
              <a:gdLst/>
              <a:ahLst/>
              <a:cxnLst/>
              <a:rect l="l" t="t" r="r" b="b"/>
              <a:pathLst>
                <a:path w="3716" h="1195" extrusionOk="0">
                  <a:moveTo>
                    <a:pt x="2704" y="266"/>
                  </a:moveTo>
                  <a:cubicBezTo>
                    <a:pt x="2930" y="266"/>
                    <a:pt x="3156" y="278"/>
                    <a:pt x="3370" y="337"/>
                  </a:cubicBezTo>
                  <a:lnTo>
                    <a:pt x="3394" y="337"/>
                  </a:lnTo>
                  <a:lnTo>
                    <a:pt x="3394" y="349"/>
                  </a:lnTo>
                  <a:cubicBezTo>
                    <a:pt x="3418" y="480"/>
                    <a:pt x="3454" y="623"/>
                    <a:pt x="3454" y="766"/>
                  </a:cubicBezTo>
                  <a:cubicBezTo>
                    <a:pt x="2394" y="837"/>
                    <a:pt x="1334" y="897"/>
                    <a:pt x="275" y="932"/>
                  </a:cubicBezTo>
                  <a:cubicBezTo>
                    <a:pt x="275" y="873"/>
                    <a:pt x="299" y="813"/>
                    <a:pt x="299" y="754"/>
                  </a:cubicBezTo>
                  <a:cubicBezTo>
                    <a:pt x="310" y="682"/>
                    <a:pt x="310" y="623"/>
                    <a:pt x="310" y="599"/>
                  </a:cubicBezTo>
                  <a:lnTo>
                    <a:pt x="310" y="575"/>
                  </a:lnTo>
                  <a:cubicBezTo>
                    <a:pt x="322" y="540"/>
                    <a:pt x="322" y="516"/>
                    <a:pt x="322" y="516"/>
                  </a:cubicBezTo>
                  <a:cubicBezTo>
                    <a:pt x="322" y="516"/>
                    <a:pt x="334" y="504"/>
                    <a:pt x="382" y="480"/>
                  </a:cubicBezTo>
                  <a:cubicBezTo>
                    <a:pt x="572" y="409"/>
                    <a:pt x="870" y="397"/>
                    <a:pt x="1132" y="385"/>
                  </a:cubicBezTo>
                  <a:cubicBezTo>
                    <a:pt x="1263" y="361"/>
                    <a:pt x="1382" y="361"/>
                    <a:pt x="1501" y="349"/>
                  </a:cubicBezTo>
                  <a:cubicBezTo>
                    <a:pt x="1906" y="301"/>
                    <a:pt x="2299" y="266"/>
                    <a:pt x="2704" y="266"/>
                  </a:cubicBezTo>
                  <a:close/>
                  <a:moveTo>
                    <a:pt x="2742" y="0"/>
                  </a:moveTo>
                  <a:cubicBezTo>
                    <a:pt x="2314" y="0"/>
                    <a:pt x="1887" y="52"/>
                    <a:pt x="1465" y="99"/>
                  </a:cubicBezTo>
                  <a:cubicBezTo>
                    <a:pt x="1370" y="111"/>
                    <a:pt x="1251" y="123"/>
                    <a:pt x="1108" y="123"/>
                  </a:cubicBezTo>
                  <a:cubicBezTo>
                    <a:pt x="834" y="123"/>
                    <a:pt x="513" y="147"/>
                    <a:pt x="275" y="242"/>
                  </a:cubicBezTo>
                  <a:cubicBezTo>
                    <a:pt x="120" y="301"/>
                    <a:pt x="84" y="349"/>
                    <a:pt x="37" y="516"/>
                  </a:cubicBezTo>
                  <a:lnTo>
                    <a:pt x="37" y="540"/>
                  </a:lnTo>
                  <a:cubicBezTo>
                    <a:pt x="37" y="575"/>
                    <a:pt x="37" y="599"/>
                    <a:pt x="25" y="742"/>
                  </a:cubicBezTo>
                  <a:cubicBezTo>
                    <a:pt x="13" y="825"/>
                    <a:pt x="13" y="992"/>
                    <a:pt x="1" y="1016"/>
                  </a:cubicBezTo>
                  <a:cubicBezTo>
                    <a:pt x="13" y="992"/>
                    <a:pt x="60" y="932"/>
                    <a:pt x="120" y="932"/>
                  </a:cubicBezTo>
                  <a:lnTo>
                    <a:pt x="120" y="1194"/>
                  </a:lnTo>
                  <a:lnTo>
                    <a:pt x="144" y="1194"/>
                  </a:lnTo>
                  <a:cubicBezTo>
                    <a:pt x="1287" y="1171"/>
                    <a:pt x="2454" y="1111"/>
                    <a:pt x="3597" y="1016"/>
                  </a:cubicBezTo>
                  <a:lnTo>
                    <a:pt x="3716" y="1004"/>
                  </a:lnTo>
                  <a:lnTo>
                    <a:pt x="3716" y="885"/>
                  </a:lnTo>
                  <a:cubicBezTo>
                    <a:pt x="3716" y="682"/>
                    <a:pt x="3704" y="468"/>
                    <a:pt x="3656" y="278"/>
                  </a:cubicBezTo>
                  <a:cubicBezTo>
                    <a:pt x="3644" y="230"/>
                    <a:pt x="3632" y="170"/>
                    <a:pt x="3573" y="111"/>
                  </a:cubicBezTo>
                  <a:cubicBezTo>
                    <a:pt x="3525" y="63"/>
                    <a:pt x="3454" y="51"/>
                    <a:pt x="3418" y="51"/>
                  </a:cubicBezTo>
                  <a:cubicBezTo>
                    <a:pt x="3193" y="15"/>
                    <a:pt x="2967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 rot="1059603">
              <a:off x="7351456" y="2996779"/>
              <a:ext cx="403615" cy="108448"/>
            </a:xfrm>
            <a:custGeom>
              <a:avLst/>
              <a:gdLst/>
              <a:ahLst/>
              <a:cxnLst/>
              <a:rect l="l" t="t" r="r" b="b"/>
              <a:pathLst>
                <a:path w="3454" h="928" extrusionOk="0">
                  <a:moveTo>
                    <a:pt x="2599" y="1"/>
                  </a:moveTo>
                  <a:cubicBezTo>
                    <a:pt x="2181" y="1"/>
                    <a:pt x="1755" y="47"/>
                    <a:pt x="1334" y="94"/>
                  </a:cubicBezTo>
                  <a:cubicBezTo>
                    <a:pt x="989" y="142"/>
                    <a:pt x="501" y="94"/>
                    <a:pt x="191" y="225"/>
                  </a:cubicBezTo>
                  <a:cubicBezTo>
                    <a:pt x="60" y="285"/>
                    <a:pt x="60" y="309"/>
                    <a:pt x="25" y="440"/>
                  </a:cubicBezTo>
                  <a:cubicBezTo>
                    <a:pt x="37" y="487"/>
                    <a:pt x="13" y="928"/>
                    <a:pt x="1" y="928"/>
                  </a:cubicBezTo>
                  <a:cubicBezTo>
                    <a:pt x="1156" y="892"/>
                    <a:pt x="2299" y="832"/>
                    <a:pt x="3454" y="749"/>
                  </a:cubicBezTo>
                  <a:cubicBezTo>
                    <a:pt x="3454" y="559"/>
                    <a:pt x="3430" y="368"/>
                    <a:pt x="3394" y="178"/>
                  </a:cubicBezTo>
                  <a:cubicBezTo>
                    <a:pt x="3394" y="142"/>
                    <a:pt x="3370" y="94"/>
                    <a:pt x="3347" y="82"/>
                  </a:cubicBezTo>
                  <a:cubicBezTo>
                    <a:pt x="3311" y="70"/>
                    <a:pt x="3287" y="47"/>
                    <a:pt x="3251" y="47"/>
                  </a:cubicBezTo>
                  <a:cubicBezTo>
                    <a:pt x="3038" y="14"/>
                    <a:pt x="2819" y="1"/>
                    <a:pt x="2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 rot="1059603">
              <a:off x="7316690" y="2981243"/>
              <a:ext cx="434231" cy="140468"/>
            </a:xfrm>
            <a:custGeom>
              <a:avLst/>
              <a:gdLst/>
              <a:ahLst/>
              <a:cxnLst/>
              <a:rect l="l" t="t" r="r" b="b"/>
              <a:pathLst>
                <a:path w="3716" h="1202" extrusionOk="0">
                  <a:moveTo>
                    <a:pt x="2704" y="261"/>
                  </a:moveTo>
                  <a:cubicBezTo>
                    <a:pt x="2930" y="261"/>
                    <a:pt x="3156" y="273"/>
                    <a:pt x="3370" y="332"/>
                  </a:cubicBezTo>
                  <a:lnTo>
                    <a:pt x="3394" y="332"/>
                  </a:lnTo>
                  <a:lnTo>
                    <a:pt x="3394" y="344"/>
                  </a:lnTo>
                  <a:cubicBezTo>
                    <a:pt x="3418" y="487"/>
                    <a:pt x="3454" y="618"/>
                    <a:pt x="3454" y="761"/>
                  </a:cubicBezTo>
                  <a:cubicBezTo>
                    <a:pt x="2394" y="844"/>
                    <a:pt x="1334" y="904"/>
                    <a:pt x="275" y="928"/>
                  </a:cubicBezTo>
                  <a:cubicBezTo>
                    <a:pt x="275" y="868"/>
                    <a:pt x="299" y="809"/>
                    <a:pt x="299" y="749"/>
                  </a:cubicBezTo>
                  <a:cubicBezTo>
                    <a:pt x="310" y="678"/>
                    <a:pt x="310" y="618"/>
                    <a:pt x="310" y="606"/>
                  </a:cubicBezTo>
                  <a:lnTo>
                    <a:pt x="310" y="571"/>
                  </a:lnTo>
                  <a:cubicBezTo>
                    <a:pt x="322" y="547"/>
                    <a:pt x="322" y="511"/>
                    <a:pt x="322" y="511"/>
                  </a:cubicBezTo>
                  <a:cubicBezTo>
                    <a:pt x="322" y="511"/>
                    <a:pt x="334" y="499"/>
                    <a:pt x="382" y="487"/>
                  </a:cubicBezTo>
                  <a:cubicBezTo>
                    <a:pt x="572" y="404"/>
                    <a:pt x="870" y="392"/>
                    <a:pt x="1132" y="380"/>
                  </a:cubicBezTo>
                  <a:cubicBezTo>
                    <a:pt x="1263" y="368"/>
                    <a:pt x="1382" y="368"/>
                    <a:pt x="1501" y="344"/>
                  </a:cubicBezTo>
                  <a:cubicBezTo>
                    <a:pt x="1906" y="309"/>
                    <a:pt x="2299" y="261"/>
                    <a:pt x="2704" y="261"/>
                  </a:cubicBezTo>
                  <a:close/>
                  <a:moveTo>
                    <a:pt x="2740" y="1"/>
                  </a:moveTo>
                  <a:cubicBezTo>
                    <a:pt x="2312" y="1"/>
                    <a:pt x="1886" y="48"/>
                    <a:pt x="1465" y="94"/>
                  </a:cubicBezTo>
                  <a:cubicBezTo>
                    <a:pt x="1370" y="106"/>
                    <a:pt x="1251" y="130"/>
                    <a:pt x="1108" y="130"/>
                  </a:cubicBezTo>
                  <a:cubicBezTo>
                    <a:pt x="834" y="130"/>
                    <a:pt x="513" y="142"/>
                    <a:pt x="275" y="249"/>
                  </a:cubicBezTo>
                  <a:cubicBezTo>
                    <a:pt x="120" y="309"/>
                    <a:pt x="84" y="344"/>
                    <a:pt x="37" y="511"/>
                  </a:cubicBezTo>
                  <a:lnTo>
                    <a:pt x="37" y="547"/>
                  </a:lnTo>
                  <a:cubicBezTo>
                    <a:pt x="37" y="571"/>
                    <a:pt x="37" y="606"/>
                    <a:pt x="25" y="737"/>
                  </a:cubicBezTo>
                  <a:cubicBezTo>
                    <a:pt x="13" y="821"/>
                    <a:pt x="13" y="987"/>
                    <a:pt x="1" y="1023"/>
                  </a:cubicBezTo>
                  <a:cubicBezTo>
                    <a:pt x="13" y="987"/>
                    <a:pt x="60" y="928"/>
                    <a:pt x="120" y="928"/>
                  </a:cubicBezTo>
                  <a:lnTo>
                    <a:pt x="120" y="1202"/>
                  </a:lnTo>
                  <a:lnTo>
                    <a:pt x="144" y="1202"/>
                  </a:lnTo>
                  <a:cubicBezTo>
                    <a:pt x="1287" y="1166"/>
                    <a:pt x="2454" y="1106"/>
                    <a:pt x="3597" y="1023"/>
                  </a:cubicBezTo>
                  <a:lnTo>
                    <a:pt x="3716" y="999"/>
                  </a:lnTo>
                  <a:lnTo>
                    <a:pt x="3716" y="880"/>
                  </a:lnTo>
                  <a:cubicBezTo>
                    <a:pt x="3716" y="678"/>
                    <a:pt x="3704" y="463"/>
                    <a:pt x="3656" y="273"/>
                  </a:cubicBezTo>
                  <a:cubicBezTo>
                    <a:pt x="3644" y="225"/>
                    <a:pt x="3632" y="166"/>
                    <a:pt x="3573" y="106"/>
                  </a:cubicBezTo>
                  <a:cubicBezTo>
                    <a:pt x="3525" y="70"/>
                    <a:pt x="3454" y="47"/>
                    <a:pt x="3418" y="47"/>
                  </a:cubicBezTo>
                  <a:cubicBezTo>
                    <a:pt x="3192" y="14"/>
                    <a:pt x="2966" y="1"/>
                    <a:pt x="2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3" name="Google Shape;1983;p48"/>
          <p:cNvGrpSpPr/>
          <p:nvPr/>
        </p:nvGrpSpPr>
        <p:grpSpPr>
          <a:xfrm>
            <a:off x="1139337" y="2260618"/>
            <a:ext cx="626217" cy="689029"/>
            <a:chOff x="7289600" y="950423"/>
            <a:chExt cx="468200" cy="515162"/>
          </a:xfrm>
        </p:grpSpPr>
        <p:sp>
          <p:nvSpPr>
            <p:cNvPr id="1984" name="Google Shape;1984;p48"/>
            <p:cNvSpPr/>
            <p:nvPr/>
          </p:nvSpPr>
          <p:spPr>
            <a:xfrm>
              <a:off x="7302935" y="962994"/>
              <a:ext cx="441535" cy="489996"/>
            </a:xfrm>
            <a:custGeom>
              <a:avLst/>
              <a:gdLst/>
              <a:ahLst/>
              <a:cxnLst/>
              <a:rect l="l" t="t" r="r" b="b"/>
              <a:pathLst>
                <a:path w="5895" h="6542" extrusionOk="0">
                  <a:moveTo>
                    <a:pt x="3176" y="0"/>
                  </a:moveTo>
                  <a:cubicBezTo>
                    <a:pt x="3155" y="0"/>
                    <a:pt x="3132" y="1"/>
                    <a:pt x="3108" y="5"/>
                  </a:cubicBezTo>
                  <a:cubicBezTo>
                    <a:pt x="3037" y="17"/>
                    <a:pt x="2954" y="29"/>
                    <a:pt x="2882" y="65"/>
                  </a:cubicBezTo>
                  <a:cubicBezTo>
                    <a:pt x="2811" y="89"/>
                    <a:pt x="2763" y="124"/>
                    <a:pt x="2716" y="172"/>
                  </a:cubicBezTo>
                  <a:cubicBezTo>
                    <a:pt x="2680" y="232"/>
                    <a:pt x="2632" y="327"/>
                    <a:pt x="2585" y="470"/>
                  </a:cubicBezTo>
                  <a:cubicBezTo>
                    <a:pt x="2537" y="601"/>
                    <a:pt x="2501" y="744"/>
                    <a:pt x="2454" y="922"/>
                  </a:cubicBezTo>
                  <a:cubicBezTo>
                    <a:pt x="2406" y="1101"/>
                    <a:pt x="2358" y="1279"/>
                    <a:pt x="2323" y="1482"/>
                  </a:cubicBezTo>
                  <a:cubicBezTo>
                    <a:pt x="2287" y="1672"/>
                    <a:pt x="2239" y="1863"/>
                    <a:pt x="2216" y="2041"/>
                  </a:cubicBezTo>
                  <a:cubicBezTo>
                    <a:pt x="2168" y="2232"/>
                    <a:pt x="2156" y="2399"/>
                    <a:pt x="2120" y="2553"/>
                  </a:cubicBezTo>
                  <a:cubicBezTo>
                    <a:pt x="2096" y="2696"/>
                    <a:pt x="2085" y="2815"/>
                    <a:pt x="2061" y="2911"/>
                  </a:cubicBezTo>
                  <a:cubicBezTo>
                    <a:pt x="2037" y="3030"/>
                    <a:pt x="2001" y="3161"/>
                    <a:pt x="1977" y="3292"/>
                  </a:cubicBezTo>
                  <a:cubicBezTo>
                    <a:pt x="1942" y="3422"/>
                    <a:pt x="1918" y="3565"/>
                    <a:pt x="1906" y="3696"/>
                  </a:cubicBezTo>
                  <a:cubicBezTo>
                    <a:pt x="1692" y="3268"/>
                    <a:pt x="1489" y="2827"/>
                    <a:pt x="1287" y="2399"/>
                  </a:cubicBezTo>
                  <a:cubicBezTo>
                    <a:pt x="1084" y="1970"/>
                    <a:pt x="894" y="1541"/>
                    <a:pt x="692" y="1101"/>
                  </a:cubicBezTo>
                  <a:lnTo>
                    <a:pt x="632" y="1137"/>
                  </a:lnTo>
                  <a:cubicBezTo>
                    <a:pt x="608" y="1148"/>
                    <a:pt x="572" y="1160"/>
                    <a:pt x="537" y="1184"/>
                  </a:cubicBezTo>
                  <a:cubicBezTo>
                    <a:pt x="489" y="1196"/>
                    <a:pt x="453" y="1196"/>
                    <a:pt x="430" y="1208"/>
                  </a:cubicBezTo>
                  <a:cubicBezTo>
                    <a:pt x="406" y="1208"/>
                    <a:pt x="393" y="1213"/>
                    <a:pt x="383" y="1213"/>
                  </a:cubicBezTo>
                  <a:cubicBezTo>
                    <a:pt x="378" y="1213"/>
                    <a:pt x="374" y="1212"/>
                    <a:pt x="370" y="1208"/>
                  </a:cubicBezTo>
                  <a:cubicBezTo>
                    <a:pt x="275" y="1244"/>
                    <a:pt x="191" y="1256"/>
                    <a:pt x="144" y="1279"/>
                  </a:cubicBezTo>
                  <a:cubicBezTo>
                    <a:pt x="96" y="1315"/>
                    <a:pt x="37" y="1363"/>
                    <a:pt x="1" y="1446"/>
                  </a:cubicBezTo>
                  <a:cubicBezTo>
                    <a:pt x="25" y="1601"/>
                    <a:pt x="72" y="1744"/>
                    <a:pt x="144" y="1875"/>
                  </a:cubicBezTo>
                  <a:cubicBezTo>
                    <a:pt x="215" y="2029"/>
                    <a:pt x="299" y="2160"/>
                    <a:pt x="358" y="2291"/>
                  </a:cubicBezTo>
                  <a:cubicBezTo>
                    <a:pt x="430" y="2458"/>
                    <a:pt x="501" y="2613"/>
                    <a:pt x="561" y="2768"/>
                  </a:cubicBezTo>
                  <a:cubicBezTo>
                    <a:pt x="620" y="2934"/>
                    <a:pt x="692" y="3101"/>
                    <a:pt x="775" y="3244"/>
                  </a:cubicBezTo>
                  <a:cubicBezTo>
                    <a:pt x="977" y="3684"/>
                    <a:pt x="1168" y="4113"/>
                    <a:pt x="1346" y="4542"/>
                  </a:cubicBezTo>
                  <a:lnTo>
                    <a:pt x="1346" y="4554"/>
                  </a:lnTo>
                  <a:cubicBezTo>
                    <a:pt x="1406" y="4673"/>
                    <a:pt x="1465" y="4827"/>
                    <a:pt x="1549" y="5006"/>
                  </a:cubicBezTo>
                  <a:cubicBezTo>
                    <a:pt x="1620" y="5185"/>
                    <a:pt x="1692" y="5375"/>
                    <a:pt x="1787" y="5566"/>
                  </a:cubicBezTo>
                  <a:cubicBezTo>
                    <a:pt x="1870" y="5768"/>
                    <a:pt x="1942" y="5947"/>
                    <a:pt x="2037" y="6125"/>
                  </a:cubicBezTo>
                  <a:cubicBezTo>
                    <a:pt x="2108" y="6304"/>
                    <a:pt x="2204" y="6435"/>
                    <a:pt x="2275" y="6542"/>
                  </a:cubicBezTo>
                  <a:cubicBezTo>
                    <a:pt x="2287" y="6518"/>
                    <a:pt x="2323" y="6518"/>
                    <a:pt x="2358" y="6506"/>
                  </a:cubicBezTo>
                  <a:cubicBezTo>
                    <a:pt x="2406" y="6494"/>
                    <a:pt x="2454" y="6494"/>
                    <a:pt x="2513" y="6482"/>
                  </a:cubicBezTo>
                  <a:cubicBezTo>
                    <a:pt x="2561" y="6482"/>
                    <a:pt x="2620" y="6459"/>
                    <a:pt x="2656" y="6447"/>
                  </a:cubicBezTo>
                  <a:cubicBezTo>
                    <a:pt x="2704" y="6447"/>
                    <a:pt x="2739" y="6435"/>
                    <a:pt x="2751" y="6423"/>
                  </a:cubicBezTo>
                  <a:cubicBezTo>
                    <a:pt x="2811" y="6399"/>
                    <a:pt x="2858" y="6387"/>
                    <a:pt x="2882" y="6363"/>
                  </a:cubicBezTo>
                  <a:cubicBezTo>
                    <a:pt x="2918" y="6328"/>
                    <a:pt x="2942" y="6316"/>
                    <a:pt x="2978" y="6280"/>
                  </a:cubicBezTo>
                  <a:cubicBezTo>
                    <a:pt x="2989" y="6256"/>
                    <a:pt x="3013" y="6220"/>
                    <a:pt x="3037" y="6197"/>
                  </a:cubicBezTo>
                  <a:lnTo>
                    <a:pt x="2644" y="5256"/>
                  </a:lnTo>
                  <a:lnTo>
                    <a:pt x="2477" y="4911"/>
                  </a:lnTo>
                  <a:cubicBezTo>
                    <a:pt x="2513" y="4792"/>
                    <a:pt x="2525" y="4673"/>
                    <a:pt x="2561" y="4530"/>
                  </a:cubicBezTo>
                  <a:cubicBezTo>
                    <a:pt x="2585" y="4375"/>
                    <a:pt x="2632" y="4256"/>
                    <a:pt x="2680" y="4173"/>
                  </a:cubicBezTo>
                  <a:cubicBezTo>
                    <a:pt x="2686" y="4169"/>
                    <a:pt x="2696" y="4168"/>
                    <a:pt x="2710" y="4168"/>
                  </a:cubicBezTo>
                  <a:cubicBezTo>
                    <a:pt x="2747" y="4168"/>
                    <a:pt x="2813" y="4179"/>
                    <a:pt x="2918" y="4196"/>
                  </a:cubicBezTo>
                  <a:cubicBezTo>
                    <a:pt x="3049" y="4232"/>
                    <a:pt x="3192" y="4280"/>
                    <a:pt x="3359" y="4339"/>
                  </a:cubicBezTo>
                  <a:cubicBezTo>
                    <a:pt x="3525" y="4399"/>
                    <a:pt x="3716" y="4470"/>
                    <a:pt x="3906" y="4542"/>
                  </a:cubicBezTo>
                  <a:cubicBezTo>
                    <a:pt x="4121" y="4613"/>
                    <a:pt x="4299" y="4696"/>
                    <a:pt x="4478" y="4768"/>
                  </a:cubicBezTo>
                  <a:cubicBezTo>
                    <a:pt x="4656" y="4839"/>
                    <a:pt x="4799" y="4899"/>
                    <a:pt x="4942" y="4958"/>
                  </a:cubicBezTo>
                  <a:cubicBezTo>
                    <a:pt x="5073" y="5018"/>
                    <a:pt x="5156" y="5054"/>
                    <a:pt x="5204" y="5077"/>
                  </a:cubicBezTo>
                  <a:cubicBezTo>
                    <a:pt x="5252" y="5077"/>
                    <a:pt x="5275" y="5113"/>
                    <a:pt x="5311" y="5125"/>
                  </a:cubicBezTo>
                  <a:cubicBezTo>
                    <a:pt x="5347" y="5137"/>
                    <a:pt x="5371" y="5173"/>
                    <a:pt x="5394" y="5185"/>
                  </a:cubicBezTo>
                  <a:cubicBezTo>
                    <a:pt x="5406" y="5191"/>
                    <a:pt x="5418" y="5194"/>
                    <a:pt x="5433" y="5194"/>
                  </a:cubicBezTo>
                  <a:cubicBezTo>
                    <a:pt x="5448" y="5194"/>
                    <a:pt x="5466" y="5191"/>
                    <a:pt x="5490" y="5185"/>
                  </a:cubicBezTo>
                  <a:lnTo>
                    <a:pt x="5585" y="5137"/>
                  </a:lnTo>
                  <a:cubicBezTo>
                    <a:pt x="5609" y="5125"/>
                    <a:pt x="5645" y="5077"/>
                    <a:pt x="5668" y="5030"/>
                  </a:cubicBezTo>
                  <a:cubicBezTo>
                    <a:pt x="5704" y="4970"/>
                    <a:pt x="5740" y="4935"/>
                    <a:pt x="5775" y="4875"/>
                  </a:cubicBezTo>
                  <a:cubicBezTo>
                    <a:pt x="5823" y="4816"/>
                    <a:pt x="5847" y="4768"/>
                    <a:pt x="5859" y="4708"/>
                  </a:cubicBezTo>
                  <a:cubicBezTo>
                    <a:pt x="5895" y="4649"/>
                    <a:pt x="5895" y="4601"/>
                    <a:pt x="5895" y="4577"/>
                  </a:cubicBezTo>
                  <a:cubicBezTo>
                    <a:pt x="5787" y="4482"/>
                    <a:pt x="5656" y="4399"/>
                    <a:pt x="5502" y="4315"/>
                  </a:cubicBezTo>
                  <a:cubicBezTo>
                    <a:pt x="5359" y="4244"/>
                    <a:pt x="5204" y="4173"/>
                    <a:pt x="5049" y="4113"/>
                  </a:cubicBezTo>
                  <a:cubicBezTo>
                    <a:pt x="4894" y="4054"/>
                    <a:pt x="4728" y="3994"/>
                    <a:pt x="4573" y="3934"/>
                  </a:cubicBezTo>
                  <a:cubicBezTo>
                    <a:pt x="4406" y="3887"/>
                    <a:pt x="4251" y="3827"/>
                    <a:pt x="4109" y="3768"/>
                  </a:cubicBezTo>
                  <a:cubicBezTo>
                    <a:pt x="4049" y="3756"/>
                    <a:pt x="3954" y="3708"/>
                    <a:pt x="3835" y="3661"/>
                  </a:cubicBezTo>
                  <a:cubicBezTo>
                    <a:pt x="3716" y="3601"/>
                    <a:pt x="3597" y="3565"/>
                    <a:pt x="3466" y="3506"/>
                  </a:cubicBezTo>
                  <a:lnTo>
                    <a:pt x="3108" y="3327"/>
                  </a:lnTo>
                  <a:cubicBezTo>
                    <a:pt x="3001" y="3268"/>
                    <a:pt x="2930" y="3220"/>
                    <a:pt x="2882" y="3184"/>
                  </a:cubicBezTo>
                  <a:lnTo>
                    <a:pt x="2858" y="3161"/>
                  </a:lnTo>
                  <a:cubicBezTo>
                    <a:pt x="2847" y="3137"/>
                    <a:pt x="2858" y="3065"/>
                    <a:pt x="2870" y="2934"/>
                  </a:cubicBezTo>
                  <a:cubicBezTo>
                    <a:pt x="2906" y="2791"/>
                    <a:pt x="2930" y="2625"/>
                    <a:pt x="2978" y="2410"/>
                  </a:cubicBezTo>
                  <a:cubicBezTo>
                    <a:pt x="3025" y="2208"/>
                    <a:pt x="3061" y="1982"/>
                    <a:pt x="3120" y="1744"/>
                  </a:cubicBezTo>
                  <a:cubicBezTo>
                    <a:pt x="3180" y="1506"/>
                    <a:pt x="3228" y="1279"/>
                    <a:pt x="3275" y="1053"/>
                  </a:cubicBezTo>
                  <a:cubicBezTo>
                    <a:pt x="3323" y="851"/>
                    <a:pt x="3359" y="648"/>
                    <a:pt x="3394" y="482"/>
                  </a:cubicBezTo>
                  <a:cubicBezTo>
                    <a:pt x="3418" y="303"/>
                    <a:pt x="3418" y="184"/>
                    <a:pt x="3418" y="124"/>
                  </a:cubicBezTo>
                  <a:cubicBezTo>
                    <a:pt x="3406" y="89"/>
                    <a:pt x="3382" y="65"/>
                    <a:pt x="3299" y="5"/>
                  </a:cubicBezTo>
                  <a:cubicBezTo>
                    <a:pt x="3259" y="5"/>
                    <a:pt x="3220" y="0"/>
                    <a:pt x="3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7289600" y="950423"/>
              <a:ext cx="468200" cy="515162"/>
            </a:xfrm>
            <a:custGeom>
              <a:avLst/>
              <a:gdLst/>
              <a:ahLst/>
              <a:cxnLst/>
              <a:rect l="l" t="t" r="r" b="b"/>
              <a:pathLst>
                <a:path w="6251" h="6878" extrusionOk="0">
                  <a:moveTo>
                    <a:pt x="3441" y="353"/>
                  </a:moveTo>
                  <a:cubicBezTo>
                    <a:pt x="3441" y="401"/>
                    <a:pt x="3441" y="472"/>
                    <a:pt x="3417" y="603"/>
                  </a:cubicBezTo>
                  <a:cubicBezTo>
                    <a:pt x="3382" y="770"/>
                    <a:pt x="3334" y="960"/>
                    <a:pt x="3298" y="1186"/>
                  </a:cubicBezTo>
                  <a:cubicBezTo>
                    <a:pt x="3251" y="1389"/>
                    <a:pt x="3203" y="1627"/>
                    <a:pt x="3143" y="1865"/>
                  </a:cubicBezTo>
                  <a:cubicBezTo>
                    <a:pt x="3084" y="2103"/>
                    <a:pt x="3036" y="2329"/>
                    <a:pt x="3001" y="2544"/>
                  </a:cubicBezTo>
                  <a:cubicBezTo>
                    <a:pt x="2953" y="2746"/>
                    <a:pt x="2905" y="2913"/>
                    <a:pt x="2893" y="3056"/>
                  </a:cubicBezTo>
                  <a:cubicBezTo>
                    <a:pt x="2858" y="3270"/>
                    <a:pt x="2858" y="3341"/>
                    <a:pt x="2917" y="3413"/>
                  </a:cubicBezTo>
                  <a:lnTo>
                    <a:pt x="2953" y="3449"/>
                  </a:lnTo>
                  <a:cubicBezTo>
                    <a:pt x="3001" y="3496"/>
                    <a:pt x="3084" y="3556"/>
                    <a:pt x="3203" y="3615"/>
                  </a:cubicBezTo>
                  <a:cubicBezTo>
                    <a:pt x="3322" y="3675"/>
                    <a:pt x="3441" y="3734"/>
                    <a:pt x="3572" y="3794"/>
                  </a:cubicBezTo>
                  <a:cubicBezTo>
                    <a:pt x="3691" y="3853"/>
                    <a:pt x="3834" y="3913"/>
                    <a:pt x="3953" y="3960"/>
                  </a:cubicBezTo>
                  <a:lnTo>
                    <a:pt x="4215" y="4091"/>
                  </a:lnTo>
                  <a:cubicBezTo>
                    <a:pt x="4346" y="4139"/>
                    <a:pt x="4513" y="4187"/>
                    <a:pt x="4679" y="4246"/>
                  </a:cubicBezTo>
                  <a:cubicBezTo>
                    <a:pt x="4834" y="4318"/>
                    <a:pt x="4989" y="4377"/>
                    <a:pt x="5156" y="4437"/>
                  </a:cubicBezTo>
                  <a:cubicBezTo>
                    <a:pt x="5298" y="4484"/>
                    <a:pt x="5453" y="4544"/>
                    <a:pt x="5596" y="4627"/>
                  </a:cubicBezTo>
                  <a:cubicBezTo>
                    <a:pt x="5703" y="4675"/>
                    <a:pt x="5810" y="4734"/>
                    <a:pt x="5894" y="4806"/>
                  </a:cubicBezTo>
                  <a:lnTo>
                    <a:pt x="5894" y="4818"/>
                  </a:lnTo>
                  <a:cubicBezTo>
                    <a:pt x="5882" y="4877"/>
                    <a:pt x="5846" y="4925"/>
                    <a:pt x="5822" y="4973"/>
                  </a:cubicBezTo>
                  <a:cubicBezTo>
                    <a:pt x="5799" y="5008"/>
                    <a:pt x="5751" y="5068"/>
                    <a:pt x="5715" y="5115"/>
                  </a:cubicBezTo>
                  <a:cubicBezTo>
                    <a:pt x="5691" y="5151"/>
                    <a:pt x="5679" y="5175"/>
                    <a:pt x="5656" y="5187"/>
                  </a:cubicBezTo>
                  <a:cubicBezTo>
                    <a:pt x="5644" y="5187"/>
                    <a:pt x="5632" y="5187"/>
                    <a:pt x="5620" y="5211"/>
                  </a:cubicBezTo>
                  <a:cubicBezTo>
                    <a:pt x="5596" y="5187"/>
                    <a:pt x="5584" y="5175"/>
                    <a:pt x="5584" y="5139"/>
                  </a:cubicBezTo>
                  <a:cubicBezTo>
                    <a:pt x="5537" y="5115"/>
                    <a:pt x="5501" y="5080"/>
                    <a:pt x="5453" y="5068"/>
                  </a:cubicBezTo>
                  <a:cubicBezTo>
                    <a:pt x="5406" y="5056"/>
                    <a:pt x="5322" y="5008"/>
                    <a:pt x="5179" y="4949"/>
                  </a:cubicBezTo>
                  <a:cubicBezTo>
                    <a:pt x="5048" y="4889"/>
                    <a:pt x="4906" y="4830"/>
                    <a:pt x="4727" y="4758"/>
                  </a:cubicBezTo>
                  <a:cubicBezTo>
                    <a:pt x="4548" y="4687"/>
                    <a:pt x="4346" y="4603"/>
                    <a:pt x="4155" y="4532"/>
                  </a:cubicBezTo>
                  <a:cubicBezTo>
                    <a:pt x="3965" y="4461"/>
                    <a:pt x="3786" y="4389"/>
                    <a:pt x="3608" y="4330"/>
                  </a:cubicBezTo>
                  <a:cubicBezTo>
                    <a:pt x="3429" y="4270"/>
                    <a:pt x="3274" y="4222"/>
                    <a:pt x="3143" y="4187"/>
                  </a:cubicBezTo>
                  <a:cubicBezTo>
                    <a:pt x="3045" y="4167"/>
                    <a:pt x="2972" y="4158"/>
                    <a:pt x="2914" y="4158"/>
                  </a:cubicBezTo>
                  <a:cubicBezTo>
                    <a:pt x="2867" y="4158"/>
                    <a:pt x="2830" y="4164"/>
                    <a:pt x="2798" y="4175"/>
                  </a:cubicBezTo>
                  <a:lnTo>
                    <a:pt x="2751" y="4187"/>
                  </a:lnTo>
                  <a:lnTo>
                    <a:pt x="2727" y="4234"/>
                  </a:lnTo>
                  <a:cubicBezTo>
                    <a:pt x="2667" y="4341"/>
                    <a:pt x="2620" y="4472"/>
                    <a:pt x="2596" y="4639"/>
                  </a:cubicBezTo>
                  <a:cubicBezTo>
                    <a:pt x="2572" y="4782"/>
                    <a:pt x="2548" y="4901"/>
                    <a:pt x="2512" y="5020"/>
                  </a:cubicBezTo>
                  <a:lnTo>
                    <a:pt x="2500" y="5068"/>
                  </a:lnTo>
                  <a:lnTo>
                    <a:pt x="2703" y="5461"/>
                  </a:lnTo>
                  <a:lnTo>
                    <a:pt x="3048" y="6318"/>
                  </a:lnTo>
                  <a:lnTo>
                    <a:pt x="3048" y="6330"/>
                  </a:lnTo>
                  <a:cubicBezTo>
                    <a:pt x="3036" y="6366"/>
                    <a:pt x="3024" y="6377"/>
                    <a:pt x="3001" y="6389"/>
                  </a:cubicBezTo>
                  <a:cubicBezTo>
                    <a:pt x="2977" y="6389"/>
                    <a:pt x="2953" y="6413"/>
                    <a:pt x="2905" y="6425"/>
                  </a:cubicBezTo>
                  <a:lnTo>
                    <a:pt x="2870" y="6437"/>
                  </a:lnTo>
                  <a:lnTo>
                    <a:pt x="2858" y="6449"/>
                  </a:lnTo>
                  <a:cubicBezTo>
                    <a:pt x="2858" y="6473"/>
                    <a:pt x="2846" y="6473"/>
                    <a:pt x="2834" y="6473"/>
                  </a:cubicBezTo>
                  <a:cubicBezTo>
                    <a:pt x="2786" y="6473"/>
                    <a:pt x="2739" y="6485"/>
                    <a:pt x="2679" y="6497"/>
                  </a:cubicBezTo>
                  <a:cubicBezTo>
                    <a:pt x="2631" y="6508"/>
                    <a:pt x="2572" y="6508"/>
                    <a:pt x="2536" y="6532"/>
                  </a:cubicBezTo>
                  <a:cubicBezTo>
                    <a:pt x="2489" y="6437"/>
                    <a:pt x="2429" y="6330"/>
                    <a:pt x="2370" y="6211"/>
                  </a:cubicBezTo>
                  <a:cubicBezTo>
                    <a:pt x="2274" y="6032"/>
                    <a:pt x="2191" y="5854"/>
                    <a:pt x="2119" y="5663"/>
                  </a:cubicBezTo>
                  <a:cubicBezTo>
                    <a:pt x="2024" y="5484"/>
                    <a:pt x="1953" y="5294"/>
                    <a:pt x="1881" y="5115"/>
                  </a:cubicBezTo>
                  <a:cubicBezTo>
                    <a:pt x="1798" y="4949"/>
                    <a:pt x="1738" y="4818"/>
                    <a:pt x="1703" y="4711"/>
                  </a:cubicBezTo>
                  <a:lnTo>
                    <a:pt x="1679" y="4651"/>
                  </a:lnTo>
                  <a:cubicBezTo>
                    <a:pt x="1500" y="4222"/>
                    <a:pt x="1310" y="3794"/>
                    <a:pt x="1107" y="3353"/>
                  </a:cubicBezTo>
                  <a:cubicBezTo>
                    <a:pt x="1048" y="3210"/>
                    <a:pt x="965" y="3056"/>
                    <a:pt x="905" y="2901"/>
                  </a:cubicBezTo>
                  <a:cubicBezTo>
                    <a:pt x="846" y="2734"/>
                    <a:pt x="774" y="2567"/>
                    <a:pt x="703" y="2401"/>
                  </a:cubicBezTo>
                  <a:lnTo>
                    <a:pt x="488" y="1984"/>
                  </a:lnTo>
                  <a:cubicBezTo>
                    <a:pt x="429" y="1865"/>
                    <a:pt x="393" y="1770"/>
                    <a:pt x="357" y="1651"/>
                  </a:cubicBezTo>
                  <a:lnTo>
                    <a:pt x="405" y="1603"/>
                  </a:lnTo>
                  <a:cubicBezTo>
                    <a:pt x="453" y="1591"/>
                    <a:pt x="512" y="1567"/>
                    <a:pt x="584" y="1544"/>
                  </a:cubicBezTo>
                  <a:cubicBezTo>
                    <a:pt x="619" y="1544"/>
                    <a:pt x="655" y="1532"/>
                    <a:pt x="679" y="1532"/>
                  </a:cubicBezTo>
                  <a:cubicBezTo>
                    <a:pt x="715" y="1508"/>
                    <a:pt x="750" y="1496"/>
                    <a:pt x="798" y="1484"/>
                  </a:cubicBezTo>
                  <a:cubicBezTo>
                    <a:pt x="798" y="1484"/>
                    <a:pt x="810" y="1472"/>
                    <a:pt x="822" y="1472"/>
                  </a:cubicBezTo>
                  <a:cubicBezTo>
                    <a:pt x="1000" y="1865"/>
                    <a:pt x="1179" y="2258"/>
                    <a:pt x="1357" y="2639"/>
                  </a:cubicBezTo>
                  <a:cubicBezTo>
                    <a:pt x="1572" y="3079"/>
                    <a:pt x="1762" y="3508"/>
                    <a:pt x="1965" y="3937"/>
                  </a:cubicBezTo>
                  <a:lnTo>
                    <a:pt x="2191" y="4389"/>
                  </a:lnTo>
                  <a:lnTo>
                    <a:pt x="2250" y="3889"/>
                  </a:lnTo>
                  <a:cubicBezTo>
                    <a:pt x="2262" y="3758"/>
                    <a:pt x="2298" y="3627"/>
                    <a:pt x="2322" y="3508"/>
                  </a:cubicBezTo>
                  <a:cubicBezTo>
                    <a:pt x="2370" y="3377"/>
                    <a:pt x="2405" y="3234"/>
                    <a:pt x="2417" y="3103"/>
                  </a:cubicBezTo>
                  <a:cubicBezTo>
                    <a:pt x="2429" y="3020"/>
                    <a:pt x="2441" y="2901"/>
                    <a:pt x="2477" y="2746"/>
                  </a:cubicBezTo>
                  <a:cubicBezTo>
                    <a:pt x="2500" y="2603"/>
                    <a:pt x="2536" y="2437"/>
                    <a:pt x="2560" y="2258"/>
                  </a:cubicBezTo>
                  <a:cubicBezTo>
                    <a:pt x="2596" y="2079"/>
                    <a:pt x="2620" y="1901"/>
                    <a:pt x="2667" y="1710"/>
                  </a:cubicBezTo>
                  <a:cubicBezTo>
                    <a:pt x="2703" y="1508"/>
                    <a:pt x="2739" y="1329"/>
                    <a:pt x="2786" y="1174"/>
                  </a:cubicBezTo>
                  <a:cubicBezTo>
                    <a:pt x="2834" y="1008"/>
                    <a:pt x="2881" y="853"/>
                    <a:pt x="2917" y="722"/>
                  </a:cubicBezTo>
                  <a:cubicBezTo>
                    <a:pt x="2977" y="591"/>
                    <a:pt x="3012" y="520"/>
                    <a:pt x="3036" y="472"/>
                  </a:cubicBezTo>
                  <a:cubicBezTo>
                    <a:pt x="3060" y="436"/>
                    <a:pt x="3084" y="424"/>
                    <a:pt x="3143" y="401"/>
                  </a:cubicBezTo>
                  <a:cubicBezTo>
                    <a:pt x="3203" y="377"/>
                    <a:pt x="3262" y="353"/>
                    <a:pt x="3322" y="353"/>
                  </a:cubicBezTo>
                  <a:close/>
                  <a:moveTo>
                    <a:pt x="3374" y="1"/>
                  </a:moveTo>
                  <a:cubicBezTo>
                    <a:pt x="3343" y="1"/>
                    <a:pt x="3309" y="3"/>
                    <a:pt x="3274" y="8"/>
                  </a:cubicBezTo>
                  <a:cubicBezTo>
                    <a:pt x="3191" y="31"/>
                    <a:pt x="3096" y="55"/>
                    <a:pt x="3012" y="91"/>
                  </a:cubicBezTo>
                  <a:cubicBezTo>
                    <a:pt x="2917" y="127"/>
                    <a:pt x="2846" y="174"/>
                    <a:pt x="2786" y="234"/>
                  </a:cubicBezTo>
                  <a:lnTo>
                    <a:pt x="2774" y="246"/>
                  </a:lnTo>
                  <a:cubicBezTo>
                    <a:pt x="2715" y="329"/>
                    <a:pt x="2655" y="448"/>
                    <a:pt x="2608" y="591"/>
                  </a:cubicBezTo>
                  <a:cubicBezTo>
                    <a:pt x="2560" y="746"/>
                    <a:pt x="2512" y="889"/>
                    <a:pt x="2477" y="1067"/>
                  </a:cubicBezTo>
                  <a:cubicBezTo>
                    <a:pt x="2429" y="1234"/>
                    <a:pt x="2381" y="1424"/>
                    <a:pt x="2346" y="1615"/>
                  </a:cubicBezTo>
                  <a:cubicBezTo>
                    <a:pt x="2310" y="1817"/>
                    <a:pt x="2262" y="2008"/>
                    <a:pt x="2239" y="2186"/>
                  </a:cubicBezTo>
                  <a:cubicBezTo>
                    <a:pt x="2191" y="2365"/>
                    <a:pt x="2179" y="2544"/>
                    <a:pt x="2143" y="2687"/>
                  </a:cubicBezTo>
                  <a:cubicBezTo>
                    <a:pt x="2119" y="2841"/>
                    <a:pt x="2108" y="2960"/>
                    <a:pt x="2084" y="3044"/>
                  </a:cubicBezTo>
                  <a:cubicBezTo>
                    <a:pt x="2072" y="3163"/>
                    <a:pt x="2048" y="3270"/>
                    <a:pt x="2012" y="3389"/>
                  </a:cubicBezTo>
                  <a:cubicBezTo>
                    <a:pt x="1869" y="3091"/>
                    <a:pt x="1727" y="2794"/>
                    <a:pt x="1596" y="2496"/>
                  </a:cubicBezTo>
                  <a:cubicBezTo>
                    <a:pt x="1393" y="2067"/>
                    <a:pt x="1191" y="1639"/>
                    <a:pt x="1000" y="1198"/>
                  </a:cubicBezTo>
                  <a:lnTo>
                    <a:pt x="953" y="1115"/>
                  </a:lnTo>
                  <a:lnTo>
                    <a:pt x="869" y="1115"/>
                  </a:lnTo>
                  <a:cubicBezTo>
                    <a:pt x="810" y="1115"/>
                    <a:pt x="750" y="1139"/>
                    <a:pt x="643" y="1186"/>
                  </a:cubicBezTo>
                  <a:cubicBezTo>
                    <a:pt x="631" y="1198"/>
                    <a:pt x="595" y="1222"/>
                    <a:pt x="584" y="1222"/>
                  </a:cubicBezTo>
                  <a:lnTo>
                    <a:pt x="572" y="1198"/>
                  </a:lnTo>
                  <a:lnTo>
                    <a:pt x="488" y="1234"/>
                  </a:lnTo>
                  <a:cubicBezTo>
                    <a:pt x="393" y="1258"/>
                    <a:pt x="310" y="1294"/>
                    <a:pt x="250" y="1317"/>
                  </a:cubicBezTo>
                  <a:cubicBezTo>
                    <a:pt x="167" y="1365"/>
                    <a:pt x="95" y="1424"/>
                    <a:pt x="36" y="1544"/>
                  </a:cubicBezTo>
                  <a:lnTo>
                    <a:pt x="0" y="1591"/>
                  </a:lnTo>
                  <a:lnTo>
                    <a:pt x="12" y="1651"/>
                  </a:lnTo>
                  <a:cubicBezTo>
                    <a:pt x="48" y="1817"/>
                    <a:pt x="107" y="1960"/>
                    <a:pt x="179" y="2115"/>
                  </a:cubicBezTo>
                  <a:lnTo>
                    <a:pt x="393" y="2532"/>
                  </a:lnTo>
                  <a:cubicBezTo>
                    <a:pt x="453" y="2675"/>
                    <a:pt x="524" y="2829"/>
                    <a:pt x="584" y="2984"/>
                  </a:cubicBezTo>
                  <a:cubicBezTo>
                    <a:pt x="643" y="3151"/>
                    <a:pt x="715" y="3318"/>
                    <a:pt x="786" y="3484"/>
                  </a:cubicBezTo>
                  <a:cubicBezTo>
                    <a:pt x="988" y="3901"/>
                    <a:pt x="1179" y="4294"/>
                    <a:pt x="1346" y="4711"/>
                  </a:cubicBezTo>
                  <a:lnTo>
                    <a:pt x="1346" y="4734"/>
                  </a:lnTo>
                  <a:lnTo>
                    <a:pt x="1369" y="4794"/>
                  </a:lnTo>
                  <a:cubicBezTo>
                    <a:pt x="1429" y="4889"/>
                    <a:pt x="1488" y="5044"/>
                    <a:pt x="1560" y="5223"/>
                  </a:cubicBezTo>
                  <a:cubicBezTo>
                    <a:pt x="1643" y="5401"/>
                    <a:pt x="1715" y="5592"/>
                    <a:pt x="1798" y="5782"/>
                  </a:cubicBezTo>
                  <a:cubicBezTo>
                    <a:pt x="1893" y="5985"/>
                    <a:pt x="1965" y="6163"/>
                    <a:pt x="2060" y="6342"/>
                  </a:cubicBezTo>
                  <a:cubicBezTo>
                    <a:pt x="2131" y="6532"/>
                    <a:pt x="2215" y="6675"/>
                    <a:pt x="2310" y="6782"/>
                  </a:cubicBezTo>
                  <a:lnTo>
                    <a:pt x="2381" y="6878"/>
                  </a:lnTo>
                  <a:lnTo>
                    <a:pt x="2489" y="6818"/>
                  </a:lnTo>
                  <a:cubicBezTo>
                    <a:pt x="2500" y="6818"/>
                    <a:pt x="2512" y="6794"/>
                    <a:pt x="2548" y="6794"/>
                  </a:cubicBezTo>
                  <a:cubicBezTo>
                    <a:pt x="2608" y="6794"/>
                    <a:pt x="2655" y="6782"/>
                    <a:pt x="2715" y="6770"/>
                  </a:cubicBezTo>
                  <a:cubicBezTo>
                    <a:pt x="2774" y="6770"/>
                    <a:pt x="2834" y="6758"/>
                    <a:pt x="2870" y="6735"/>
                  </a:cubicBezTo>
                  <a:cubicBezTo>
                    <a:pt x="2917" y="6723"/>
                    <a:pt x="2965" y="6711"/>
                    <a:pt x="3001" y="6699"/>
                  </a:cubicBezTo>
                  <a:cubicBezTo>
                    <a:pt x="3072" y="6675"/>
                    <a:pt x="3120" y="6651"/>
                    <a:pt x="3155" y="6616"/>
                  </a:cubicBezTo>
                  <a:cubicBezTo>
                    <a:pt x="3203" y="6592"/>
                    <a:pt x="3239" y="6556"/>
                    <a:pt x="3262" y="6532"/>
                  </a:cubicBezTo>
                  <a:lnTo>
                    <a:pt x="3274" y="6520"/>
                  </a:lnTo>
                  <a:cubicBezTo>
                    <a:pt x="3310" y="6485"/>
                    <a:pt x="3322" y="6449"/>
                    <a:pt x="3358" y="6413"/>
                  </a:cubicBezTo>
                  <a:lnTo>
                    <a:pt x="3393" y="6354"/>
                  </a:lnTo>
                  <a:lnTo>
                    <a:pt x="2965" y="5342"/>
                  </a:lnTo>
                  <a:lnTo>
                    <a:pt x="2822" y="5044"/>
                  </a:lnTo>
                  <a:cubicBezTo>
                    <a:pt x="2846" y="4937"/>
                    <a:pt x="2881" y="4818"/>
                    <a:pt x="2893" y="4699"/>
                  </a:cubicBezTo>
                  <a:cubicBezTo>
                    <a:pt x="2905" y="4615"/>
                    <a:pt x="2917" y="4520"/>
                    <a:pt x="2953" y="4461"/>
                  </a:cubicBezTo>
                  <a:cubicBezTo>
                    <a:pt x="2965" y="4472"/>
                    <a:pt x="3012" y="4472"/>
                    <a:pt x="3060" y="4496"/>
                  </a:cubicBezTo>
                  <a:cubicBezTo>
                    <a:pt x="3167" y="4520"/>
                    <a:pt x="3322" y="4568"/>
                    <a:pt x="3489" y="4627"/>
                  </a:cubicBezTo>
                  <a:cubicBezTo>
                    <a:pt x="3667" y="4675"/>
                    <a:pt x="3846" y="4746"/>
                    <a:pt x="4036" y="4818"/>
                  </a:cubicBezTo>
                  <a:cubicBezTo>
                    <a:pt x="4251" y="4889"/>
                    <a:pt x="4429" y="4973"/>
                    <a:pt x="4608" y="5044"/>
                  </a:cubicBezTo>
                  <a:cubicBezTo>
                    <a:pt x="4786" y="5115"/>
                    <a:pt x="4929" y="5175"/>
                    <a:pt x="5060" y="5234"/>
                  </a:cubicBezTo>
                  <a:cubicBezTo>
                    <a:pt x="5203" y="5294"/>
                    <a:pt x="5287" y="5318"/>
                    <a:pt x="5334" y="5354"/>
                  </a:cubicBezTo>
                  <a:lnTo>
                    <a:pt x="5346" y="5365"/>
                  </a:lnTo>
                  <a:cubicBezTo>
                    <a:pt x="5382" y="5377"/>
                    <a:pt x="5394" y="5377"/>
                    <a:pt x="5406" y="5401"/>
                  </a:cubicBezTo>
                  <a:cubicBezTo>
                    <a:pt x="5441" y="5425"/>
                    <a:pt x="5477" y="5461"/>
                    <a:pt x="5513" y="5473"/>
                  </a:cubicBezTo>
                  <a:cubicBezTo>
                    <a:pt x="5541" y="5494"/>
                    <a:pt x="5578" y="5511"/>
                    <a:pt x="5627" y="5511"/>
                  </a:cubicBezTo>
                  <a:cubicBezTo>
                    <a:pt x="5659" y="5511"/>
                    <a:pt x="5696" y="5504"/>
                    <a:pt x="5739" y="5484"/>
                  </a:cubicBezTo>
                  <a:cubicBezTo>
                    <a:pt x="5775" y="5473"/>
                    <a:pt x="5810" y="5461"/>
                    <a:pt x="5834" y="5449"/>
                  </a:cubicBezTo>
                  <a:lnTo>
                    <a:pt x="5858" y="5425"/>
                  </a:lnTo>
                  <a:lnTo>
                    <a:pt x="5894" y="5354"/>
                  </a:lnTo>
                  <a:cubicBezTo>
                    <a:pt x="5929" y="5330"/>
                    <a:pt x="5953" y="5282"/>
                    <a:pt x="6001" y="5223"/>
                  </a:cubicBezTo>
                  <a:cubicBezTo>
                    <a:pt x="6037" y="5175"/>
                    <a:pt x="6072" y="5115"/>
                    <a:pt x="6108" y="5056"/>
                  </a:cubicBezTo>
                  <a:cubicBezTo>
                    <a:pt x="6156" y="4996"/>
                    <a:pt x="6180" y="4937"/>
                    <a:pt x="6215" y="4877"/>
                  </a:cubicBezTo>
                  <a:cubicBezTo>
                    <a:pt x="6239" y="4806"/>
                    <a:pt x="6251" y="4734"/>
                    <a:pt x="6239" y="4675"/>
                  </a:cubicBezTo>
                  <a:lnTo>
                    <a:pt x="6239" y="4615"/>
                  </a:lnTo>
                  <a:lnTo>
                    <a:pt x="6191" y="4568"/>
                  </a:lnTo>
                  <a:cubicBezTo>
                    <a:pt x="6072" y="4461"/>
                    <a:pt x="5941" y="4377"/>
                    <a:pt x="5775" y="4294"/>
                  </a:cubicBezTo>
                  <a:cubicBezTo>
                    <a:pt x="5632" y="4222"/>
                    <a:pt x="5465" y="4151"/>
                    <a:pt x="5298" y="4091"/>
                  </a:cubicBezTo>
                  <a:lnTo>
                    <a:pt x="4810" y="3913"/>
                  </a:lnTo>
                  <a:cubicBezTo>
                    <a:pt x="4644" y="3853"/>
                    <a:pt x="4501" y="3806"/>
                    <a:pt x="4358" y="3746"/>
                  </a:cubicBezTo>
                  <a:lnTo>
                    <a:pt x="4096" y="3639"/>
                  </a:lnTo>
                  <a:cubicBezTo>
                    <a:pt x="3977" y="3579"/>
                    <a:pt x="3846" y="3544"/>
                    <a:pt x="3727" y="3484"/>
                  </a:cubicBezTo>
                  <a:cubicBezTo>
                    <a:pt x="3596" y="3437"/>
                    <a:pt x="3465" y="3377"/>
                    <a:pt x="3370" y="3318"/>
                  </a:cubicBezTo>
                  <a:cubicBezTo>
                    <a:pt x="3251" y="3258"/>
                    <a:pt x="3203" y="3222"/>
                    <a:pt x="3167" y="3210"/>
                  </a:cubicBezTo>
                  <a:cubicBezTo>
                    <a:pt x="3167" y="3187"/>
                    <a:pt x="3167" y="3139"/>
                    <a:pt x="3191" y="3079"/>
                  </a:cubicBezTo>
                  <a:cubicBezTo>
                    <a:pt x="3203" y="2948"/>
                    <a:pt x="3239" y="2770"/>
                    <a:pt x="3274" y="2567"/>
                  </a:cubicBezTo>
                  <a:cubicBezTo>
                    <a:pt x="3322" y="2365"/>
                    <a:pt x="3370" y="2139"/>
                    <a:pt x="3429" y="1901"/>
                  </a:cubicBezTo>
                  <a:cubicBezTo>
                    <a:pt x="3489" y="1651"/>
                    <a:pt x="3536" y="1424"/>
                    <a:pt x="3572" y="1198"/>
                  </a:cubicBezTo>
                  <a:cubicBezTo>
                    <a:pt x="3620" y="984"/>
                    <a:pt x="3667" y="782"/>
                    <a:pt x="3691" y="603"/>
                  </a:cubicBezTo>
                  <a:cubicBezTo>
                    <a:pt x="3727" y="365"/>
                    <a:pt x="3727" y="270"/>
                    <a:pt x="3727" y="222"/>
                  </a:cubicBezTo>
                  <a:cubicBezTo>
                    <a:pt x="3715" y="174"/>
                    <a:pt x="3679" y="67"/>
                    <a:pt x="3513" y="31"/>
                  </a:cubicBezTo>
                  <a:cubicBezTo>
                    <a:pt x="3475" y="9"/>
                    <a:pt x="3427" y="1"/>
                    <a:pt x="3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974;p48">
            <a:extLst>
              <a:ext uri="{FF2B5EF4-FFF2-40B4-BE49-F238E27FC236}">
                <a16:creationId xmlns:a16="http://schemas.microsoft.com/office/drawing/2014/main" id="{4081AF16-21FF-4903-A56E-D31A275382F6}"/>
              </a:ext>
            </a:extLst>
          </p:cNvPr>
          <p:cNvSpPr txBox="1">
            <a:spLocks/>
          </p:cNvSpPr>
          <p:nvPr/>
        </p:nvSpPr>
        <p:spPr>
          <a:xfrm>
            <a:off x="5324043" y="1782197"/>
            <a:ext cx="2246545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sz="1400" b="1" i="0" u="none" strike="noStrike" cap="none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indent="0"/>
            <a:r>
              <a:rPr lang="en-US" dirty="0"/>
              <a:t>Bismillah Constantino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6"/>
          <p:cNvSpPr/>
          <p:nvPr/>
        </p:nvSpPr>
        <p:spPr>
          <a:xfrm>
            <a:off x="3617837" y="2630100"/>
            <a:ext cx="1891649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6"/>
          <p:cNvSpPr/>
          <p:nvPr/>
        </p:nvSpPr>
        <p:spPr>
          <a:xfrm>
            <a:off x="6308449" y="2630100"/>
            <a:ext cx="1651500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6"/>
          <p:cNvSpPr/>
          <p:nvPr/>
        </p:nvSpPr>
        <p:spPr>
          <a:xfrm>
            <a:off x="1123760" y="2613600"/>
            <a:ext cx="1766373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46"/>
          <p:cNvSpPr/>
          <p:nvPr/>
        </p:nvSpPr>
        <p:spPr>
          <a:xfrm>
            <a:off x="6819199" y="1743488"/>
            <a:ext cx="630000" cy="6300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838" name="Google Shape;1838;p46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839" name="Google Shape;1839;p46"/>
          <p:cNvSpPr txBox="1">
            <a:spLocks noGrp="1"/>
          </p:cNvSpPr>
          <p:nvPr>
            <p:ph type="subTitle" idx="2"/>
          </p:nvPr>
        </p:nvSpPr>
        <p:spPr>
          <a:xfrm>
            <a:off x="1171972" y="2646600"/>
            <a:ext cx="1669947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</a:t>
            </a:r>
            <a:endParaRPr dirty="0"/>
          </a:p>
        </p:txBody>
      </p:sp>
      <p:sp>
        <p:nvSpPr>
          <p:cNvPr id="1840" name="Google Shape;1840;p46"/>
          <p:cNvSpPr txBox="1">
            <a:spLocks noGrp="1"/>
          </p:cNvSpPr>
          <p:nvPr>
            <p:ph type="subTitle" idx="1"/>
          </p:nvPr>
        </p:nvSpPr>
        <p:spPr>
          <a:xfrm>
            <a:off x="937173" y="3194250"/>
            <a:ext cx="2140500" cy="8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Console Read/Write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Data Handling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1" name="Google Shape;1841;p46"/>
          <p:cNvSpPr txBox="1">
            <a:spLocks noGrp="1"/>
          </p:cNvSpPr>
          <p:nvPr>
            <p:ph type="subTitle" idx="3"/>
          </p:nvPr>
        </p:nvSpPr>
        <p:spPr>
          <a:xfrm>
            <a:off x="3500824" y="3194250"/>
            <a:ext cx="2140500" cy="10831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Arithmetic Expressions</a:t>
            </a:r>
            <a:br>
              <a:rPr lang="en" dirty="0"/>
            </a:br>
            <a:r>
              <a:rPr lang="en" dirty="0"/>
              <a:t>Conditional Statements</a:t>
            </a:r>
            <a:br>
              <a:rPr lang="en" dirty="0"/>
            </a:br>
            <a:r>
              <a:rPr lang="en" dirty="0"/>
              <a:t>Macros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4"/>
          </p:nvPr>
        </p:nvSpPr>
        <p:spPr>
          <a:xfrm>
            <a:off x="3768096" y="2646600"/>
            <a:ext cx="1605956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Procedure</a:t>
            </a:r>
            <a:endParaRPr dirty="0"/>
          </a:p>
        </p:txBody>
      </p:sp>
      <p:sp>
        <p:nvSpPr>
          <p:cNvPr id="1843" name="Google Shape;1843;p46"/>
          <p:cNvSpPr txBox="1">
            <a:spLocks noGrp="1"/>
          </p:cNvSpPr>
          <p:nvPr>
            <p:ph type="subTitle" idx="5"/>
          </p:nvPr>
        </p:nvSpPr>
        <p:spPr>
          <a:xfrm>
            <a:off x="6063949" y="3194250"/>
            <a:ext cx="2140500" cy="8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NASM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4" name="Google Shape;1844;p46"/>
          <p:cNvSpPr txBox="1">
            <a:spLocks noGrp="1"/>
          </p:cNvSpPr>
          <p:nvPr>
            <p:ph type="subTitle" idx="6"/>
          </p:nvPr>
        </p:nvSpPr>
        <p:spPr>
          <a:xfrm>
            <a:off x="6398149" y="2646600"/>
            <a:ext cx="14721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grpSp>
        <p:nvGrpSpPr>
          <p:cNvPr id="1845" name="Google Shape;1845;p46"/>
          <p:cNvGrpSpPr/>
          <p:nvPr/>
        </p:nvGrpSpPr>
        <p:grpSpPr>
          <a:xfrm>
            <a:off x="891424" y="1351178"/>
            <a:ext cx="636963" cy="700442"/>
            <a:chOff x="891396" y="1748610"/>
            <a:chExt cx="510756" cy="561657"/>
          </a:xfrm>
        </p:grpSpPr>
        <p:sp>
          <p:nvSpPr>
            <p:cNvPr id="1846" name="Google Shape;1846;p46"/>
            <p:cNvSpPr/>
            <p:nvPr/>
          </p:nvSpPr>
          <p:spPr>
            <a:xfrm rot="-1800044">
              <a:off x="1000624" y="1814490"/>
              <a:ext cx="292319" cy="429891"/>
            </a:xfrm>
            <a:custGeom>
              <a:avLst/>
              <a:gdLst/>
              <a:ahLst/>
              <a:cxnLst/>
              <a:rect l="l" t="t" r="r" b="b"/>
              <a:pathLst>
                <a:path w="11693" h="17196" extrusionOk="0">
                  <a:moveTo>
                    <a:pt x="6419" y="0"/>
                  </a:moveTo>
                  <a:cubicBezTo>
                    <a:pt x="5376" y="0"/>
                    <a:pt x="4373" y="264"/>
                    <a:pt x="3417" y="746"/>
                  </a:cubicBezTo>
                  <a:cubicBezTo>
                    <a:pt x="2441" y="1234"/>
                    <a:pt x="1667" y="1961"/>
                    <a:pt x="1012" y="2830"/>
                  </a:cubicBezTo>
                  <a:cubicBezTo>
                    <a:pt x="834" y="3068"/>
                    <a:pt x="655" y="3318"/>
                    <a:pt x="500" y="3580"/>
                  </a:cubicBezTo>
                  <a:cubicBezTo>
                    <a:pt x="358" y="3842"/>
                    <a:pt x="215" y="4116"/>
                    <a:pt x="131" y="4413"/>
                  </a:cubicBezTo>
                  <a:cubicBezTo>
                    <a:pt x="60" y="4651"/>
                    <a:pt x="0" y="4913"/>
                    <a:pt x="131" y="5128"/>
                  </a:cubicBezTo>
                  <a:cubicBezTo>
                    <a:pt x="608" y="5985"/>
                    <a:pt x="1215" y="6723"/>
                    <a:pt x="2096" y="7211"/>
                  </a:cubicBezTo>
                  <a:cubicBezTo>
                    <a:pt x="2197" y="7269"/>
                    <a:pt x="2267" y="7300"/>
                    <a:pt x="2326" y="7300"/>
                  </a:cubicBezTo>
                  <a:cubicBezTo>
                    <a:pt x="2412" y="7300"/>
                    <a:pt x="2473" y="7234"/>
                    <a:pt x="2572" y="7092"/>
                  </a:cubicBezTo>
                  <a:cubicBezTo>
                    <a:pt x="2775" y="6771"/>
                    <a:pt x="3013" y="6461"/>
                    <a:pt x="3275" y="6164"/>
                  </a:cubicBezTo>
                  <a:cubicBezTo>
                    <a:pt x="3644" y="5711"/>
                    <a:pt x="4048" y="5330"/>
                    <a:pt x="4560" y="5068"/>
                  </a:cubicBezTo>
                  <a:cubicBezTo>
                    <a:pt x="4777" y="4964"/>
                    <a:pt x="4989" y="4912"/>
                    <a:pt x="5188" y="4912"/>
                  </a:cubicBezTo>
                  <a:cubicBezTo>
                    <a:pt x="5582" y="4912"/>
                    <a:pt x="5927" y="5114"/>
                    <a:pt x="6156" y="5509"/>
                  </a:cubicBezTo>
                  <a:cubicBezTo>
                    <a:pt x="6489" y="6068"/>
                    <a:pt x="6501" y="6675"/>
                    <a:pt x="6263" y="7295"/>
                  </a:cubicBezTo>
                  <a:cubicBezTo>
                    <a:pt x="6013" y="7973"/>
                    <a:pt x="5596" y="8557"/>
                    <a:pt x="5132" y="9116"/>
                  </a:cubicBezTo>
                  <a:cubicBezTo>
                    <a:pt x="4560" y="9831"/>
                    <a:pt x="3953" y="10521"/>
                    <a:pt x="3406" y="11247"/>
                  </a:cubicBezTo>
                  <a:cubicBezTo>
                    <a:pt x="2703" y="12188"/>
                    <a:pt x="2096" y="13164"/>
                    <a:pt x="1727" y="14284"/>
                  </a:cubicBezTo>
                  <a:cubicBezTo>
                    <a:pt x="1489" y="15046"/>
                    <a:pt x="1429" y="15819"/>
                    <a:pt x="1548" y="16593"/>
                  </a:cubicBezTo>
                  <a:cubicBezTo>
                    <a:pt x="1620" y="17034"/>
                    <a:pt x="1632" y="17058"/>
                    <a:pt x="2096" y="17058"/>
                  </a:cubicBezTo>
                  <a:cubicBezTo>
                    <a:pt x="3548" y="17070"/>
                    <a:pt x="5013" y="17070"/>
                    <a:pt x="6465" y="17141"/>
                  </a:cubicBezTo>
                  <a:cubicBezTo>
                    <a:pt x="6712" y="17141"/>
                    <a:pt x="6952" y="17136"/>
                    <a:pt x="7198" y="17136"/>
                  </a:cubicBezTo>
                  <a:cubicBezTo>
                    <a:pt x="7321" y="17136"/>
                    <a:pt x="7446" y="17137"/>
                    <a:pt x="7573" y="17141"/>
                  </a:cubicBezTo>
                  <a:cubicBezTo>
                    <a:pt x="8290" y="17163"/>
                    <a:pt x="9007" y="17195"/>
                    <a:pt x="9724" y="17195"/>
                  </a:cubicBezTo>
                  <a:cubicBezTo>
                    <a:pt x="10150" y="17195"/>
                    <a:pt x="10576" y="17184"/>
                    <a:pt x="11002" y="17153"/>
                  </a:cubicBezTo>
                  <a:cubicBezTo>
                    <a:pt x="11335" y="17129"/>
                    <a:pt x="11442" y="17034"/>
                    <a:pt x="11502" y="16712"/>
                  </a:cubicBezTo>
                  <a:cubicBezTo>
                    <a:pt x="11561" y="16403"/>
                    <a:pt x="11573" y="16081"/>
                    <a:pt x="11585" y="15760"/>
                  </a:cubicBezTo>
                  <a:cubicBezTo>
                    <a:pt x="11621" y="15046"/>
                    <a:pt x="11668" y="14331"/>
                    <a:pt x="11680" y="13617"/>
                  </a:cubicBezTo>
                  <a:cubicBezTo>
                    <a:pt x="11692" y="13152"/>
                    <a:pt x="11502" y="12914"/>
                    <a:pt x="11049" y="12891"/>
                  </a:cubicBezTo>
                  <a:cubicBezTo>
                    <a:pt x="10480" y="12848"/>
                    <a:pt x="9898" y="12812"/>
                    <a:pt x="9325" y="12812"/>
                  </a:cubicBezTo>
                  <a:cubicBezTo>
                    <a:pt x="9096" y="12812"/>
                    <a:pt x="8869" y="12817"/>
                    <a:pt x="8644" y="12831"/>
                  </a:cubicBezTo>
                  <a:lnTo>
                    <a:pt x="8168" y="12831"/>
                  </a:lnTo>
                  <a:cubicBezTo>
                    <a:pt x="7775" y="12843"/>
                    <a:pt x="7382" y="12855"/>
                    <a:pt x="6989" y="12855"/>
                  </a:cubicBezTo>
                  <a:cubicBezTo>
                    <a:pt x="6763" y="12855"/>
                    <a:pt x="6644" y="12664"/>
                    <a:pt x="6763" y="12486"/>
                  </a:cubicBezTo>
                  <a:cubicBezTo>
                    <a:pt x="7216" y="11831"/>
                    <a:pt x="7620" y="11128"/>
                    <a:pt x="7989" y="10426"/>
                  </a:cubicBezTo>
                  <a:cubicBezTo>
                    <a:pt x="8609" y="9235"/>
                    <a:pt x="9252" y="8045"/>
                    <a:pt x="9740" y="6795"/>
                  </a:cubicBezTo>
                  <a:cubicBezTo>
                    <a:pt x="10156" y="5711"/>
                    <a:pt x="10454" y="4592"/>
                    <a:pt x="10383" y="3401"/>
                  </a:cubicBezTo>
                  <a:cubicBezTo>
                    <a:pt x="10335" y="2735"/>
                    <a:pt x="10204" y="2080"/>
                    <a:pt x="9823" y="1520"/>
                  </a:cubicBezTo>
                  <a:cubicBezTo>
                    <a:pt x="9168" y="591"/>
                    <a:pt x="8228" y="163"/>
                    <a:pt x="7156" y="44"/>
                  </a:cubicBezTo>
                  <a:cubicBezTo>
                    <a:pt x="6908" y="14"/>
                    <a:pt x="6662" y="0"/>
                    <a:pt x="6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 rot="-1800044">
              <a:off x="985277" y="1798406"/>
              <a:ext cx="322993" cy="462065"/>
            </a:xfrm>
            <a:custGeom>
              <a:avLst/>
              <a:gdLst/>
              <a:ahLst/>
              <a:cxnLst/>
              <a:rect l="l" t="t" r="r" b="b"/>
              <a:pathLst>
                <a:path w="12920" h="18483" extrusionOk="0">
                  <a:moveTo>
                    <a:pt x="6872" y="527"/>
                  </a:moveTo>
                  <a:cubicBezTo>
                    <a:pt x="7115" y="527"/>
                    <a:pt x="7361" y="541"/>
                    <a:pt x="7609" y="571"/>
                  </a:cubicBezTo>
                  <a:cubicBezTo>
                    <a:pt x="8680" y="690"/>
                    <a:pt x="9621" y="1118"/>
                    <a:pt x="10276" y="2047"/>
                  </a:cubicBezTo>
                  <a:cubicBezTo>
                    <a:pt x="10657" y="2607"/>
                    <a:pt x="10800" y="3262"/>
                    <a:pt x="10836" y="3928"/>
                  </a:cubicBezTo>
                  <a:cubicBezTo>
                    <a:pt x="10919" y="5119"/>
                    <a:pt x="10621" y="6238"/>
                    <a:pt x="10204" y="7322"/>
                  </a:cubicBezTo>
                  <a:cubicBezTo>
                    <a:pt x="9704" y="8572"/>
                    <a:pt x="9073" y="9762"/>
                    <a:pt x="8442" y="10953"/>
                  </a:cubicBezTo>
                  <a:cubicBezTo>
                    <a:pt x="8073" y="11655"/>
                    <a:pt x="7668" y="12358"/>
                    <a:pt x="7228" y="13013"/>
                  </a:cubicBezTo>
                  <a:cubicBezTo>
                    <a:pt x="7109" y="13191"/>
                    <a:pt x="7228" y="13382"/>
                    <a:pt x="7442" y="13382"/>
                  </a:cubicBezTo>
                  <a:cubicBezTo>
                    <a:pt x="7835" y="13382"/>
                    <a:pt x="8240" y="13370"/>
                    <a:pt x="8621" y="13358"/>
                  </a:cubicBezTo>
                  <a:lnTo>
                    <a:pt x="9097" y="13358"/>
                  </a:lnTo>
                  <a:cubicBezTo>
                    <a:pt x="9919" y="13358"/>
                    <a:pt x="10716" y="13394"/>
                    <a:pt x="11526" y="13441"/>
                  </a:cubicBezTo>
                  <a:cubicBezTo>
                    <a:pt x="11967" y="13477"/>
                    <a:pt x="12169" y="13715"/>
                    <a:pt x="12145" y="14168"/>
                  </a:cubicBezTo>
                  <a:cubicBezTo>
                    <a:pt x="12109" y="14858"/>
                    <a:pt x="12062" y="15573"/>
                    <a:pt x="12050" y="16287"/>
                  </a:cubicBezTo>
                  <a:cubicBezTo>
                    <a:pt x="12026" y="16608"/>
                    <a:pt x="12014" y="16930"/>
                    <a:pt x="11955" y="17239"/>
                  </a:cubicBezTo>
                  <a:cubicBezTo>
                    <a:pt x="11895" y="17561"/>
                    <a:pt x="11788" y="17656"/>
                    <a:pt x="11467" y="17680"/>
                  </a:cubicBezTo>
                  <a:cubicBezTo>
                    <a:pt x="11041" y="17711"/>
                    <a:pt x="10613" y="17722"/>
                    <a:pt x="10185" y="17722"/>
                  </a:cubicBezTo>
                  <a:cubicBezTo>
                    <a:pt x="9464" y="17722"/>
                    <a:pt x="8743" y="17690"/>
                    <a:pt x="8026" y="17668"/>
                  </a:cubicBezTo>
                  <a:cubicBezTo>
                    <a:pt x="7903" y="17664"/>
                    <a:pt x="7781" y="17663"/>
                    <a:pt x="7660" y="17663"/>
                  </a:cubicBezTo>
                  <a:cubicBezTo>
                    <a:pt x="7417" y="17663"/>
                    <a:pt x="7176" y="17668"/>
                    <a:pt x="6930" y="17668"/>
                  </a:cubicBezTo>
                  <a:cubicBezTo>
                    <a:pt x="5466" y="17597"/>
                    <a:pt x="4001" y="17597"/>
                    <a:pt x="2549" y="17585"/>
                  </a:cubicBezTo>
                  <a:cubicBezTo>
                    <a:pt x="2084" y="17585"/>
                    <a:pt x="2073" y="17561"/>
                    <a:pt x="2001" y="17120"/>
                  </a:cubicBezTo>
                  <a:cubicBezTo>
                    <a:pt x="1882" y="16346"/>
                    <a:pt x="1942" y="15573"/>
                    <a:pt x="2180" y="14811"/>
                  </a:cubicBezTo>
                  <a:cubicBezTo>
                    <a:pt x="2549" y="13691"/>
                    <a:pt x="3156" y="12715"/>
                    <a:pt x="3858" y="11774"/>
                  </a:cubicBezTo>
                  <a:cubicBezTo>
                    <a:pt x="4406" y="11048"/>
                    <a:pt x="5025" y="10358"/>
                    <a:pt x="5585" y="9643"/>
                  </a:cubicBezTo>
                  <a:cubicBezTo>
                    <a:pt x="6049" y="9084"/>
                    <a:pt x="6466" y="8500"/>
                    <a:pt x="6716" y="7822"/>
                  </a:cubicBezTo>
                  <a:cubicBezTo>
                    <a:pt x="6954" y="7202"/>
                    <a:pt x="6942" y="6595"/>
                    <a:pt x="6609" y="6036"/>
                  </a:cubicBezTo>
                  <a:cubicBezTo>
                    <a:pt x="6388" y="5641"/>
                    <a:pt x="6040" y="5439"/>
                    <a:pt x="5647" y="5439"/>
                  </a:cubicBezTo>
                  <a:cubicBezTo>
                    <a:pt x="5448" y="5439"/>
                    <a:pt x="5237" y="5491"/>
                    <a:pt x="5025" y="5595"/>
                  </a:cubicBezTo>
                  <a:cubicBezTo>
                    <a:pt x="4501" y="5857"/>
                    <a:pt x="4097" y="6238"/>
                    <a:pt x="3727" y="6691"/>
                  </a:cubicBezTo>
                  <a:cubicBezTo>
                    <a:pt x="3477" y="6988"/>
                    <a:pt x="3239" y="7298"/>
                    <a:pt x="3025" y="7619"/>
                  </a:cubicBezTo>
                  <a:cubicBezTo>
                    <a:pt x="2926" y="7761"/>
                    <a:pt x="2865" y="7827"/>
                    <a:pt x="2779" y="7827"/>
                  </a:cubicBezTo>
                  <a:cubicBezTo>
                    <a:pt x="2720" y="7827"/>
                    <a:pt x="2650" y="7796"/>
                    <a:pt x="2549" y="7738"/>
                  </a:cubicBezTo>
                  <a:cubicBezTo>
                    <a:pt x="1668" y="7250"/>
                    <a:pt x="1060" y="6512"/>
                    <a:pt x="584" y="5655"/>
                  </a:cubicBezTo>
                  <a:cubicBezTo>
                    <a:pt x="453" y="5440"/>
                    <a:pt x="513" y="5178"/>
                    <a:pt x="584" y="4940"/>
                  </a:cubicBezTo>
                  <a:cubicBezTo>
                    <a:pt x="679" y="4643"/>
                    <a:pt x="810" y="4369"/>
                    <a:pt x="953" y="4107"/>
                  </a:cubicBezTo>
                  <a:cubicBezTo>
                    <a:pt x="1108" y="3845"/>
                    <a:pt x="1287" y="3595"/>
                    <a:pt x="1465" y="3357"/>
                  </a:cubicBezTo>
                  <a:cubicBezTo>
                    <a:pt x="2120" y="2488"/>
                    <a:pt x="2894" y="1761"/>
                    <a:pt x="3870" y="1273"/>
                  </a:cubicBezTo>
                  <a:cubicBezTo>
                    <a:pt x="4826" y="791"/>
                    <a:pt x="5828" y="527"/>
                    <a:pt x="6872" y="527"/>
                  </a:cubicBezTo>
                  <a:close/>
                  <a:moveTo>
                    <a:pt x="7061" y="1"/>
                  </a:moveTo>
                  <a:cubicBezTo>
                    <a:pt x="6559" y="1"/>
                    <a:pt x="6056" y="66"/>
                    <a:pt x="5561" y="166"/>
                  </a:cubicBezTo>
                  <a:cubicBezTo>
                    <a:pt x="4013" y="499"/>
                    <a:pt x="2704" y="1237"/>
                    <a:pt x="1644" y="2416"/>
                  </a:cubicBezTo>
                  <a:cubicBezTo>
                    <a:pt x="1227" y="2892"/>
                    <a:pt x="834" y="3381"/>
                    <a:pt x="537" y="3928"/>
                  </a:cubicBezTo>
                  <a:cubicBezTo>
                    <a:pt x="406" y="4190"/>
                    <a:pt x="287" y="4440"/>
                    <a:pt x="179" y="4726"/>
                  </a:cubicBezTo>
                  <a:cubicBezTo>
                    <a:pt x="60" y="5047"/>
                    <a:pt x="1" y="5381"/>
                    <a:pt x="108" y="5702"/>
                  </a:cubicBezTo>
                  <a:cubicBezTo>
                    <a:pt x="322" y="6405"/>
                    <a:pt x="632" y="7048"/>
                    <a:pt x="1120" y="7595"/>
                  </a:cubicBezTo>
                  <a:cubicBezTo>
                    <a:pt x="1477" y="8000"/>
                    <a:pt x="1894" y="8334"/>
                    <a:pt x="2406" y="8536"/>
                  </a:cubicBezTo>
                  <a:cubicBezTo>
                    <a:pt x="2575" y="8594"/>
                    <a:pt x="2748" y="8634"/>
                    <a:pt x="2915" y="8634"/>
                  </a:cubicBezTo>
                  <a:cubicBezTo>
                    <a:pt x="3195" y="8634"/>
                    <a:pt x="3459" y="8523"/>
                    <a:pt x="3668" y="8203"/>
                  </a:cubicBezTo>
                  <a:cubicBezTo>
                    <a:pt x="3775" y="8060"/>
                    <a:pt x="3870" y="7905"/>
                    <a:pt x="3978" y="7738"/>
                  </a:cubicBezTo>
                  <a:cubicBezTo>
                    <a:pt x="4287" y="7262"/>
                    <a:pt x="4644" y="6833"/>
                    <a:pt x="5097" y="6512"/>
                  </a:cubicBezTo>
                  <a:cubicBezTo>
                    <a:pt x="5348" y="6318"/>
                    <a:pt x="5620" y="6190"/>
                    <a:pt x="5946" y="6190"/>
                  </a:cubicBezTo>
                  <a:cubicBezTo>
                    <a:pt x="5961" y="6190"/>
                    <a:pt x="5975" y="6190"/>
                    <a:pt x="5990" y="6190"/>
                  </a:cubicBezTo>
                  <a:cubicBezTo>
                    <a:pt x="6216" y="6214"/>
                    <a:pt x="6299" y="6286"/>
                    <a:pt x="6347" y="6524"/>
                  </a:cubicBezTo>
                  <a:cubicBezTo>
                    <a:pt x="6418" y="6869"/>
                    <a:pt x="6371" y="7202"/>
                    <a:pt x="6252" y="7536"/>
                  </a:cubicBezTo>
                  <a:cubicBezTo>
                    <a:pt x="6049" y="8119"/>
                    <a:pt x="5704" y="8607"/>
                    <a:pt x="5335" y="9096"/>
                  </a:cubicBezTo>
                  <a:cubicBezTo>
                    <a:pt x="4680" y="9977"/>
                    <a:pt x="3954" y="10810"/>
                    <a:pt x="3311" y="11703"/>
                  </a:cubicBezTo>
                  <a:cubicBezTo>
                    <a:pt x="2668" y="12596"/>
                    <a:pt x="2108" y="13513"/>
                    <a:pt x="1751" y="14572"/>
                  </a:cubicBezTo>
                  <a:cubicBezTo>
                    <a:pt x="1370" y="15644"/>
                    <a:pt x="1299" y="16739"/>
                    <a:pt x="1715" y="17823"/>
                  </a:cubicBezTo>
                  <a:cubicBezTo>
                    <a:pt x="1834" y="18132"/>
                    <a:pt x="2025" y="18311"/>
                    <a:pt x="2358" y="18382"/>
                  </a:cubicBezTo>
                  <a:cubicBezTo>
                    <a:pt x="2711" y="18459"/>
                    <a:pt x="3078" y="18466"/>
                    <a:pt x="3449" y="18466"/>
                  </a:cubicBezTo>
                  <a:cubicBezTo>
                    <a:pt x="3542" y="18466"/>
                    <a:pt x="3635" y="18466"/>
                    <a:pt x="3727" y="18466"/>
                  </a:cubicBezTo>
                  <a:cubicBezTo>
                    <a:pt x="4668" y="18466"/>
                    <a:pt x="5597" y="18430"/>
                    <a:pt x="6537" y="18430"/>
                  </a:cubicBezTo>
                  <a:cubicBezTo>
                    <a:pt x="7502" y="18430"/>
                    <a:pt x="8478" y="18478"/>
                    <a:pt x="9431" y="18478"/>
                  </a:cubicBezTo>
                  <a:cubicBezTo>
                    <a:pt x="9611" y="18481"/>
                    <a:pt x="9792" y="18483"/>
                    <a:pt x="9973" y="18483"/>
                  </a:cubicBezTo>
                  <a:cubicBezTo>
                    <a:pt x="10547" y="18483"/>
                    <a:pt x="11126" y="18461"/>
                    <a:pt x="11705" y="18371"/>
                  </a:cubicBezTo>
                  <a:cubicBezTo>
                    <a:pt x="12074" y="18311"/>
                    <a:pt x="12407" y="18204"/>
                    <a:pt x="12586" y="17823"/>
                  </a:cubicBezTo>
                  <a:cubicBezTo>
                    <a:pt x="12657" y="17656"/>
                    <a:pt x="12657" y="17489"/>
                    <a:pt x="12681" y="17311"/>
                  </a:cubicBezTo>
                  <a:cubicBezTo>
                    <a:pt x="12812" y="16466"/>
                    <a:pt x="12895" y="15608"/>
                    <a:pt x="12919" y="14739"/>
                  </a:cubicBezTo>
                  <a:cubicBezTo>
                    <a:pt x="12919" y="14299"/>
                    <a:pt x="12788" y="13882"/>
                    <a:pt x="12562" y="13489"/>
                  </a:cubicBezTo>
                  <a:cubicBezTo>
                    <a:pt x="12407" y="13215"/>
                    <a:pt x="12181" y="13072"/>
                    <a:pt x="11871" y="13037"/>
                  </a:cubicBezTo>
                  <a:cubicBezTo>
                    <a:pt x="11047" y="12953"/>
                    <a:pt x="10231" y="12915"/>
                    <a:pt x="9416" y="12915"/>
                  </a:cubicBezTo>
                  <a:cubicBezTo>
                    <a:pt x="9302" y="12915"/>
                    <a:pt x="9188" y="12916"/>
                    <a:pt x="9073" y="12917"/>
                  </a:cubicBezTo>
                  <a:lnTo>
                    <a:pt x="8145" y="12917"/>
                  </a:lnTo>
                  <a:cubicBezTo>
                    <a:pt x="8240" y="12739"/>
                    <a:pt x="8323" y="12572"/>
                    <a:pt x="8430" y="12406"/>
                  </a:cubicBezTo>
                  <a:cubicBezTo>
                    <a:pt x="9097" y="11215"/>
                    <a:pt x="9800" y="10036"/>
                    <a:pt x="10419" y="8810"/>
                  </a:cubicBezTo>
                  <a:cubicBezTo>
                    <a:pt x="11002" y="7655"/>
                    <a:pt x="11490" y="6476"/>
                    <a:pt x="11562" y="5167"/>
                  </a:cubicBezTo>
                  <a:cubicBezTo>
                    <a:pt x="11609" y="4321"/>
                    <a:pt x="11586" y="3476"/>
                    <a:pt x="11264" y="2666"/>
                  </a:cubicBezTo>
                  <a:cubicBezTo>
                    <a:pt x="10800" y="1404"/>
                    <a:pt x="9823" y="654"/>
                    <a:pt x="8585" y="237"/>
                  </a:cubicBezTo>
                  <a:cubicBezTo>
                    <a:pt x="8086" y="69"/>
                    <a:pt x="7574" y="1"/>
                    <a:pt x="7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46"/>
          <p:cNvGrpSpPr/>
          <p:nvPr/>
        </p:nvGrpSpPr>
        <p:grpSpPr>
          <a:xfrm>
            <a:off x="5622086" y="3843466"/>
            <a:ext cx="440965" cy="489752"/>
            <a:chOff x="2960338" y="3767686"/>
            <a:chExt cx="344315" cy="382439"/>
          </a:xfrm>
        </p:grpSpPr>
        <p:sp>
          <p:nvSpPr>
            <p:cNvPr id="1849" name="Google Shape;1849;p46"/>
            <p:cNvSpPr/>
            <p:nvPr/>
          </p:nvSpPr>
          <p:spPr>
            <a:xfrm>
              <a:off x="2971962" y="3780643"/>
              <a:ext cx="321096" cy="357872"/>
            </a:xfrm>
            <a:custGeom>
              <a:avLst/>
              <a:gdLst/>
              <a:ahLst/>
              <a:cxnLst/>
              <a:rect l="l" t="t" r="r" b="b"/>
              <a:pathLst>
                <a:path w="4287" h="4778" extrusionOk="0">
                  <a:moveTo>
                    <a:pt x="2374" y="0"/>
                  </a:moveTo>
                  <a:cubicBezTo>
                    <a:pt x="2007" y="0"/>
                    <a:pt x="1632" y="39"/>
                    <a:pt x="1632" y="39"/>
                  </a:cubicBezTo>
                  <a:cubicBezTo>
                    <a:pt x="1632" y="39"/>
                    <a:pt x="1691" y="1670"/>
                    <a:pt x="1501" y="1670"/>
                  </a:cubicBezTo>
                  <a:cubicBezTo>
                    <a:pt x="1001" y="1670"/>
                    <a:pt x="501" y="1706"/>
                    <a:pt x="1" y="1778"/>
                  </a:cubicBezTo>
                  <a:cubicBezTo>
                    <a:pt x="72" y="2099"/>
                    <a:pt x="72" y="2444"/>
                    <a:pt x="13" y="2778"/>
                  </a:cubicBezTo>
                  <a:cubicBezTo>
                    <a:pt x="205" y="2764"/>
                    <a:pt x="393" y="2758"/>
                    <a:pt x="580" y="2758"/>
                  </a:cubicBezTo>
                  <a:cubicBezTo>
                    <a:pt x="892" y="2758"/>
                    <a:pt x="1200" y="2776"/>
                    <a:pt x="1513" y="2813"/>
                  </a:cubicBezTo>
                  <a:cubicBezTo>
                    <a:pt x="1429" y="3456"/>
                    <a:pt x="1441" y="4123"/>
                    <a:pt x="1560" y="4766"/>
                  </a:cubicBezTo>
                  <a:cubicBezTo>
                    <a:pt x="1752" y="4743"/>
                    <a:pt x="1943" y="4732"/>
                    <a:pt x="2131" y="4732"/>
                  </a:cubicBezTo>
                  <a:cubicBezTo>
                    <a:pt x="2342" y="4732"/>
                    <a:pt x="2550" y="4746"/>
                    <a:pt x="2751" y="4778"/>
                  </a:cubicBezTo>
                  <a:cubicBezTo>
                    <a:pt x="2870" y="4147"/>
                    <a:pt x="2858" y="3468"/>
                    <a:pt x="2680" y="2849"/>
                  </a:cubicBezTo>
                  <a:cubicBezTo>
                    <a:pt x="2982" y="2775"/>
                    <a:pt x="3269" y="2747"/>
                    <a:pt x="3567" y="2747"/>
                  </a:cubicBezTo>
                  <a:cubicBezTo>
                    <a:pt x="3797" y="2747"/>
                    <a:pt x="4033" y="2764"/>
                    <a:pt x="4287" y="2790"/>
                  </a:cubicBezTo>
                  <a:cubicBezTo>
                    <a:pt x="4275" y="2492"/>
                    <a:pt x="4287" y="1670"/>
                    <a:pt x="4287" y="1670"/>
                  </a:cubicBezTo>
                  <a:lnTo>
                    <a:pt x="4287" y="1670"/>
                  </a:lnTo>
                  <a:cubicBezTo>
                    <a:pt x="4287" y="1670"/>
                    <a:pt x="4108" y="1682"/>
                    <a:pt x="4061" y="1682"/>
                  </a:cubicBezTo>
                  <a:cubicBezTo>
                    <a:pt x="3715" y="1670"/>
                    <a:pt x="3323" y="1647"/>
                    <a:pt x="2989" y="1623"/>
                  </a:cubicBezTo>
                  <a:cubicBezTo>
                    <a:pt x="2906" y="1087"/>
                    <a:pt x="3084" y="575"/>
                    <a:pt x="2918" y="51"/>
                  </a:cubicBezTo>
                  <a:cubicBezTo>
                    <a:pt x="2785" y="13"/>
                    <a:pt x="2581" y="0"/>
                    <a:pt x="2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2960338" y="3767686"/>
              <a:ext cx="344315" cy="382439"/>
            </a:xfrm>
            <a:custGeom>
              <a:avLst/>
              <a:gdLst/>
              <a:ahLst/>
              <a:cxnLst/>
              <a:rect l="l" t="t" r="r" b="b"/>
              <a:pathLst>
                <a:path w="4597" h="5106" extrusionOk="0">
                  <a:moveTo>
                    <a:pt x="2469" y="303"/>
                  </a:moveTo>
                  <a:cubicBezTo>
                    <a:pt x="2535" y="303"/>
                    <a:pt x="2601" y="304"/>
                    <a:pt x="2668" y="307"/>
                  </a:cubicBezTo>
                  <a:cubicBezTo>
                    <a:pt x="2688" y="307"/>
                    <a:pt x="2719" y="306"/>
                    <a:pt x="2755" y="306"/>
                  </a:cubicBezTo>
                  <a:cubicBezTo>
                    <a:pt x="2825" y="306"/>
                    <a:pt x="2910" y="311"/>
                    <a:pt x="2942" y="343"/>
                  </a:cubicBezTo>
                  <a:cubicBezTo>
                    <a:pt x="2989" y="391"/>
                    <a:pt x="2965" y="772"/>
                    <a:pt x="2965" y="867"/>
                  </a:cubicBezTo>
                  <a:cubicBezTo>
                    <a:pt x="2965" y="1177"/>
                    <a:pt x="2930" y="1474"/>
                    <a:pt x="2965" y="1784"/>
                  </a:cubicBezTo>
                  <a:cubicBezTo>
                    <a:pt x="2989" y="1879"/>
                    <a:pt x="3025" y="1939"/>
                    <a:pt x="3120" y="1939"/>
                  </a:cubicBezTo>
                  <a:cubicBezTo>
                    <a:pt x="3501" y="1951"/>
                    <a:pt x="3882" y="1998"/>
                    <a:pt x="4263" y="1998"/>
                  </a:cubicBezTo>
                  <a:lnTo>
                    <a:pt x="4263" y="2796"/>
                  </a:lnTo>
                  <a:cubicBezTo>
                    <a:pt x="4074" y="2777"/>
                    <a:pt x="3883" y="2766"/>
                    <a:pt x="3691" y="2766"/>
                  </a:cubicBezTo>
                  <a:cubicBezTo>
                    <a:pt x="3387" y="2766"/>
                    <a:pt x="3081" y="2794"/>
                    <a:pt x="2775" y="2867"/>
                  </a:cubicBezTo>
                  <a:cubicBezTo>
                    <a:pt x="2703" y="2891"/>
                    <a:pt x="2656" y="2974"/>
                    <a:pt x="2680" y="3046"/>
                  </a:cubicBezTo>
                  <a:cubicBezTo>
                    <a:pt x="2822" y="3629"/>
                    <a:pt x="2858" y="4201"/>
                    <a:pt x="2763" y="4772"/>
                  </a:cubicBezTo>
                  <a:cubicBezTo>
                    <a:pt x="2608" y="4760"/>
                    <a:pt x="2453" y="4754"/>
                    <a:pt x="2297" y="4754"/>
                  </a:cubicBezTo>
                  <a:cubicBezTo>
                    <a:pt x="2141" y="4754"/>
                    <a:pt x="1983" y="4760"/>
                    <a:pt x="1822" y="4772"/>
                  </a:cubicBezTo>
                  <a:cubicBezTo>
                    <a:pt x="1739" y="4177"/>
                    <a:pt x="1739" y="3582"/>
                    <a:pt x="1810" y="2974"/>
                  </a:cubicBezTo>
                  <a:cubicBezTo>
                    <a:pt x="1822" y="2891"/>
                    <a:pt x="1739" y="2843"/>
                    <a:pt x="1656" y="2832"/>
                  </a:cubicBezTo>
                  <a:cubicBezTo>
                    <a:pt x="1329" y="2787"/>
                    <a:pt x="996" y="2763"/>
                    <a:pt x="666" y="2763"/>
                  </a:cubicBezTo>
                  <a:cubicBezTo>
                    <a:pt x="551" y="2763"/>
                    <a:pt x="436" y="2766"/>
                    <a:pt x="322" y="2772"/>
                  </a:cubicBezTo>
                  <a:cubicBezTo>
                    <a:pt x="334" y="2534"/>
                    <a:pt x="334" y="2296"/>
                    <a:pt x="310" y="2070"/>
                  </a:cubicBezTo>
                  <a:cubicBezTo>
                    <a:pt x="751" y="2022"/>
                    <a:pt x="1191" y="1998"/>
                    <a:pt x="1632" y="1998"/>
                  </a:cubicBezTo>
                  <a:lnTo>
                    <a:pt x="1691" y="1998"/>
                  </a:lnTo>
                  <a:cubicBezTo>
                    <a:pt x="1930" y="1891"/>
                    <a:pt x="1894" y="1403"/>
                    <a:pt x="1918" y="1200"/>
                  </a:cubicBezTo>
                  <a:cubicBezTo>
                    <a:pt x="1930" y="903"/>
                    <a:pt x="1930" y="629"/>
                    <a:pt x="1930" y="331"/>
                  </a:cubicBezTo>
                  <a:cubicBezTo>
                    <a:pt x="2113" y="314"/>
                    <a:pt x="2289" y="303"/>
                    <a:pt x="2469" y="303"/>
                  </a:cubicBezTo>
                  <a:close/>
                  <a:moveTo>
                    <a:pt x="2458" y="1"/>
                  </a:moveTo>
                  <a:cubicBezTo>
                    <a:pt x="2236" y="1"/>
                    <a:pt x="2013" y="16"/>
                    <a:pt x="1799" y="34"/>
                  </a:cubicBezTo>
                  <a:cubicBezTo>
                    <a:pt x="1727" y="34"/>
                    <a:pt x="1644" y="93"/>
                    <a:pt x="1644" y="176"/>
                  </a:cubicBezTo>
                  <a:lnTo>
                    <a:pt x="1644" y="867"/>
                  </a:lnTo>
                  <a:cubicBezTo>
                    <a:pt x="1644" y="1022"/>
                    <a:pt x="1632" y="1200"/>
                    <a:pt x="1620" y="1367"/>
                  </a:cubicBezTo>
                  <a:cubicBezTo>
                    <a:pt x="1620" y="1462"/>
                    <a:pt x="1584" y="1534"/>
                    <a:pt x="1584" y="1617"/>
                  </a:cubicBezTo>
                  <a:cubicBezTo>
                    <a:pt x="1584" y="1665"/>
                    <a:pt x="1572" y="1677"/>
                    <a:pt x="1572" y="1700"/>
                  </a:cubicBezTo>
                  <a:cubicBezTo>
                    <a:pt x="1096" y="1712"/>
                    <a:pt x="620" y="1736"/>
                    <a:pt x="155" y="1796"/>
                  </a:cubicBezTo>
                  <a:cubicBezTo>
                    <a:pt x="60" y="1820"/>
                    <a:pt x="1" y="1891"/>
                    <a:pt x="13" y="1998"/>
                  </a:cubicBezTo>
                  <a:cubicBezTo>
                    <a:pt x="72" y="2308"/>
                    <a:pt x="72" y="2593"/>
                    <a:pt x="25" y="2903"/>
                  </a:cubicBezTo>
                  <a:cubicBezTo>
                    <a:pt x="13" y="2986"/>
                    <a:pt x="60" y="3093"/>
                    <a:pt x="179" y="3093"/>
                  </a:cubicBezTo>
                  <a:cubicBezTo>
                    <a:pt x="326" y="3086"/>
                    <a:pt x="474" y="3082"/>
                    <a:pt x="623" y="3082"/>
                  </a:cubicBezTo>
                  <a:cubicBezTo>
                    <a:pt x="920" y="3082"/>
                    <a:pt x="1219" y="3097"/>
                    <a:pt x="1513" y="3129"/>
                  </a:cubicBezTo>
                  <a:cubicBezTo>
                    <a:pt x="1453" y="3748"/>
                    <a:pt x="1465" y="4356"/>
                    <a:pt x="1572" y="4987"/>
                  </a:cubicBezTo>
                  <a:cubicBezTo>
                    <a:pt x="1583" y="5041"/>
                    <a:pt x="1654" y="5095"/>
                    <a:pt x="1711" y="5095"/>
                  </a:cubicBezTo>
                  <a:cubicBezTo>
                    <a:pt x="1717" y="5095"/>
                    <a:pt x="1722" y="5095"/>
                    <a:pt x="1727" y="5094"/>
                  </a:cubicBezTo>
                  <a:cubicBezTo>
                    <a:pt x="1899" y="5073"/>
                    <a:pt x="2072" y="5063"/>
                    <a:pt x="2245" y="5063"/>
                  </a:cubicBezTo>
                  <a:cubicBezTo>
                    <a:pt x="2467" y="5063"/>
                    <a:pt x="2690" y="5079"/>
                    <a:pt x="2918" y="5106"/>
                  </a:cubicBezTo>
                  <a:cubicBezTo>
                    <a:pt x="2977" y="5106"/>
                    <a:pt x="3049" y="5058"/>
                    <a:pt x="3061" y="4998"/>
                  </a:cubicBezTo>
                  <a:cubicBezTo>
                    <a:pt x="3168" y="4379"/>
                    <a:pt x="3168" y="3760"/>
                    <a:pt x="3013" y="3141"/>
                  </a:cubicBezTo>
                  <a:cubicBezTo>
                    <a:pt x="3262" y="3091"/>
                    <a:pt x="3511" y="3074"/>
                    <a:pt x="3760" y="3074"/>
                  </a:cubicBezTo>
                  <a:cubicBezTo>
                    <a:pt x="3988" y="3074"/>
                    <a:pt x="4215" y="3088"/>
                    <a:pt x="4442" y="3105"/>
                  </a:cubicBezTo>
                  <a:cubicBezTo>
                    <a:pt x="4451" y="3108"/>
                    <a:pt x="4459" y="3109"/>
                    <a:pt x="4468" y="3109"/>
                  </a:cubicBezTo>
                  <a:cubicBezTo>
                    <a:pt x="4540" y="3109"/>
                    <a:pt x="4597" y="3026"/>
                    <a:pt x="4597" y="2963"/>
                  </a:cubicBezTo>
                  <a:cubicBezTo>
                    <a:pt x="4561" y="2570"/>
                    <a:pt x="4561" y="2201"/>
                    <a:pt x="4585" y="1831"/>
                  </a:cubicBezTo>
                  <a:cubicBezTo>
                    <a:pt x="4585" y="1760"/>
                    <a:pt x="4501" y="1677"/>
                    <a:pt x="4430" y="1677"/>
                  </a:cubicBezTo>
                  <a:cubicBezTo>
                    <a:pt x="4332" y="1686"/>
                    <a:pt x="4233" y="1690"/>
                    <a:pt x="4135" y="1690"/>
                  </a:cubicBezTo>
                  <a:cubicBezTo>
                    <a:pt x="3848" y="1690"/>
                    <a:pt x="3558" y="1659"/>
                    <a:pt x="3275" y="1641"/>
                  </a:cubicBezTo>
                  <a:cubicBezTo>
                    <a:pt x="3239" y="1141"/>
                    <a:pt x="3334" y="653"/>
                    <a:pt x="3215" y="165"/>
                  </a:cubicBezTo>
                  <a:cubicBezTo>
                    <a:pt x="3192" y="117"/>
                    <a:pt x="3156" y="69"/>
                    <a:pt x="3108" y="57"/>
                  </a:cubicBezTo>
                  <a:cubicBezTo>
                    <a:pt x="2900" y="16"/>
                    <a:pt x="2680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>
            <a:off x="5709397" y="1450541"/>
            <a:ext cx="521181" cy="489757"/>
            <a:chOff x="6276222" y="5478184"/>
            <a:chExt cx="335402" cy="315179"/>
          </a:xfrm>
        </p:grpSpPr>
        <p:sp>
          <p:nvSpPr>
            <p:cNvPr id="1852" name="Google Shape;1852;p46"/>
            <p:cNvSpPr/>
            <p:nvPr/>
          </p:nvSpPr>
          <p:spPr>
            <a:xfrm>
              <a:off x="6286484" y="5487174"/>
              <a:ext cx="314880" cy="297203"/>
            </a:xfrm>
            <a:custGeom>
              <a:avLst/>
              <a:gdLst/>
              <a:ahLst/>
              <a:cxnLst/>
              <a:rect l="l" t="t" r="r" b="b"/>
              <a:pathLst>
                <a:path w="4204" h="3968" extrusionOk="0">
                  <a:moveTo>
                    <a:pt x="762" y="1"/>
                  </a:moveTo>
                  <a:cubicBezTo>
                    <a:pt x="758" y="1"/>
                    <a:pt x="754" y="1"/>
                    <a:pt x="751" y="3"/>
                  </a:cubicBezTo>
                  <a:cubicBezTo>
                    <a:pt x="549" y="158"/>
                    <a:pt x="1" y="634"/>
                    <a:pt x="1" y="634"/>
                  </a:cubicBezTo>
                  <a:cubicBezTo>
                    <a:pt x="1" y="634"/>
                    <a:pt x="358" y="1039"/>
                    <a:pt x="1132" y="1837"/>
                  </a:cubicBezTo>
                  <a:cubicBezTo>
                    <a:pt x="822" y="2122"/>
                    <a:pt x="394" y="2492"/>
                    <a:pt x="72" y="2789"/>
                  </a:cubicBezTo>
                  <a:cubicBezTo>
                    <a:pt x="358" y="3135"/>
                    <a:pt x="727" y="3420"/>
                    <a:pt x="1013" y="3777"/>
                  </a:cubicBezTo>
                  <a:cubicBezTo>
                    <a:pt x="1430" y="3504"/>
                    <a:pt x="1608" y="3135"/>
                    <a:pt x="1954" y="2825"/>
                  </a:cubicBezTo>
                  <a:cubicBezTo>
                    <a:pt x="2311" y="3135"/>
                    <a:pt x="2870" y="3563"/>
                    <a:pt x="3156" y="3968"/>
                  </a:cubicBezTo>
                  <a:cubicBezTo>
                    <a:pt x="3585" y="3718"/>
                    <a:pt x="3728" y="3420"/>
                    <a:pt x="4204" y="3289"/>
                  </a:cubicBezTo>
                  <a:cubicBezTo>
                    <a:pt x="3811" y="2813"/>
                    <a:pt x="3227" y="2313"/>
                    <a:pt x="2751" y="1920"/>
                  </a:cubicBezTo>
                  <a:cubicBezTo>
                    <a:pt x="3251" y="1515"/>
                    <a:pt x="3323" y="1349"/>
                    <a:pt x="3847" y="979"/>
                  </a:cubicBezTo>
                  <a:cubicBezTo>
                    <a:pt x="3513" y="670"/>
                    <a:pt x="3382" y="503"/>
                    <a:pt x="3049" y="194"/>
                  </a:cubicBezTo>
                  <a:cubicBezTo>
                    <a:pt x="2668" y="682"/>
                    <a:pt x="2477" y="944"/>
                    <a:pt x="2001" y="1301"/>
                  </a:cubicBezTo>
                  <a:cubicBezTo>
                    <a:pt x="1999" y="1302"/>
                    <a:pt x="1997" y="1303"/>
                    <a:pt x="1995" y="1303"/>
                  </a:cubicBezTo>
                  <a:cubicBezTo>
                    <a:pt x="1879" y="1303"/>
                    <a:pt x="928" y="1"/>
                    <a:pt x="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6276222" y="5478184"/>
              <a:ext cx="335402" cy="315179"/>
            </a:xfrm>
            <a:custGeom>
              <a:avLst/>
              <a:gdLst/>
              <a:ahLst/>
              <a:cxnLst/>
              <a:rect l="l" t="t" r="r" b="b"/>
              <a:pathLst>
                <a:path w="4478" h="4208" extrusionOk="0">
                  <a:moveTo>
                    <a:pt x="906" y="259"/>
                  </a:moveTo>
                  <a:cubicBezTo>
                    <a:pt x="906" y="259"/>
                    <a:pt x="918" y="271"/>
                    <a:pt x="942" y="271"/>
                  </a:cubicBezTo>
                  <a:cubicBezTo>
                    <a:pt x="977" y="295"/>
                    <a:pt x="1025" y="366"/>
                    <a:pt x="1061" y="378"/>
                  </a:cubicBezTo>
                  <a:cubicBezTo>
                    <a:pt x="1144" y="473"/>
                    <a:pt x="1215" y="557"/>
                    <a:pt x="1311" y="664"/>
                  </a:cubicBezTo>
                  <a:cubicBezTo>
                    <a:pt x="1489" y="866"/>
                    <a:pt x="1668" y="1092"/>
                    <a:pt x="1858" y="1307"/>
                  </a:cubicBezTo>
                  <a:cubicBezTo>
                    <a:pt x="1918" y="1378"/>
                    <a:pt x="2013" y="1485"/>
                    <a:pt x="2096" y="1509"/>
                  </a:cubicBezTo>
                  <a:cubicBezTo>
                    <a:pt x="2114" y="1527"/>
                    <a:pt x="2132" y="1536"/>
                    <a:pt x="2151" y="1536"/>
                  </a:cubicBezTo>
                  <a:cubicBezTo>
                    <a:pt x="2171" y="1536"/>
                    <a:pt x="2192" y="1527"/>
                    <a:pt x="2215" y="1509"/>
                  </a:cubicBezTo>
                  <a:cubicBezTo>
                    <a:pt x="2227" y="1509"/>
                    <a:pt x="2227" y="1497"/>
                    <a:pt x="2251" y="1497"/>
                  </a:cubicBezTo>
                  <a:cubicBezTo>
                    <a:pt x="2620" y="1200"/>
                    <a:pt x="2930" y="854"/>
                    <a:pt x="3228" y="485"/>
                  </a:cubicBezTo>
                  <a:cubicBezTo>
                    <a:pt x="3418" y="676"/>
                    <a:pt x="3620" y="890"/>
                    <a:pt x="3823" y="1080"/>
                  </a:cubicBezTo>
                  <a:cubicBezTo>
                    <a:pt x="3478" y="1342"/>
                    <a:pt x="3180" y="1664"/>
                    <a:pt x="2847" y="1938"/>
                  </a:cubicBezTo>
                  <a:cubicBezTo>
                    <a:pt x="2799" y="1985"/>
                    <a:pt x="2799" y="2081"/>
                    <a:pt x="2847" y="2116"/>
                  </a:cubicBezTo>
                  <a:cubicBezTo>
                    <a:pt x="3299" y="2509"/>
                    <a:pt x="3763" y="2914"/>
                    <a:pt x="4168" y="3355"/>
                  </a:cubicBezTo>
                  <a:cubicBezTo>
                    <a:pt x="3870" y="3509"/>
                    <a:pt x="3632" y="3724"/>
                    <a:pt x="3358" y="3914"/>
                  </a:cubicBezTo>
                  <a:cubicBezTo>
                    <a:pt x="2989" y="3509"/>
                    <a:pt x="2573" y="3188"/>
                    <a:pt x="2168" y="2855"/>
                  </a:cubicBezTo>
                  <a:cubicBezTo>
                    <a:pt x="2150" y="2831"/>
                    <a:pt x="2120" y="2819"/>
                    <a:pt x="2087" y="2819"/>
                  </a:cubicBezTo>
                  <a:cubicBezTo>
                    <a:pt x="2055" y="2819"/>
                    <a:pt x="2019" y="2831"/>
                    <a:pt x="1989" y="2855"/>
                  </a:cubicBezTo>
                  <a:cubicBezTo>
                    <a:pt x="1692" y="3128"/>
                    <a:pt x="1477" y="3474"/>
                    <a:pt x="1156" y="3724"/>
                  </a:cubicBezTo>
                  <a:cubicBezTo>
                    <a:pt x="906" y="3450"/>
                    <a:pt x="644" y="3188"/>
                    <a:pt x="382" y="2926"/>
                  </a:cubicBezTo>
                  <a:cubicBezTo>
                    <a:pt x="715" y="2628"/>
                    <a:pt x="1037" y="2343"/>
                    <a:pt x="1370" y="2045"/>
                  </a:cubicBezTo>
                  <a:cubicBezTo>
                    <a:pt x="1418" y="1997"/>
                    <a:pt x="1418" y="1914"/>
                    <a:pt x="1370" y="1866"/>
                  </a:cubicBezTo>
                  <a:cubicBezTo>
                    <a:pt x="1013" y="1497"/>
                    <a:pt x="668" y="1140"/>
                    <a:pt x="322" y="747"/>
                  </a:cubicBezTo>
                  <a:cubicBezTo>
                    <a:pt x="501" y="604"/>
                    <a:pt x="668" y="438"/>
                    <a:pt x="858" y="307"/>
                  </a:cubicBezTo>
                  <a:lnTo>
                    <a:pt x="906" y="259"/>
                  </a:lnTo>
                  <a:close/>
                  <a:moveTo>
                    <a:pt x="910" y="0"/>
                  </a:moveTo>
                  <a:cubicBezTo>
                    <a:pt x="860" y="0"/>
                    <a:pt x="805" y="21"/>
                    <a:pt x="739" y="68"/>
                  </a:cubicBezTo>
                  <a:cubicBezTo>
                    <a:pt x="501" y="247"/>
                    <a:pt x="275" y="449"/>
                    <a:pt x="60" y="652"/>
                  </a:cubicBezTo>
                  <a:cubicBezTo>
                    <a:pt x="1" y="688"/>
                    <a:pt x="13" y="771"/>
                    <a:pt x="60" y="830"/>
                  </a:cubicBezTo>
                  <a:cubicBezTo>
                    <a:pt x="382" y="1211"/>
                    <a:pt x="739" y="1581"/>
                    <a:pt x="1096" y="1938"/>
                  </a:cubicBezTo>
                  <a:cubicBezTo>
                    <a:pt x="775" y="2235"/>
                    <a:pt x="441" y="2521"/>
                    <a:pt x="132" y="2819"/>
                  </a:cubicBezTo>
                  <a:cubicBezTo>
                    <a:pt x="84" y="2866"/>
                    <a:pt x="84" y="2938"/>
                    <a:pt x="132" y="2997"/>
                  </a:cubicBezTo>
                  <a:cubicBezTo>
                    <a:pt x="430" y="3343"/>
                    <a:pt x="775" y="3640"/>
                    <a:pt x="1072" y="3986"/>
                  </a:cubicBezTo>
                  <a:cubicBezTo>
                    <a:pt x="1086" y="4005"/>
                    <a:pt x="1113" y="4014"/>
                    <a:pt x="1143" y="4014"/>
                  </a:cubicBezTo>
                  <a:cubicBezTo>
                    <a:pt x="1168" y="4014"/>
                    <a:pt x="1194" y="4008"/>
                    <a:pt x="1215" y="3998"/>
                  </a:cubicBezTo>
                  <a:cubicBezTo>
                    <a:pt x="1561" y="3747"/>
                    <a:pt x="1799" y="3402"/>
                    <a:pt x="2096" y="3105"/>
                  </a:cubicBezTo>
                  <a:cubicBezTo>
                    <a:pt x="2477" y="3426"/>
                    <a:pt x="2894" y="3747"/>
                    <a:pt x="3192" y="4140"/>
                  </a:cubicBezTo>
                  <a:cubicBezTo>
                    <a:pt x="3225" y="4174"/>
                    <a:pt x="3265" y="4208"/>
                    <a:pt x="3306" y="4208"/>
                  </a:cubicBezTo>
                  <a:cubicBezTo>
                    <a:pt x="3324" y="4208"/>
                    <a:pt x="3341" y="4202"/>
                    <a:pt x="3358" y="4188"/>
                  </a:cubicBezTo>
                  <a:cubicBezTo>
                    <a:pt x="3704" y="3962"/>
                    <a:pt x="3966" y="3652"/>
                    <a:pt x="4371" y="3521"/>
                  </a:cubicBezTo>
                  <a:cubicBezTo>
                    <a:pt x="4466" y="3474"/>
                    <a:pt x="4478" y="3366"/>
                    <a:pt x="4418" y="3307"/>
                  </a:cubicBezTo>
                  <a:cubicBezTo>
                    <a:pt x="4013" y="2831"/>
                    <a:pt x="3561" y="2414"/>
                    <a:pt x="3085" y="2021"/>
                  </a:cubicBezTo>
                  <a:cubicBezTo>
                    <a:pt x="3394" y="1735"/>
                    <a:pt x="3692" y="1438"/>
                    <a:pt x="4037" y="1188"/>
                  </a:cubicBezTo>
                  <a:cubicBezTo>
                    <a:pt x="4085" y="1140"/>
                    <a:pt x="4120" y="1045"/>
                    <a:pt x="4061" y="985"/>
                  </a:cubicBezTo>
                  <a:cubicBezTo>
                    <a:pt x="3787" y="735"/>
                    <a:pt x="3537" y="473"/>
                    <a:pt x="3275" y="199"/>
                  </a:cubicBezTo>
                  <a:cubicBezTo>
                    <a:pt x="3250" y="174"/>
                    <a:pt x="3215" y="159"/>
                    <a:pt x="3180" y="159"/>
                  </a:cubicBezTo>
                  <a:cubicBezTo>
                    <a:pt x="3150" y="159"/>
                    <a:pt x="3119" y="171"/>
                    <a:pt x="3097" y="199"/>
                  </a:cubicBezTo>
                  <a:cubicBezTo>
                    <a:pt x="2799" y="592"/>
                    <a:pt x="2501" y="950"/>
                    <a:pt x="2108" y="1259"/>
                  </a:cubicBezTo>
                  <a:lnTo>
                    <a:pt x="2108" y="1247"/>
                  </a:lnTo>
                  <a:cubicBezTo>
                    <a:pt x="2096" y="1200"/>
                    <a:pt x="2037" y="1164"/>
                    <a:pt x="2001" y="1128"/>
                  </a:cubicBezTo>
                  <a:cubicBezTo>
                    <a:pt x="1918" y="1021"/>
                    <a:pt x="1811" y="902"/>
                    <a:pt x="1727" y="795"/>
                  </a:cubicBezTo>
                  <a:cubicBezTo>
                    <a:pt x="1525" y="569"/>
                    <a:pt x="1358" y="318"/>
                    <a:pt x="1132" y="128"/>
                  </a:cubicBezTo>
                  <a:cubicBezTo>
                    <a:pt x="1053" y="49"/>
                    <a:pt x="987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1854;p46"/>
          <p:cNvGrpSpPr/>
          <p:nvPr/>
        </p:nvGrpSpPr>
        <p:grpSpPr>
          <a:xfrm>
            <a:off x="6997811" y="1915925"/>
            <a:ext cx="272775" cy="282350"/>
            <a:chOff x="5500825" y="1744450"/>
            <a:chExt cx="272775" cy="282350"/>
          </a:xfrm>
        </p:grpSpPr>
        <p:sp>
          <p:nvSpPr>
            <p:cNvPr id="1855" name="Google Shape;1855;p46"/>
            <p:cNvSpPr/>
            <p:nvPr/>
          </p:nvSpPr>
          <p:spPr>
            <a:xfrm>
              <a:off x="5500825" y="1744450"/>
              <a:ext cx="272775" cy="282350"/>
            </a:xfrm>
            <a:custGeom>
              <a:avLst/>
              <a:gdLst/>
              <a:ahLst/>
              <a:cxnLst/>
              <a:rect l="l" t="t" r="r" b="b"/>
              <a:pathLst>
                <a:path w="10911" h="11294" extrusionOk="0">
                  <a:moveTo>
                    <a:pt x="9571" y="632"/>
                  </a:moveTo>
                  <a:cubicBezTo>
                    <a:pt x="9953" y="632"/>
                    <a:pt x="10260" y="938"/>
                    <a:pt x="10260" y="1321"/>
                  </a:cubicBezTo>
                  <a:lnTo>
                    <a:pt x="10260" y="9992"/>
                  </a:lnTo>
                  <a:cubicBezTo>
                    <a:pt x="10260" y="10356"/>
                    <a:pt x="9953" y="10681"/>
                    <a:pt x="9571" y="10681"/>
                  </a:cubicBezTo>
                  <a:lnTo>
                    <a:pt x="1302" y="10681"/>
                  </a:lnTo>
                  <a:cubicBezTo>
                    <a:pt x="919" y="10681"/>
                    <a:pt x="613" y="10375"/>
                    <a:pt x="613" y="9992"/>
                  </a:cubicBezTo>
                  <a:lnTo>
                    <a:pt x="613" y="1321"/>
                  </a:lnTo>
                  <a:cubicBezTo>
                    <a:pt x="613" y="938"/>
                    <a:pt x="919" y="632"/>
                    <a:pt x="1302" y="632"/>
                  </a:cubicBezTo>
                  <a:close/>
                  <a:moveTo>
                    <a:pt x="1302" y="0"/>
                  </a:moveTo>
                  <a:cubicBezTo>
                    <a:pt x="594" y="0"/>
                    <a:pt x="0" y="575"/>
                    <a:pt x="0" y="1321"/>
                  </a:cubicBezTo>
                  <a:lnTo>
                    <a:pt x="0" y="9992"/>
                  </a:lnTo>
                  <a:cubicBezTo>
                    <a:pt x="0" y="10700"/>
                    <a:pt x="575" y="11293"/>
                    <a:pt x="1302" y="11293"/>
                  </a:cubicBezTo>
                  <a:lnTo>
                    <a:pt x="9571" y="11293"/>
                  </a:lnTo>
                  <a:cubicBezTo>
                    <a:pt x="10298" y="11293"/>
                    <a:pt x="10910" y="10700"/>
                    <a:pt x="10872" y="9992"/>
                  </a:cubicBezTo>
                  <a:lnTo>
                    <a:pt x="10872" y="1321"/>
                  </a:lnTo>
                  <a:cubicBezTo>
                    <a:pt x="10872" y="613"/>
                    <a:pt x="10298" y="0"/>
                    <a:pt x="9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5656825" y="1824350"/>
              <a:ext cx="76100" cy="28275"/>
            </a:xfrm>
            <a:custGeom>
              <a:avLst/>
              <a:gdLst/>
              <a:ahLst/>
              <a:cxnLst/>
              <a:rect l="l" t="t" r="r" b="b"/>
              <a:pathLst>
                <a:path w="3044" h="1131" extrusionOk="0">
                  <a:moveTo>
                    <a:pt x="383" y="1"/>
                  </a:moveTo>
                  <a:cubicBezTo>
                    <a:pt x="172" y="1"/>
                    <a:pt x="0" y="154"/>
                    <a:pt x="0" y="384"/>
                  </a:cubicBezTo>
                  <a:lnTo>
                    <a:pt x="0" y="767"/>
                  </a:lnTo>
                  <a:cubicBezTo>
                    <a:pt x="0" y="977"/>
                    <a:pt x="172" y="1130"/>
                    <a:pt x="383" y="1130"/>
                  </a:cubicBezTo>
                  <a:lnTo>
                    <a:pt x="2661" y="1130"/>
                  </a:lnTo>
                  <a:cubicBezTo>
                    <a:pt x="2871" y="1130"/>
                    <a:pt x="3044" y="977"/>
                    <a:pt x="3044" y="767"/>
                  </a:cubicBezTo>
                  <a:lnTo>
                    <a:pt x="3044" y="384"/>
                  </a:lnTo>
                  <a:cubicBezTo>
                    <a:pt x="3044" y="154"/>
                    <a:pt x="2871" y="1"/>
                    <a:pt x="2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5648200" y="1816225"/>
              <a:ext cx="92375" cy="44525"/>
            </a:xfrm>
            <a:custGeom>
              <a:avLst/>
              <a:gdLst/>
              <a:ahLst/>
              <a:cxnLst/>
              <a:rect l="l" t="t" r="r" b="b"/>
              <a:pathLst>
                <a:path w="3695" h="1781" extrusionOk="0">
                  <a:moveTo>
                    <a:pt x="3006" y="651"/>
                  </a:moveTo>
                  <a:cubicBezTo>
                    <a:pt x="3025" y="651"/>
                    <a:pt x="3044" y="670"/>
                    <a:pt x="3044" y="709"/>
                  </a:cubicBezTo>
                  <a:lnTo>
                    <a:pt x="3044" y="1092"/>
                  </a:lnTo>
                  <a:cubicBezTo>
                    <a:pt x="3044" y="1111"/>
                    <a:pt x="3025" y="1130"/>
                    <a:pt x="3006" y="1130"/>
                  </a:cubicBezTo>
                  <a:lnTo>
                    <a:pt x="728" y="1130"/>
                  </a:lnTo>
                  <a:cubicBezTo>
                    <a:pt x="709" y="1130"/>
                    <a:pt x="671" y="1111"/>
                    <a:pt x="671" y="1092"/>
                  </a:cubicBezTo>
                  <a:lnTo>
                    <a:pt x="671" y="709"/>
                  </a:lnTo>
                  <a:cubicBezTo>
                    <a:pt x="671" y="670"/>
                    <a:pt x="709" y="651"/>
                    <a:pt x="728" y="651"/>
                  </a:cubicBezTo>
                  <a:close/>
                  <a:moveTo>
                    <a:pt x="709" y="1"/>
                  </a:moveTo>
                  <a:cubicBezTo>
                    <a:pt x="326" y="1"/>
                    <a:pt x="1" y="326"/>
                    <a:pt x="1" y="709"/>
                  </a:cubicBezTo>
                  <a:lnTo>
                    <a:pt x="1" y="1092"/>
                  </a:lnTo>
                  <a:cubicBezTo>
                    <a:pt x="1" y="1455"/>
                    <a:pt x="326" y="1781"/>
                    <a:pt x="709" y="1781"/>
                  </a:cubicBezTo>
                  <a:lnTo>
                    <a:pt x="2967" y="1781"/>
                  </a:lnTo>
                  <a:cubicBezTo>
                    <a:pt x="3389" y="1781"/>
                    <a:pt x="3695" y="1474"/>
                    <a:pt x="3676" y="1092"/>
                  </a:cubicBezTo>
                  <a:lnTo>
                    <a:pt x="3676" y="709"/>
                  </a:lnTo>
                  <a:cubicBezTo>
                    <a:pt x="3676" y="326"/>
                    <a:pt x="3350" y="1"/>
                    <a:pt x="2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5540525" y="1800425"/>
              <a:ext cx="76600" cy="76125"/>
            </a:xfrm>
            <a:custGeom>
              <a:avLst/>
              <a:gdLst/>
              <a:ahLst/>
              <a:cxnLst/>
              <a:rect l="l" t="t" r="r" b="b"/>
              <a:pathLst>
                <a:path w="3064" h="3045" extrusionOk="0">
                  <a:moveTo>
                    <a:pt x="1341" y="1"/>
                  </a:moveTo>
                  <a:cubicBezTo>
                    <a:pt x="1130" y="1"/>
                    <a:pt x="958" y="154"/>
                    <a:pt x="958" y="384"/>
                  </a:cubicBezTo>
                  <a:lnTo>
                    <a:pt x="958" y="958"/>
                  </a:lnTo>
                  <a:lnTo>
                    <a:pt x="384" y="958"/>
                  </a:lnTo>
                  <a:cubicBezTo>
                    <a:pt x="173" y="958"/>
                    <a:pt x="1" y="1111"/>
                    <a:pt x="1" y="1341"/>
                  </a:cubicBezTo>
                  <a:lnTo>
                    <a:pt x="1" y="1724"/>
                  </a:lnTo>
                  <a:cubicBezTo>
                    <a:pt x="1" y="1934"/>
                    <a:pt x="173" y="2087"/>
                    <a:pt x="384" y="2087"/>
                  </a:cubicBezTo>
                  <a:lnTo>
                    <a:pt x="958" y="2087"/>
                  </a:lnTo>
                  <a:lnTo>
                    <a:pt x="958" y="2681"/>
                  </a:lnTo>
                  <a:cubicBezTo>
                    <a:pt x="958" y="2891"/>
                    <a:pt x="1130" y="3044"/>
                    <a:pt x="1341" y="3044"/>
                  </a:cubicBezTo>
                  <a:lnTo>
                    <a:pt x="1724" y="3044"/>
                  </a:lnTo>
                  <a:cubicBezTo>
                    <a:pt x="1953" y="3044"/>
                    <a:pt x="2106" y="2891"/>
                    <a:pt x="2106" y="2681"/>
                  </a:cubicBezTo>
                  <a:lnTo>
                    <a:pt x="2106" y="2087"/>
                  </a:lnTo>
                  <a:lnTo>
                    <a:pt x="2681" y="2087"/>
                  </a:lnTo>
                  <a:cubicBezTo>
                    <a:pt x="2910" y="2087"/>
                    <a:pt x="3063" y="1934"/>
                    <a:pt x="3063" y="1724"/>
                  </a:cubicBezTo>
                  <a:lnTo>
                    <a:pt x="3063" y="1341"/>
                  </a:lnTo>
                  <a:cubicBezTo>
                    <a:pt x="3063" y="1111"/>
                    <a:pt x="2910" y="958"/>
                    <a:pt x="2681" y="958"/>
                  </a:cubicBezTo>
                  <a:lnTo>
                    <a:pt x="2106" y="958"/>
                  </a:lnTo>
                  <a:lnTo>
                    <a:pt x="2106" y="384"/>
                  </a:lnTo>
                  <a:cubicBezTo>
                    <a:pt x="2106" y="154"/>
                    <a:pt x="1953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5534325" y="1793725"/>
              <a:ext cx="90450" cy="90950"/>
            </a:xfrm>
            <a:custGeom>
              <a:avLst/>
              <a:gdLst/>
              <a:ahLst/>
              <a:cxnLst/>
              <a:rect l="l" t="t" r="r" b="b"/>
              <a:pathLst>
                <a:path w="3618" h="3638" extrusionOk="0">
                  <a:moveTo>
                    <a:pt x="2010" y="613"/>
                  </a:moveTo>
                  <a:cubicBezTo>
                    <a:pt x="2029" y="613"/>
                    <a:pt x="2048" y="652"/>
                    <a:pt x="2048" y="671"/>
                  </a:cubicBezTo>
                  <a:lnTo>
                    <a:pt x="2048" y="1551"/>
                  </a:lnTo>
                  <a:lnTo>
                    <a:pt x="2910" y="1551"/>
                  </a:lnTo>
                  <a:cubicBezTo>
                    <a:pt x="2929" y="1551"/>
                    <a:pt x="2967" y="1570"/>
                    <a:pt x="2967" y="1609"/>
                  </a:cubicBezTo>
                  <a:lnTo>
                    <a:pt x="2967" y="1992"/>
                  </a:lnTo>
                  <a:cubicBezTo>
                    <a:pt x="2967" y="2011"/>
                    <a:pt x="2929" y="2030"/>
                    <a:pt x="2910" y="2030"/>
                  </a:cubicBezTo>
                  <a:lnTo>
                    <a:pt x="2029" y="2030"/>
                  </a:lnTo>
                  <a:lnTo>
                    <a:pt x="2029" y="2910"/>
                  </a:lnTo>
                  <a:cubicBezTo>
                    <a:pt x="2029" y="2929"/>
                    <a:pt x="2010" y="2968"/>
                    <a:pt x="1972" y="2968"/>
                  </a:cubicBezTo>
                  <a:lnTo>
                    <a:pt x="1589" y="2968"/>
                  </a:lnTo>
                  <a:cubicBezTo>
                    <a:pt x="1570" y="2968"/>
                    <a:pt x="1551" y="2929"/>
                    <a:pt x="1551" y="2910"/>
                  </a:cubicBezTo>
                  <a:lnTo>
                    <a:pt x="1551" y="2030"/>
                  </a:lnTo>
                  <a:lnTo>
                    <a:pt x="670" y="2030"/>
                  </a:lnTo>
                  <a:cubicBezTo>
                    <a:pt x="632" y="2030"/>
                    <a:pt x="613" y="2011"/>
                    <a:pt x="613" y="1992"/>
                  </a:cubicBezTo>
                  <a:lnTo>
                    <a:pt x="613" y="1609"/>
                  </a:lnTo>
                  <a:cubicBezTo>
                    <a:pt x="613" y="1570"/>
                    <a:pt x="632" y="1551"/>
                    <a:pt x="670" y="1551"/>
                  </a:cubicBezTo>
                  <a:lnTo>
                    <a:pt x="1570" y="1551"/>
                  </a:lnTo>
                  <a:lnTo>
                    <a:pt x="1570" y="671"/>
                  </a:lnTo>
                  <a:cubicBezTo>
                    <a:pt x="1570" y="652"/>
                    <a:pt x="1589" y="613"/>
                    <a:pt x="1627" y="613"/>
                  </a:cubicBezTo>
                  <a:close/>
                  <a:moveTo>
                    <a:pt x="1627" y="1"/>
                  </a:moveTo>
                  <a:cubicBezTo>
                    <a:pt x="1225" y="1"/>
                    <a:pt x="919" y="307"/>
                    <a:pt x="919" y="690"/>
                  </a:cubicBezTo>
                  <a:lnTo>
                    <a:pt x="919" y="920"/>
                  </a:lnTo>
                  <a:lnTo>
                    <a:pt x="689" y="920"/>
                  </a:lnTo>
                  <a:cubicBezTo>
                    <a:pt x="306" y="920"/>
                    <a:pt x="0" y="1245"/>
                    <a:pt x="0" y="1628"/>
                  </a:cubicBezTo>
                  <a:lnTo>
                    <a:pt x="0" y="2011"/>
                  </a:lnTo>
                  <a:cubicBezTo>
                    <a:pt x="0" y="2394"/>
                    <a:pt x="306" y="2700"/>
                    <a:pt x="689" y="2700"/>
                  </a:cubicBezTo>
                  <a:lnTo>
                    <a:pt x="919" y="2700"/>
                  </a:lnTo>
                  <a:lnTo>
                    <a:pt x="919" y="2949"/>
                  </a:lnTo>
                  <a:cubicBezTo>
                    <a:pt x="919" y="3312"/>
                    <a:pt x="1225" y="3638"/>
                    <a:pt x="1627" y="3638"/>
                  </a:cubicBezTo>
                  <a:lnTo>
                    <a:pt x="2010" y="3638"/>
                  </a:lnTo>
                  <a:cubicBezTo>
                    <a:pt x="2393" y="3638"/>
                    <a:pt x="2699" y="3312"/>
                    <a:pt x="2699" y="2949"/>
                  </a:cubicBezTo>
                  <a:lnTo>
                    <a:pt x="2699" y="2700"/>
                  </a:lnTo>
                  <a:lnTo>
                    <a:pt x="2929" y="2700"/>
                  </a:lnTo>
                  <a:cubicBezTo>
                    <a:pt x="3311" y="2700"/>
                    <a:pt x="3618" y="2394"/>
                    <a:pt x="3618" y="2011"/>
                  </a:cubicBezTo>
                  <a:lnTo>
                    <a:pt x="3618" y="1628"/>
                  </a:lnTo>
                  <a:cubicBezTo>
                    <a:pt x="3618" y="1245"/>
                    <a:pt x="3311" y="920"/>
                    <a:pt x="2929" y="920"/>
                  </a:cubicBezTo>
                  <a:lnTo>
                    <a:pt x="2699" y="920"/>
                  </a:lnTo>
                  <a:lnTo>
                    <a:pt x="2699" y="690"/>
                  </a:lnTo>
                  <a:cubicBezTo>
                    <a:pt x="2699" y="307"/>
                    <a:pt x="2393" y="1"/>
                    <a:pt x="20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5660650" y="1904150"/>
              <a:ext cx="67975" cy="65225"/>
            </a:xfrm>
            <a:custGeom>
              <a:avLst/>
              <a:gdLst/>
              <a:ahLst/>
              <a:cxnLst/>
              <a:rect l="l" t="t" r="r" b="b"/>
              <a:pathLst>
                <a:path w="2719" h="2609" extrusionOk="0">
                  <a:moveTo>
                    <a:pt x="680" y="1"/>
                  </a:moveTo>
                  <a:cubicBezTo>
                    <a:pt x="584" y="1"/>
                    <a:pt x="488" y="34"/>
                    <a:pt x="421" y="101"/>
                  </a:cubicBezTo>
                  <a:lnTo>
                    <a:pt x="153" y="369"/>
                  </a:lnTo>
                  <a:cubicBezTo>
                    <a:pt x="0" y="503"/>
                    <a:pt x="0" y="752"/>
                    <a:pt x="153" y="886"/>
                  </a:cubicBezTo>
                  <a:lnTo>
                    <a:pt x="555" y="1307"/>
                  </a:lnTo>
                  <a:lnTo>
                    <a:pt x="153" y="1709"/>
                  </a:lnTo>
                  <a:cubicBezTo>
                    <a:pt x="0" y="1843"/>
                    <a:pt x="0" y="2092"/>
                    <a:pt x="153" y="2226"/>
                  </a:cubicBezTo>
                  <a:lnTo>
                    <a:pt x="421" y="2494"/>
                  </a:lnTo>
                  <a:cubicBezTo>
                    <a:pt x="488" y="2570"/>
                    <a:pt x="584" y="2609"/>
                    <a:pt x="680" y="2609"/>
                  </a:cubicBezTo>
                  <a:cubicBezTo>
                    <a:pt x="775" y="2609"/>
                    <a:pt x="871" y="2570"/>
                    <a:pt x="938" y="2494"/>
                  </a:cubicBezTo>
                  <a:lnTo>
                    <a:pt x="1359" y="2092"/>
                  </a:lnTo>
                  <a:lnTo>
                    <a:pt x="1761" y="2494"/>
                  </a:lnTo>
                  <a:cubicBezTo>
                    <a:pt x="1828" y="2570"/>
                    <a:pt x="1924" y="2609"/>
                    <a:pt x="2020" y="2609"/>
                  </a:cubicBezTo>
                  <a:cubicBezTo>
                    <a:pt x="2115" y="2609"/>
                    <a:pt x="2211" y="2570"/>
                    <a:pt x="2278" y="2494"/>
                  </a:cubicBezTo>
                  <a:lnTo>
                    <a:pt x="2546" y="2226"/>
                  </a:lnTo>
                  <a:cubicBezTo>
                    <a:pt x="2718" y="2111"/>
                    <a:pt x="2718" y="1881"/>
                    <a:pt x="2546" y="1709"/>
                  </a:cubicBezTo>
                  <a:lnTo>
                    <a:pt x="2144" y="1307"/>
                  </a:lnTo>
                  <a:lnTo>
                    <a:pt x="2546" y="886"/>
                  </a:lnTo>
                  <a:cubicBezTo>
                    <a:pt x="2699" y="752"/>
                    <a:pt x="2699" y="503"/>
                    <a:pt x="2546" y="369"/>
                  </a:cubicBezTo>
                  <a:lnTo>
                    <a:pt x="2278" y="101"/>
                  </a:lnTo>
                  <a:cubicBezTo>
                    <a:pt x="2211" y="34"/>
                    <a:pt x="2115" y="1"/>
                    <a:pt x="2020" y="1"/>
                  </a:cubicBezTo>
                  <a:cubicBezTo>
                    <a:pt x="1924" y="1"/>
                    <a:pt x="1828" y="34"/>
                    <a:pt x="1761" y="101"/>
                  </a:cubicBezTo>
                  <a:lnTo>
                    <a:pt x="1359" y="503"/>
                  </a:lnTo>
                  <a:lnTo>
                    <a:pt x="938" y="101"/>
                  </a:lnTo>
                  <a:cubicBezTo>
                    <a:pt x="871" y="34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5653000" y="1895175"/>
              <a:ext cx="83750" cy="82825"/>
            </a:xfrm>
            <a:custGeom>
              <a:avLst/>
              <a:gdLst/>
              <a:ahLst/>
              <a:cxnLst/>
              <a:rect l="l" t="t" r="r" b="b"/>
              <a:pathLst>
                <a:path w="3350" h="3313" extrusionOk="0">
                  <a:moveTo>
                    <a:pt x="2335" y="690"/>
                  </a:moveTo>
                  <a:cubicBezTo>
                    <a:pt x="2354" y="690"/>
                    <a:pt x="2354" y="690"/>
                    <a:pt x="2373" y="728"/>
                  </a:cubicBezTo>
                  <a:lnTo>
                    <a:pt x="2641" y="977"/>
                  </a:lnTo>
                  <a:cubicBezTo>
                    <a:pt x="2661" y="1015"/>
                    <a:pt x="2661" y="1034"/>
                    <a:pt x="2641" y="1054"/>
                  </a:cubicBezTo>
                  <a:lnTo>
                    <a:pt x="2010" y="1685"/>
                  </a:lnTo>
                  <a:lnTo>
                    <a:pt x="2641" y="2298"/>
                  </a:lnTo>
                  <a:cubicBezTo>
                    <a:pt x="2661" y="2336"/>
                    <a:pt x="2661" y="2355"/>
                    <a:pt x="2641" y="2374"/>
                  </a:cubicBezTo>
                  <a:lnTo>
                    <a:pt x="2373" y="2642"/>
                  </a:lnTo>
                  <a:cubicBezTo>
                    <a:pt x="2354" y="2661"/>
                    <a:pt x="2335" y="2661"/>
                    <a:pt x="2335" y="2661"/>
                  </a:cubicBezTo>
                  <a:cubicBezTo>
                    <a:pt x="2297" y="2661"/>
                    <a:pt x="2297" y="2661"/>
                    <a:pt x="2278" y="2642"/>
                  </a:cubicBezTo>
                  <a:lnTo>
                    <a:pt x="1665" y="2011"/>
                  </a:lnTo>
                  <a:lnTo>
                    <a:pt x="1034" y="2680"/>
                  </a:lnTo>
                  <a:cubicBezTo>
                    <a:pt x="1014" y="2700"/>
                    <a:pt x="995" y="2700"/>
                    <a:pt x="995" y="2700"/>
                  </a:cubicBezTo>
                  <a:cubicBezTo>
                    <a:pt x="957" y="2700"/>
                    <a:pt x="957" y="2700"/>
                    <a:pt x="938" y="2680"/>
                  </a:cubicBezTo>
                  <a:lnTo>
                    <a:pt x="670" y="2412"/>
                  </a:lnTo>
                  <a:cubicBezTo>
                    <a:pt x="651" y="2393"/>
                    <a:pt x="651" y="2374"/>
                    <a:pt x="651" y="2374"/>
                  </a:cubicBezTo>
                  <a:cubicBezTo>
                    <a:pt x="651" y="2355"/>
                    <a:pt x="651" y="2355"/>
                    <a:pt x="670" y="2317"/>
                  </a:cubicBezTo>
                  <a:lnTo>
                    <a:pt x="1302" y="1704"/>
                  </a:lnTo>
                  <a:lnTo>
                    <a:pt x="670" y="1073"/>
                  </a:lnTo>
                  <a:cubicBezTo>
                    <a:pt x="651" y="1054"/>
                    <a:pt x="651" y="1034"/>
                    <a:pt x="651" y="1034"/>
                  </a:cubicBezTo>
                  <a:cubicBezTo>
                    <a:pt x="651" y="1015"/>
                    <a:pt x="651" y="1015"/>
                    <a:pt x="670" y="977"/>
                  </a:cubicBezTo>
                  <a:lnTo>
                    <a:pt x="938" y="728"/>
                  </a:lnTo>
                  <a:cubicBezTo>
                    <a:pt x="957" y="690"/>
                    <a:pt x="995" y="690"/>
                    <a:pt x="995" y="690"/>
                  </a:cubicBezTo>
                  <a:cubicBezTo>
                    <a:pt x="1014" y="690"/>
                    <a:pt x="1014" y="690"/>
                    <a:pt x="1034" y="728"/>
                  </a:cubicBezTo>
                  <a:lnTo>
                    <a:pt x="1665" y="1341"/>
                  </a:lnTo>
                  <a:lnTo>
                    <a:pt x="2278" y="728"/>
                  </a:lnTo>
                  <a:cubicBezTo>
                    <a:pt x="2297" y="690"/>
                    <a:pt x="2335" y="690"/>
                    <a:pt x="2335" y="690"/>
                  </a:cubicBezTo>
                  <a:close/>
                  <a:moveTo>
                    <a:pt x="976" y="1"/>
                  </a:moveTo>
                  <a:cubicBezTo>
                    <a:pt x="785" y="1"/>
                    <a:pt x="632" y="77"/>
                    <a:pt x="479" y="211"/>
                  </a:cubicBezTo>
                  <a:lnTo>
                    <a:pt x="211" y="479"/>
                  </a:lnTo>
                  <a:cubicBezTo>
                    <a:pt x="77" y="632"/>
                    <a:pt x="0" y="786"/>
                    <a:pt x="0" y="977"/>
                  </a:cubicBezTo>
                  <a:cubicBezTo>
                    <a:pt x="0" y="1168"/>
                    <a:pt x="77" y="1341"/>
                    <a:pt x="211" y="1494"/>
                  </a:cubicBezTo>
                  <a:lnTo>
                    <a:pt x="383" y="1647"/>
                  </a:lnTo>
                  <a:lnTo>
                    <a:pt x="211" y="1819"/>
                  </a:lnTo>
                  <a:cubicBezTo>
                    <a:pt x="77" y="1972"/>
                    <a:pt x="0" y="2125"/>
                    <a:pt x="0" y="2336"/>
                  </a:cubicBezTo>
                  <a:cubicBezTo>
                    <a:pt x="0" y="2527"/>
                    <a:pt x="77" y="2680"/>
                    <a:pt x="211" y="2834"/>
                  </a:cubicBezTo>
                  <a:lnTo>
                    <a:pt x="479" y="3102"/>
                  </a:lnTo>
                  <a:cubicBezTo>
                    <a:pt x="632" y="3236"/>
                    <a:pt x="785" y="3312"/>
                    <a:pt x="976" y="3312"/>
                  </a:cubicBezTo>
                  <a:cubicBezTo>
                    <a:pt x="1187" y="3312"/>
                    <a:pt x="1340" y="3236"/>
                    <a:pt x="1493" y="3102"/>
                  </a:cubicBezTo>
                  <a:lnTo>
                    <a:pt x="1665" y="2929"/>
                  </a:lnTo>
                  <a:lnTo>
                    <a:pt x="1818" y="3102"/>
                  </a:lnTo>
                  <a:cubicBezTo>
                    <a:pt x="1972" y="3236"/>
                    <a:pt x="2144" y="3312"/>
                    <a:pt x="2335" y="3312"/>
                  </a:cubicBezTo>
                  <a:cubicBezTo>
                    <a:pt x="2527" y="3312"/>
                    <a:pt x="2680" y="3236"/>
                    <a:pt x="2833" y="3044"/>
                  </a:cubicBezTo>
                  <a:lnTo>
                    <a:pt x="3101" y="2776"/>
                  </a:lnTo>
                  <a:cubicBezTo>
                    <a:pt x="3350" y="2508"/>
                    <a:pt x="3350" y="2068"/>
                    <a:pt x="3101" y="1800"/>
                  </a:cubicBezTo>
                  <a:lnTo>
                    <a:pt x="2929" y="1628"/>
                  </a:lnTo>
                  <a:lnTo>
                    <a:pt x="3101" y="1455"/>
                  </a:lnTo>
                  <a:cubicBezTo>
                    <a:pt x="3350" y="1207"/>
                    <a:pt x="3350" y="747"/>
                    <a:pt x="3101" y="479"/>
                  </a:cubicBezTo>
                  <a:lnTo>
                    <a:pt x="2833" y="211"/>
                  </a:lnTo>
                  <a:cubicBezTo>
                    <a:pt x="2680" y="77"/>
                    <a:pt x="2527" y="1"/>
                    <a:pt x="2335" y="1"/>
                  </a:cubicBezTo>
                  <a:cubicBezTo>
                    <a:pt x="2144" y="1"/>
                    <a:pt x="1972" y="77"/>
                    <a:pt x="1818" y="211"/>
                  </a:cubicBezTo>
                  <a:lnTo>
                    <a:pt x="1665" y="384"/>
                  </a:lnTo>
                  <a:lnTo>
                    <a:pt x="1493" y="211"/>
                  </a:lnTo>
                  <a:cubicBezTo>
                    <a:pt x="1340" y="77"/>
                    <a:pt x="1168" y="1"/>
                    <a:pt x="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5544850" y="1915750"/>
              <a:ext cx="68925" cy="15825"/>
            </a:xfrm>
            <a:custGeom>
              <a:avLst/>
              <a:gdLst/>
              <a:ahLst/>
              <a:cxnLst/>
              <a:rect l="l" t="t" r="r" b="b"/>
              <a:pathLst>
                <a:path w="2757" h="633" extrusionOk="0">
                  <a:moveTo>
                    <a:pt x="0" y="1"/>
                  </a:moveTo>
                  <a:lnTo>
                    <a:pt x="0" y="632"/>
                  </a:lnTo>
                  <a:lnTo>
                    <a:pt x="2756" y="632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5544850" y="1942550"/>
              <a:ext cx="68925" cy="16300"/>
            </a:xfrm>
            <a:custGeom>
              <a:avLst/>
              <a:gdLst/>
              <a:ahLst/>
              <a:cxnLst/>
              <a:rect l="l" t="t" r="r" b="b"/>
              <a:pathLst>
                <a:path w="2757" h="652" extrusionOk="0">
                  <a:moveTo>
                    <a:pt x="0" y="1"/>
                  </a:moveTo>
                  <a:lnTo>
                    <a:pt x="0" y="651"/>
                  </a:lnTo>
                  <a:lnTo>
                    <a:pt x="2756" y="651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4" name="Google Shape;1864;p46"/>
          <p:cNvSpPr/>
          <p:nvPr/>
        </p:nvSpPr>
        <p:spPr>
          <a:xfrm>
            <a:off x="4256074" y="1744188"/>
            <a:ext cx="630000" cy="6300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865" name="Google Shape;1865;p46"/>
          <p:cNvGrpSpPr/>
          <p:nvPr/>
        </p:nvGrpSpPr>
        <p:grpSpPr>
          <a:xfrm>
            <a:off x="4429662" y="1924713"/>
            <a:ext cx="282825" cy="267525"/>
            <a:chOff x="3654175" y="1926250"/>
            <a:chExt cx="282825" cy="267525"/>
          </a:xfrm>
        </p:grpSpPr>
        <p:sp>
          <p:nvSpPr>
            <p:cNvPr id="1866" name="Google Shape;1866;p46"/>
            <p:cNvSpPr/>
            <p:nvPr/>
          </p:nvSpPr>
          <p:spPr>
            <a:xfrm>
              <a:off x="3673325" y="1926250"/>
              <a:ext cx="245975" cy="204350"/>
            </a:xfrm>
            <a:custGeom>
              <a:avLst/>
              <a:gdLst/>
              <a:ahLst/>
              <a:cxnLst/>
              <a:rect l="l" t="t" r="r" b="b"/>
              <a:pathLst>
                <a:path w="9839" h="8174" extrusionOk="0">
                  <a:moveTo>
                    <a:pt x="8728" y="671"/>
                  </a:moveTo>
                  <a:cubicBezTo>
                    <a:pt x="8996" y="671"/>
                    <a:pt x="9207" y="881"/>
                    <a:pt x="9207" y="1149"/>
                  </a:cubicBezTo>
                  <a:lnTo>
                    <a:pt x="9207" y="7561"/>
                  </a:lnTo>
                  <a:lnTo>
                    <a:pt x="632" y="7561"/>
                  </a:lnTo>
                  <a:lnTo>
                    <a:pt x="632" y="1149"/>
                  </a:lnTo>
                  <a:cubicBezTo>
                    <a:pt x="632" y="881"/>
                    <a:pt x="843" y="671"/>
                    <a:pt x="1110" y="671"/>
                  </a:cubicBezTo>
                  <a:close/>
                  <a:moveTo>
                    <a:pt x="1110" y="1"/>
                  </a:moveTo>
                  <a:cubicBezTo>
                    <a:pt x="498" y="1"/>
                    <a:pt x="0" y="498"/>
                    <a:pt x="0" y="1130"/>
                  </a:cubicBezTo>
                  <a:lnTo>
                    <a:pt x="0" y="8174"/>
                  </a:lnTo>
                  <a:lnTo>
                    <a:pt x="9839" y="8174"/>
                  </a:lnTo>
                  <a:lnTo>
                    <a:pt x="9839" y="1130"/>
                  </a:lnTo>
                  <a:cubicBezTo>
                    <a:pt x="9839" y="498"/>
                    <a:pt x="9341" y="1"/>
                    <a:pt x="8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3677625" y="2122450"/>
              <a:ext cx="82825" cy="63175"/>
            </a:xfrm>
            <a:custGeom>
              <a:avLst/>
              <a:gdLst/>
              <a:ahLst/>
              <a:cxnLst/>
              <a:rect l="l" t="t" r="r" b="b"/>
              <a:pathLst>
                <a:path w="3313" h="2527" extrusionOk="0">
                  <a:moveTo>
                    <a:pt x="1494" y="0"/>
                  </a:moveTo>
                  <a:lnTo>
                    <a:pt x="154" y="2029"/>
                  </a:lnTo>
                  <a:cubicBezTo>
                    <a:pt x="1" y="2240"/>
                    <a:pt x="211" y="2527"/>
                    <a:pt x="537" y="2527"/>
                  </a:cubicBezTo>
                  <a:lnTo>
                    <a:pt x="1379" y="2527"/>
                  </a:lnTo>
                  <a:cubicBezTo>
                    <a:pt x="1551" y="2527"/>
                    <a:pt x="1685" y="2470"/>
                    <a:pt x="1762" y="2374"/>
                  </a:cubicBezTo>
                  <a:lnTo>
                    <a:pt x="3312" y="20"/>
                  </a:lnTo>
                  <a:lnTo>
                    <a:pt x="1494" y="20"/>
                  </a:lnTo>
                  <a:lnTo>
                    <a:pt x="1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3672375" y="2114800"/>
              <a:ext cx="104800" cy="78975"/>
            </a:xfrm>
            <a:custGeom>
              <a:avLst/>
              <a:gdLst/>
              <a:ahLst/>
              <a:cxnLst/>
              <a:rect l="l" t="t" r="r" b="b"/>
              <a:pathLst>
                <a:path w="4192" h="3159" extrusionOk="0">
                  <a:moveTo>
                    <a:pt x="3024" y="613"/>
                  </a:moveTo>
                  <a:lnTo>
                    <a:pt x="1780" y="2488"/>
                  </a:lnTo>
                  <a:cubicBezTo>
                    <a:pt x="1761" y="2508"/>
                    <a:pt x="1704" y="2527"/>
                    <a:pt x="1627" y="2527"/>
                  </a:cubicBezTo>
                  <a:lnTo>
                    <a:pt x="804" y="2527"/>
                  </a:lnTo>
                  <a:cubicBezTo>
                    <a:pt x="727" y="2527"/>
                    <a:pt x="708" y="2527"/>
                    <a:pt x="670" y="2508"/>
                  </a:cubicBezTo>
                  <a:lnTo>
                    <a:pt x="1914" y="613"/>
                  </a:lnTo>
                  <a:close/>
                  <a:moveTo>
                    <a:pt x="1589" y="0"/>
                  </a:moveTo>
                  <a:lnTo>
                    <a:pt x="153" y="2163"/>
                  </a:lnTo>
                  <a:cubicBezTo>
                    <a:pt x="0" y="2354"/>
                    <a:pt x="0" y="2584"/>
                    <a:pt x="96" y="2776"/>
                  </a:cubicBezTo>
                  <a:cubicBezTo>
                    <a:pt x="230" y="3005"/>
                    <a:pt x="479" y="3158"/>
                    <a:pt x="804" y="3158"/>
                  </a:cubicBezTo>
                  <a:lnTo>
                    <a:pt x="1627" y="3158"/>
                  </a:lnTo>
                  <a:cubicBezTo>
                    <a:pt x="1895" y="3158"/>
                    <a:pt x="2144" y="3024"/>
                    <a:pt x="2297" y="2833"/>
                  </a:cubicBezTo>
                  <a:lnTo>
                    <a:pt x="4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3829800" y="2122450"/>
              <a:ext cx="83275" cy="62700"/>
            </a:xfrm>
            <a:custGeom>
              <a:avLst/>
              <a:gdLst/>
              <a:ahLst/>
              <a:cxnLst/>
              <a:rect l="l" t="t" r="r" b="b"/>
              <a:pathLst>
                <a:path w="3331" h="2508" extrusionOk="0">
                  <a:moveTo>
                    <a:pt x="0" y="0"/>
                  </a:moveTo>
                  <a:lnTo>
                    <a:pt x="1570" y="2336"/>
                  </a:lnTo>
                  <a:cubicBezTo>
                    <a:pt x="1627" y="2470"/>
                    <a:pt x="1800" y="2508"/>
                    <a:pt x="1953" y="2508"/>
                  </a:cubicBezTo>
                  <a:lnTo>
                    <a:pt x="2776" y="2508"/>
                  </a:lnTo>
                  <a:cubicBezTo>
                    <a:pt x="3120" y="2508"/>
                    <a:pt x="3331" y="2240"/>
                    <a:pt x="3159" y="2010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3815925" y="2114800"/>
              <a:ext cx="104825" cy="78975"/>
            </a:xfrm>
            <a:custGeom>
              <a:avLst/>
              <a:gdLst/>
              <a:ahLst/>
              <a:cxnLst/>
              <a:rect l="l" t="t" r="r" b="b"/>
              <a:pathLst>
                <a:path w="4193" h="3159" extrusionOk="0">
                  <a:moveTo>
                    <a:pt x="2259" y="632"/>
                  </a:moveTo>
                  <a:lnTo>
                    <a:pt x="3503" y="2508"/>
                  </a:lnTo>
                  <a:cubicBezTo>
                    <a:pt x="3484" y="2508"/>
                    <a:pt x="3426" y="2527"/>
                    <a:pt x="3388" y="2527"/>
                  </a:cubicBezTo>
                  <a:lnTo>
                    <a:pt x="2546" y="2527"/>
                  </a:lnTo>
                  <a:cubicBezTo>
                    <a:pt x="2469" y="2527"/>
                    <a:pt x="2431" y="2508"/>
                    <a:pt x="2393" y="2488"/>
                  </a:cubicBezTo>
                  <a:lnTo>
                    <a:pt x="1149" y="632"/>
                  </a:lnTo>
                  <a:close/>
                  <a:moveTo>
                    <a:pt x="0" y="0"/>
                  </a:moveTo>
                  <a:lnTo>
                    <a:pt x="1895" y="2833"/>
                  </a:lnTo>
                  <a:cubicBezTo>
                    <a:pt x="2029" y="3024"/>
                    <a:pt x="2278" y="3158"/>
                    <a:pt x="2546" y="3158"/>
                  </a:cubicBezTo>
                  <a:lnTo>
                    <a:pt x="3369" y="3158"/>
                  </a:lnTo>
                  <a:cubicBezTo>
                    <a:pt x="3675" y="3158"/>
                    <a:pt x="3962" y="3005"/>
                    <a:pt x="4096" y="2776"/>
                  </a:cubicBezTo>
                  <a:cubicBezTo>
                    <a:pt x="4192" y="2584"/>
                    <a:pt x="4173" y="2354"/>
                    <a:pt x="4058" y="2163"/>
                  </a:cubicBezTo>
                  <a:lnTo>
                    <a:pt x="26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654175" y="2115275"/>
              <a:ext cx="282825" cy="15325"/>
            </a:xfrm>
            <a:custGeom>
              <a:avLst/>
              <a:gdLst/>
              <a:ahLst/>
              <a:cxnLst/>
              <a:rect l="l" t="t" r="r" b="b"/>
              <a:pathLst>
                <a:path w="11313" h="613" extrusionOk="0">
                  <a:moveTo>
                    <a:pt x="1" y="0"/>
                  </a:moveTo>
                  <a:lnTo>
                    <a:pt x="1" y="613"/>
                  </a:lnTo>
                  <a:lnTo>
                    <a:pt x="11313" y="613"/>
                  </a:lnTo>
                  <a:lnTo>
                    <a:pt x="11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788175" y="2010000"/>
              <a:ext cx="15325" cy="36875"/>
            </a:xfrm>
            <a:custGeom>
              <a:avLst/>
              <a:gdLst/>
              <a:ahLst/>
              <a:cxnLst/>
              <a:rect l="l" t="t" r="r" b="b"/>
              <a:pathLst>
                <a:path w="613" h="1475" extrusionOk="0">
                  <a:moveTo>
                    <a:pt x="0" y="0"/>
                  </a:moveTo>
                  <a:lnTo>
                    <a:pt x="0" y="1474"/>
                  </a:lnTo>
                  <a:lnTo>
                    <a:pt x="613" y="1474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3778125" y="2020525"/>
              <a:ext cx="36875" cy="15825"/>
            </a:xfrm>
            <a:custGeom>
              <a:avLst/>
              <a:gdLst/>
              <a:ahLst/>
              <a:cxnLst/>
              <a:rect l="l" t="t" r="r" b="b"/>
              <a:pathLst>
                <a:path w="1475" h="633" extrusionOk="0">
                  <a:moveTo>
                    <a:pt x="0" y="0"/>
                  </a:moveTo>
                  <a:lnTo>
                    <a:pt x="0" y="632"/>
                  </a:lnTo>
                  <a:lnTo>
                    <a:pt x="1474" y="632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3712075" y="1994675"/>
              <a:ext cx="55550" cy="66075"/>
            </a:xfrm>
            <a:custGeom>
              <a:avLst/>
              <a:gdLst/>
              <a:ahLst/>
              <a:cxnLst/>
              <a:rect l="l" t="t" r="r" b="b"/>
              <a:pathLst>
                <a:path w="2222" h="2643" extrusionOk="0">
                  <a:moveTo>
                    <a:pt x="1168" y="1"/>
                  </a:moveTo>
                  <a:cubicBezTo>
                    <a:pt x="1034" y="1"/>
                    <a:pt x="920" y="1"/>
                    <a:pt x="786" y="39"/>
                  </a:cubicBezTo>
                  <a:cubicBezTo>
                    <a:pt x="671" y="58"/>
                    <a:pt x="556" y="77"/>
                    <a:pt x="460" y="135"/>
                  </a:cubicBezTo>
                  <a:cubicBezTo>
                    <a:pt x="365" y="173"/>
                    <a:pt x="269" y="231"/>
                    <a:pt x="192" y="269"/>
                  </a:cubicBezTo>
                  <a:cubicBezTo>
                    <a:pt x="116" y="345"/>
                    <a:pt x="58" y="384"/>
                    <a:pt x="1" y="441"/>
                  </a:cubicBezTo>
                  <a:lnTo>
                    <a:pt x="460" y="958"/>
                  </a:lnTo>
                  <a:cubicBezTo>
                    <a:pt x="537" y="862"/>
                    <a:pt x="633" y="805"/>
                    <a:pt x="728" y="728"/>
                  </a:cubicBezTo>
                  <a:cubicBezTo>
                    <a:pt x="824" y="652"/>
                    <a:pt x="939" y="632"/>
                    <a:pt x="1054" y="632"/>
                  </a:cubicBezTo>
                  <a:cubicBezTo>
                    <a:pt x="1168" y="632"/>
                    <a:pt x="1264" y="652"/>
                    <a:pt x="1322" y="709"/>
                  </a:cubicBezTo>
                  <a:cubicBezTo>
                    <a:pt x="1398" y="747"/>
                    <a:pt x="1417" y="824"/>
                    <a:pt x="1417" y="900"/>
                  </a:cubicBezTo>
                  <a:cubicBezTo>
                    <a:pt x="1417" y="939"/>
                    <a:pt x="1417" y="996"/>
                    <a:pt x="1398" y="1015"/>
                  </a:cubicBezTo>
                  <a:cubicBezTo>
                    <a:pt x="1360" y="1034"/>
                    <a:pt x="1322" y="1054"/>
                    <a:pt x="1264" y="1111"/>
                  </a:cubicBezTo>
                  <a:cubicBezTo>
                    <a:pt x="1226" y="1149"/>
                    <a:pt x="1149" y="1207"/>
                    <a:pt x="1054" y="1245"/>
                  </a:cubicBezTo>
                  <a:cubicBezTo>
                    <a:pt x="958" y="1302"/>
                    <a:pt x="843" y="1379"/>
                    <a:pt x="690" y="1436"/>
                  </a:cubicBezTo>
                  <a:cubicBezTo>
                    <a:pt x="556" y="1532"/>
                    <a:pt x="460" y="1609"/>
                    <a:pt x="365" y="1685"/>
                  </a:cubicBezTo>
                  <a:cubicBezTo>
                    <a:pt x="269" y="1781"/>
                    <a:pt x="192" y="1857"/>
                    <a:pt x="154" y="1953"/>
                  </a:cubicBezTo>
                  <a:cubicBezTo>
                    <a:pt x="97" y="2049"/>
                    <a:pt x="77" y="2145"/>
                    <a:pt x="58" y="2259"/>
                  </a:cubicBezTo>
                  <a:cubicBezTo>
                    <a:pt x="20" y="2374"/>
                    <a:pt x="20" y="2489"/>
                    <a:pt x="20" y="2642"/>
                  </a:cubicBezTo>
                  <a:lnTo>
                    <a:pt x="2221" y="2642"/>
                  </a:lnTo>
                  <a:lnTo>
                    <a:pt x="2221" y="1991"/>
                  </a:lnTo>
                  <a:lnTo>
                    <a:pt x="1015" y="1991"/>
                  </a:lnTo>
                  <a:cubicBezTo>
                    <a:pt x="1034" y="1972"/>
                    <a:pt x="1073" y="1953"/>
                    <a:pt x="1130" y="1896"/>
                  </a:cubicBezTo>
                  <a:cubicBezTo>
                    <a:pt x="1168" y="1857"/>
                    <a:pt x="1226" y="1819"/>
                    <a:pt x="1302" y="1781"/>
                  </a:cubicBezTo>
                  <a:cubicBezTo>
                    <a:pt x="1360" y="1723"/>
                    <a:pt x="1417" y="1685"/>
                    <a:pt x="1494" y="1666"/>
                  </a:cubicBezTo>
                  <a:cubicBezTo>
                    <a:pt x="1551" y="1609"/>
                    <a:pt x="1609" y="1589"/>
                    <a:pt x="1647" y="1570"/>
                  </a:cubicBezTo>
                  <a:cubicBezTo>
                    <a:pt x="1724" y="1532"/>
                    <a:pt x="1781" y="1494"/>
                    <a:pt x="1838" y="1436"/>
                  </a:cubicBezTo>
                  <a:cubicBezTo>
                    <a:pt x="1915" y="1398"/>
                    <a:pt x="1972" y="1341"/>
                    <a:pt x="2011" y="1283"/>
                  </a:cubicBezTo>
                  <a:cubicBezTo>
                    <a:pt x="2068" y="1207"/>
                    <a:pt x="2106" y="1130"/>
                    <a:pt x="2125" y="1054"/>
                  </a:cubicBezTo>
                  <a:cubicBezTo>
                    <a:pt x="2164" y="996"/>
                    <a:pt x="2183" y="900"/>
                    <a:pt x="2183" y="805"/>
                  </a:cubicBezTo>
                  <a:cubicBezTo>
                    <a:pt x="2183" y="556"/>
                    <a:pt x="2087" y="365"/>
                    <a:pt x="1915" y="231"/>
                  </a:cubicBezTo>
                  <a:cubicBezTo>
                    <a:pt x="1743" y="77"/>
                    <a:pt x="1494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822150" y="1994675"/>
              <a:ext cx="55525" cy="66075"/>
            </a:xfrm>
            <a:custGeom>
              <a:avLst/>
              <a:gdLst/>
              <a:ahLst/>
              <a:cxnLst/>
              <a:rect l="l" t="t" r="r" b="b"/>
              <a:pathLst>
                <a:path w="2221" h="2643" extrusionOk="0">
                  <a:moveTo>
                    <a:pt x="1168" y="1"/>
                  </a:moveTo>
                  <a:cubicBezTo>
                    <a:pt x="1034" y="1"/>
                    <a:pt x="919" y="1"/>
                    <a:pt x="785" y="39"/>
                  </a:cubicBezTo>
                  <a:cubicBezTo>
                    <a:pt x="670" y="58"/>
                    <a:pt x="555" y="77"/>
                    <a:pt x="460" y="135"/>
                  </a:cubicBezTo>
                  <a:cubicBezTo>
                    <a:pt x="364" y="173"/>
                    <a:pt x="268" y="231"/>
                    <a:pt x="192" y="269"/>
                  </a:cubicBezTo>
                  <a:cubicBezTo>
                    <a:pt x="115" y="345"/>
                    <a:pt x="38" y="384"/>
                    <a:pt x="0" y="441"/>
                  </a:cubicBezTo>
                  <a:lnTo>
                    <a:pt x="460" y="958"/>
                  </a:lnTo>
                  <a:cubicBezTo>
                    <a:pt x="517" y="862"/>
                    <a:pt x="632" y="805"/>
                    <a:pt x="708" y="728"/>
                  </a:cubicBezTo>
                  <a:cubicBezTo>
                    <a:pt x="804" y="652"/>
                    <a:pt x="938" y="632"/>
                    <a:pt x="1053" y="632"/>
                  </a:cubicBezTo>
                  <a:cubicBezTo>
                    <a:pt x="1168" y="632"/>
                    <a:pt x="1263" y="652"/>
                    <a:pt x="1321" y="709"/>
                  </a:cubicBezTo>
                  <a:cubicBezTo>
                    <a:pt x="1378" y="747"/>
                    <a:pt x="1417" y="824"/>
                    <a:pt x="1417" y="900"/>
                  </a:cubicBezTo>
                  <a:cubicBezTo>
                    <a:pt x="1417" y="939"/>
                    <a:pt x="1417" y="996"/>
                    <a:pt x="1378" y="1015"/>
                  </a:cubicBezTo>
                  <a:cubicBezTo>
                    <a:pt x="1359" y="1034"/>
                    <a:pt x="1321" y="1054"/>
                    <a:pt x="1263" y="1111"/>
                  </a:cubicBezTo>
                  <a:cubicBezTo>
                    <a:pt x="1225" y="1149"/>
                    <a:pt x="1149" y="1207"/>
                    <a:pt x="1053" y="1245"/>
                  </a:cubicBezTo>
                  <a:cubicBezTo>
                    <a:pt x="957" y="1302"/>
                    <a:pt x="842" y="1379"/>
                    <a:pt x="689" y="1436"/>
                  </a:cubicBezTo>
                  <a:cubicBezTo>
                    <a:pt x="555" y="1532"/>
                    <a:pt x="460" y="1609"/>
                    <a:pt x="364" y="1685"/>
                  </a:cubicBezTo>
                  <a:cubicBezTo>
                    <a:pt x="268" y="1781"/>
                    <a:pt x="192" y="1857"/>
                    <a:pt x="153" y="1953"/>
                  </a:cubicBezTo>
                  <a:cubicBezTo>
                    <a:pt x="96" y="2049"/>
                    <a:pt x="77" y="2145"/>
                    <a:pt x="58" y="2259"/>
                  </a:cubicBezTo>
                  <a:cubicBezTo>
                    <a:pt x="19" y="2374"/>
                    <a:pt x="19" y="2489"/>
                    <a:pt x="19" y="2642"/>
                  </a:cubicBezTo>
                  <a:lnTo>
                    <a:pt x="2221" y="2642"/>
                  </a:lnTo>
                  <a:lnTo>
                    <a:pt x="2221" y="1991"/>
                  </a:lnTo>
                  <a:lnTo>
                    <a:pt x="1015" y="1991"/>
                  </a:lnTo>
                  <a:cubicBezTo>
                    <a:pt x="1034" y="1972"/>
                    <a:pt x="1072" y="1953"/>
                    <a:pt x="1129" y="1896"/>
                  </a:cubicBezTo>
                  <a:cubicBezTo>
                    <a:pt x="1168" y="1857"/>
                    <a:pt x="1225" y="1819"/>
                    <a:pt x="1302" y="1781"/>
                  </a:cubicBezTo>
                  <a:cubicBezTo>
                    <a:pt x="1359" y="1723"/>
                    <a:pt x="1417" y="1685"/>
                    <a:pt x="1493" y="1666"/>
                  </a:cubicBezTo>
                  <a:cubicBezTo>
                    <a:pt x="1551" y="1609"/>
                    <a:pt x="1608" y="1589"/>
                    <a:pt x="1646" y="1570"/>
                  </a:cubicBezTo>
                  <a:cubicBezTo>
                    <a:pt x="1723" y="1532"/>
                    <a:pt x="1780" y="1494"/>
                    <a:pt x="1838" y="1436"/>
                  </a:cubicBezTo>
                  <a:cubicBezTo>
                    <a:pt x="1914" y="1398"/>
                    <a:pt x="1972" y="1341"/>
                    <a:pt x="2010" y="1283"/>
                  </a:cubicBezTo>
                  <a:cubicBezTo>
                    <a:pt x="2067" y="1207"/>
                    <a:pt x="2106" y="1130"/>
                    <a:pt x="2125" y="1054"/>
                  </a:cubicBezTo>
                  <a:cubicBezTo>
                    <a:pt x="2163" y="996"/>
                    <a:pt x="2182" y="900"/>
                    <a:pt x="2182" y="805"/>
                  </a:cubicBezTo>
                  <a:cubicBezTo>
                    <a:pt x="2182" y="556"/>
                    <a:pt x="2087" y="365"/>
                    <a:pt x="1914" y="231"/>
                  </a:cubicBezTo>
                  <a:cubicBezTo>
                    <a:pt x="1742" y="77"/>
                    <a:pt x="1493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6" name="Google Shape;1876;p46"/>
          <p:cNvSpPr/>
          <p:nvPr/>
        </p:nvSpPr>
        <p:spPr>
          <a:xfrm>
            <a:off x="1692423" y="1744175"/>
            <a:ext cx="630000" cy="630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866010" y="1928763"/>
            <a:ext cx="282825" cy="260825"/>
            <a:chOff x="1983725" y="2151000"/>
            <a:chExt cx="282825" cy="260825"/>
          </a:xfrm>
        </p:grpSpPr>
        <p:sp>
          <p:nvSpPr>
            <p:cNvPr id="1878" name="Google Shape;1878;p46"/>
            <p:cNvSpPr/>
            <p:nvPr/>
          </p:nvSpPr>
          <p:spPr>
            <a:xfrm>
              <a:off x="2116275" y="2151000"/>
              <a:ext cx="16775" cy="102425"/>
            </a:xfrm>
            <a:custGeom>
              <a:avLst/>
              <a:gdLst/>
              <a:ahLst/>
              <a:cxnLst/>
              <a:rect l="l" t="t" r="r" b="b"/>
              <a:pathLst>
                <a:path w="671" h="4097" extrusionOk="0">
                  <a:moveTo>
                    <a:pt x="1" y="0"/>
                  </a:moveTo>
                  <a:lnTo>
                    <a:pt x="1" y="4096"/>
                  </a:lnTo>
                  <a:cubicBezTo>
                    <a:pt x="116" y="4058"/>
                    <a:pt x="211" y="4020"/>
                    <a:pt x="326" y="4020"/>
                  </a:cubicBezTo>
                  <a:cubicBezTo>
                    <a:pt x="460" y="4020"/>
                    <a:pt x="575" y="4058"/>
                    <a:pt x="671" y="4096"/>
                  </a:cubicBez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029675" y="2151000"/>
              <a:ext cx="16775" cy="102425"/>
            </a:xfrm>
            <a:custGeom>
              <a:avLst/>
              <a:gdLst/>
              <a:ahLst/>
              <a:cxnLst/>
              <a:rect l="l" t="t" r="r" b="b"/>
              <a:pathLst>
                <a:path w="671" h="4097" extrusionOk="0">
                  <a:moveTo>
                    <a:pt x="0" y="0"/>
                  </a:moveTo>
                  <a:lnTo>
                    <a:pt x="0" y="4096"/>
                  </a:lnTo>
                  <a:cubicBezTo>
                    <a:pt x="96" y="4058"/>
                    <a:pt x="211" y="4020"/>
                    <a:pt x="326" y="4020"/>
                  </a:cubicBezTo>
                  <a:cubicBezTo>
                    <a:pt x="441" y="4020"/>
                    <a:pt x="575" y="4058"/>
                    <a:pt x="670" y="4096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203850" y="2151000"/>
              <a:ext cx="16775" cy="212950"/>
            </a:xfrm>
            <a:custGeom>
              <a:avLst/>
              <a:gdLst/>
              <a:ahLst/>
              <a:cxnLst/>
              <a:rect l="l" t="t" r="r" b="b"/>
              <a:pathLst>
                <a:path w="671" h="8518" extrusionOk="0">
                  <a:moveTo>
                    <a:pt x="1" y="0"/>
                  </a:moveTo>
                  <a:lnTo>
                    <a:pt x="1" y="8518"/>
                  </a:lnTo>
                  <a:lnTo>
                    <a:pt x="671" y="851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116275" y="2297125"/>
              <a:ext cx="16775" cy="71325"/>
            </a:xfrm>
            <a:custGeom>
              <a:avLst/>
              <a:gdLst/>
              <a:ahLst/>
              <a:cxnLst/>
              <a:rect l="l" t="t" r="r" b="b"/>
              <a:pathLst>
                <a:path w="671" h="2853" extrusionOk="0">
                  <a:moveTo>
                    <a:pt x="1" y="1"/>
                  </a:moveTo>
                  <a:lnTo>
                    <a:pt x="1" y="2853"/>
                  </a:lnTo>
                  <a:lnTo>
                    <a:pt x="671" y="2853"/>
                  </a:lnTo>
                  <a:lnTo>
                    <a:pt x="671" y="1"/>
                  </a:lnTo>
                  <a:cubicBezTo>
                    <a:pt x="575" y="58"/>
                    <a:pt x="460" y="77"/>
                    <a:pt x="326" y="77"/>
                  </a:cubicBezTo>
                  <a:cubicBezTo>
                    <a:pt x="211" y="77"/>
                    <a:pt x="97" y="5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2029675" y="2297125"/>
              <a:ext cx="16775" cy="71325"/>
            </a:xfrm>
            <a:custGeom>
              <a:avLst/>
              <a:gdLst/>
              <a:ahLst/>
              <a:cxnLst/>
              <a:rect l="l" t="t" r="r" b="b"/>
              <a:pathLst>
                <a:path w="671" h="2853" extrusionOk="0">
                  <a:moveTo>
                    <a:pt x="0" y="1"/>
                  </a:moveTo>
                  <a:lnTo>
                    <a:pt x="0" y="2853"/>
                  </a:lnTo>
                  <a:lnTo>
                    <a:pt x="670" y="2853"/>
                  </a:lnTo>
                  <a:lnTo>
                    <a:pt x="670" y="1"/>
                  </a:lnTo>
                  <a:cubicBezTo>
                    <a:pt x="555" y="58"/>
                    <a:pt x="441" y="77"/>
                    <a:pt x="326" y="77"/>
                  </a:cubicBezTo>
                  <a:cubicBezTo>
                    <a:pt x="211" y="77"/>
                    <a:pt x="96" y="5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015800" y="2202875"/>
              <a:ext cx="43075" cy="43075"/>
            </a:xfrm>
            <a:custGeom>
              <a:avLst/>
              <a:gdLst/>
              <a:ahLst/>
              <a:cxnLst/>
              <a:rect l="l" t="t" r="r" b="b"/>
              <a:pathLst>
                <a:path w="1723" h="1723" extrusionOk="0">
                  <a:moveTo>
                    <a:pt x="862" y="0"/>
                  </a:moveTo>
                  <a:cubicBezTo>
                    <a:pt x="383" y="0"/>
                    <a:pt x="0" y="383"/>
                    <a:pt x="0" y="862"/>
                  </a:cubicBezTo>
                  <a:cubicBezTo>
                    <a:pt x="0" y="1340"/>
                    <a:pt x="383" y="1723"/>
                    <a:pt x="862" y="1723"/>
                  </a:cubicBezTo>
                  <a:cubicBezTo>
                    <a:pt x="1340" y="1723"/>
                    <a:pt x="1723" y="1340"/>
                    <a:pt x="1723" y="862"/>
                  </a:cubicBezTo>
                  <a:cubicBezTo>
                    <a:pt x="1723" y="383"/>
                    <a:pt x="1359" y="0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015800" y="2310525"/>
              <a:ext cx="43075" cy="43100"/>
            </a:xfrm>
            <a:custGeom>
              <a:avLst/>
              <a:gdLst/>
              <a:ahLst/>
              <a:cxnLst/>
              <a:rect l="l" t="t" r="r" b="b"/>
              <a:pathLst>
                <a:path w="1723" h="1724" extrusionOk="0">
                  <a:moveTo>
                    <a:pt x="862" y="1"/>
                  </a:moveTo>
                  <a:cubicBezTo>
                    <a:pt x="383" y="1"/>
                    <a:pt x="0" y="384"/>
                    <a:pt x="0" y="862"/>
                  </a:cubicBezTo>
                  <a:cubicBezTo>
                    <a:pt x="0" y="1341"/>
                    <a:pt x="383" y="1723"/>
                    <a:pt x="862" y="1723"/>
                  </a:cubicBezTo>
                  <a:cubicBezTo>
                    <a:pt x="1340" y="1723"/>
                    <a:pt x="1723" y="1341"/>
                    <a:pt x="1723" y="862"/>
                  </a:cubicBezTo>
                  <a:cubicBezTo>
                    <a:pt x="1723" y="384"/>
                    <a:pt x="1359" y="1"/>
                    <a:pt x="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2102875" y="2310525"/>
              <a:ext cx="43575" cy="43100"/>
            </a:xfrm>
            <a:custGeom>
              <a:avLst/>
              <a:gdLst/>
              <a:ahLst/>
              <a:cxnLst/>
              <a:rect l="l" t="t" r="r" b="b"/>
              <a:pathLst>
                <a:path w="1743" h="1724" extrusionOk="0">
                  <a:moveTo>
                    <a:pt x="862" y="1"/>
                  </a:moveTo>
                  <a:cubicBezTo>
                    <a:pt x="384" y="1"/>
                    <a:pt x="1" y="384"/>
                    <a:pt x="1" y="862"/>
                  </a:cubicBezTo>
                  <a:cubicBezTo>
                    <a:pt x="1" y="1341"/>
                    <a:pt x="384" y="1723"/>
                    <a:pt x="862" y="1723"/>
                  </a:cubicBezTo>
                  <a:cubicBezTo>
                    <a:pt x="1341" y="1723"/>
                    <a:pt x="1743" y="1341"/>
                    <a:pt x="1743" y="862"/>
                  </a:cubicBezTo>
                  <a:cubicBezTo>
                    <a:pt x="1743" y="384"/>
                    <a:pt x="1341" y="1"/>
                    <a:pt x="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189975" y="2310525"/>
              <a:ext cx="43100" cy="43100"/>
            </a:xfrm>
            <a:custGeom>
              <a:avLst/>
              <a:gdLst/>
              <a:ahLst/>
              <a:cxnLst/>
              <a:rect l="l" t="t" r="r" b="b"/>
              <a:pathLst>
                <a:path w="1724" h="1724" extrusionOk="0">
                  <a:moveTo>
                    <a:pt x="862" y="1"/>
                  </a:moveTo>
                  <a:cubicBezTo>
                    <a:pt x="383" y="1"/>
                    <a:pt x="1" y="384"/>
                    <a:pt x="1" y="862"/>
                  </a:cubicBezTo>
                  <a:cubicBezTo>
                    <a:pt x="1" y="1341"/>
                    <a:pt x="383" y="1723"/>
                    <a:pt x="862" y="1723"/>
                  </a:cubicBezTo>
                  <a:cubicBezTo>
                    <a:pt x="1340" y="1723"/>
                    <a:pt x="1723" y="1341"/>
                    <a:pt x="1723" y="862"/>
                  </a:cubicBezTo>
                  <a:cubicBezTo>
                    <a:pt x="1723" y="384"/>
                    <a:pt x="1340" y="1"/>
                    <a:pt x="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>
              <a:off x="1983725" y="2352925"/>
              <a:ext cx="282825" cy="58900"/>
            </a:xfrm>
            <a:custGeom>
              <a:avLst/>
              <a:gdLst/>
              <a:ahLst/>
              <a:cxnLst/>
              <a:rect l="l" t="t" r="r" b="b"/>
              <a:pathLst>
                <a:path w="11313" h="2356" extrusionOk="0">
                  <a:moveTo>
                    <a:pt x="10394" y="632"/>
                  </a:moveTo>
                  <a:cubicBezTo>
                    <a:pt x="10547" y="632"/>
                    <a:pt x="10643" y="766"/>
                    <a:pt x="10643" y="881"/>
                  </a:cubicBezTo>
                  <a:lnTo>
                    <a:pt x="10643" y="1475"/>
                  </a:lnTo>
                  <a:cubicBezTo>
                    <a:pt x="10643" y="1628"/>
                    <a:pt x="10528" y="1723"/>
                    <a:pt x="10394" y="1723"/>
                  </a:cubicBezTo>
                  <a:lnTo>
                    <a:pt x="881" y="1723"/>
                  </a:lnTo>
                  <a:cubicBezTo>
                    <a:pt x="728" y="1723"/>
                    <a:pt x="633" y="1589"/>
                    <a:pt x="633" y="1475"/>
                  </a:cubicBezTo>
                  <a:lnTo>
                    <a:pt x="633" y="881"/>
                  </a:lnTo>
                  <a:cubicBezTo>
                    <a:pt x="633" y="728"/>
                    <a:pt x="767" y="632"/>
                    <a:pt x="881" y="632"/>
                  </a:cubicBezTo>
                  <a:close/>
                  <a:moveTo>
                    <a:pt x="881" y="1"/>
                  </a:moveTo>
                  <a:cubicBezTo>
                    <a:pt x="403" y="1"/>
                    <a:pt x="1" y="384"/>
                    <a:pt x="1" y="881"/>
                  </a:cubicBezTo>
                  <a:lnTo>
                    <a:pt x="1" y="1475"/>
                  </a:lnTo>
                  <a:cubicBezTo>
                    <a:pt x="1" y="1953"/>
                    <a:pt x="365" y="2355"/>
                    <a:pt x="881" y="2355"/>
                  </a:cubicBezTo>
                  <a:lnTo>
                    <a:pt x="10394" y="2355"/>
                  </a:lnTo>
                  <a:cubicBezTo>
                    <a:pt x="10911" y="2355"/>
                    <a:pt x="11313" y="1953"/>
                    <a:pt x="11294" y="1475"/>
                  </a:cubicBezTo>
                  <a:lnTo>
                    <a:pt x="11294" y="881"/>
                  </a:lnTo>
                  <a:cubicBezTo>
                    <a:pt x="11294" y="403"/>
                    <a:pt x="10911" y="1"/>
                    <a:pt x="10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>
              <a:off x="2094750" y="2242400"/>
              <a:ext cx="59850" cy="60300"/>
            </a:xfrm>
            <a:custGeom>
              <a:avLst/>
              <a:gdLst/>
              <a:ahLst/>
              <a:cxnLst/>
              <a:rect l="l" t="t" r="r" b="b"/>
              <a:pathLst>
                <a:path w="2394" h="2412" extrusionOk="0">
                  <a:moveTo>
                    <a:pt x="1187" y="708"/>
                  </a:moveTo>
                  <a:cubicBezTo>
                    <a:pt x="1493" y="708"/>
                    <a:pt x="1723" y="938"/>
                    <a:pt x="1723" y="1225"/>
                  </a:cubicBezTo>
                  <a:cubicBezTo>
                    <a:pt x="1723" y="1512"/>
                    <a:pt x="1474" y="1761"/>
                    <a:pt x="1187" y="1761"/>
                  </a:cubicBezTo>
                  <a:cubicBezTo>
                    <a:pt x="919" y="1761"/>
                    <a:pt x="670" y="1512"/>
                    <a:pt x="670" y="1225"/>
                  </a:cubicBezTo>
                  <a:cubicBezTo>
                    <a:pt x="670" y="938"/>
                    <a:pt x="919" y="708"/>
                    <a:pt x="1187" y="708"/>
                  </a:cubicBezTo>
                  <a:close/>
                  <a:moveTo>
                    <a:pt x="1187" y="0"/>
                  </a:moveTo>
                  <a:cubicBezTo>
                    <a:pt x="517" y="0"/>
                    <a:pt x="1" y="555"/>
                    <a:pt x="1" y="1206"/>
                  </a:cubicBezTo>
                  <a:cubicBezTo>
                    <a:pt x="1" y="1876"/>
                    <a:pt x="556" y="2412"/>
                    <a:pt x="1187" y="2412"/>
                  </a:cubicBezTo>
                  <a:cubicBezTo>
                    <a:pt x="1838" y="2412"/>
                    <a:pt x="2393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>
              <a:off x="2008150" y="2242400"/>
              <a:ext cx="59825" cy="60300"/>
            </a:xfrm>
            <a:custGeom>
              <a:avLst/>
              <a:gdLst/>
              <a:ahLst/>
              <a:cxnLst/>
              <a:rect l="l" t="t" r="r" b="b"/>
              <a:pathLst>
                <a:path w="2393" h="2412" extrusionOk="0">
                  <a:moveTo>
                    <a:pt x="1187" y="708"/>
                  </a:moveTo>
                  <a:cubicBezTo>
                    <a:pt x="1474" y="708"/>
                    <a:pt x="1723" y="938"/>
                    <a:pt x="1723" y="1225"/>
                  </a:cubicBezTo>
                  <a:cubicBezTo>
                    <a:pt x="1723" y="1512"/>
                    <a:pt x="1474" y="1761"/>
                    <a:pt x="1187" y="1761"/>
                  </a:cubicBezTo>
                  <a:cubicBezTo>
                    <a:pt x="900" y="1761"/>
                    <a:pt x="670" y="1512"/>
                    <a:pt x="670" y="1225"/>
                  </a:cubicBezTo>
                  <a:cubicBezTo>
                    <a:pt x="670" y="938"/>
                    <a:pt x="900" y="708"/>
                    <a:pt x="1187" y="708"/>
                  </a:cubicBezTo>
                  <a:close/>
                  <a:moveTo>
                    <a:pt x="1187" y="0"/>
                  </a:moveTo>
                  <a:cubicBezTo>
                    <a:pt x="517" y="0"/>
                    <a:pt x="0" y="555"/>
                    <a:pt x="0" y="1206"/>
                  </a:cubicBezTo>
                  <a:cubicBezTo>
                    <a:pt x="0" y="1876"/>
                    <a:pt x="555" y="2412"/>
                    <a:pt x="1187" y="2412"/>
                  </a:cubicBezTo>
                  <a:cubicBezTo>
                    <a:pt x="1838" y="2412"/>
                    <a:pt x="2374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>
              <a:off x="2008150" y="2189513"/>
              <a:ext cx="59825" cy="59850"/>
            </a:xfrm>
            <a:custGeom>
              <a:avLst/>
              <a:gdLst/>
              <a:ahLst/>
              <a:cxnLst/>
              <a:rect l="l" t="t" r="r" b="b"/>
              <a:pathLst>
                <a:path w="2393" h="2394" extrusionOk="0">
                  <a:moveTo>
                    <a:pt x="1187" y="690"/>
                  </a:moveTo>
                  <a:cubicBezTo>
                    <a:pt x="1474" y="690"/>
                    <a:pt x="1723" y="938"/>
                    <a:pt x="1723" y="1226"/>
                  </a:cubicBezTo>
                  <a:cubicBezTo>
                    <a:pt x="1723" y="1513"/>
                    <a:pt x="1474" y="1742"/>
                    <a:pt x="1187" y="1742"/>
                  </a:cubicBezTo>
                  <a:cubicBezTo>
                    <a:pt x="900" y="1742"/>
                    <a:pt x="670" y="1513"/>
                    <a:pt x="670" y="1226"/>
                  </a:cubicBezTo>
                  <a:cubicBezTo>
                    <a:pt x="670" y="938"/>
                    <a:pt x="900" y="690"/>
                    <a:pt x="1187" y="690"/>
                  </a:cubicBezTo>
                  <a:close/>
                  <a:moveTo>
                    <a:pt x="1187" y="1"/>
                  </a:moveTo>
                  <a:cubicBezTo>
                    <a:pt x="517" y="1"/>
                    <a:pt x="0" y="556"/>
                    <a:pt x="0" y="1187"/>
                  </a:cubicBezTo>
                  <a:cubicBezTo>
                    <a:pt x="0" y="1876"/>
                    <a:pt x="555" y="2393"/>
                    <a:pt x="1187" y="2393"/>
                  </a:cubicBezTo>
                  <a:cubicBezTo>
                    <a:pt x="1838" y="2393"/>
                    <a:pt x="2374" y="1876"/>
                    <a:pt x="2393" y="1187"/>
                  </a:cubicBezTo>
                  <a:cubicBezTo>
                    <a:pt x="2393" y="517"/>
                    <a:pt x="1838" y="1"/>
                    <a:pt x="1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>
              <a:off x="2008150" y="2296475"/>
              <a:ext cx="59825" cy="59825"/>
            </a:xfrm>
            <a:custGeom>
              <a:avLst/>
              <a:gdLst/>
              <a:ahLst/>
              <a:cxnLst/>
              <a:rect l="l" t="t" r="r" b="b"/>
              <a:pathLst>
                <a:path w="2393" h="2393" extrusionOk="0">
                  <a:moveTo>
                    <a:pt x="1187" y="689"/>
                  </a:moveTo>
                  <a:cubicBezTo>
                    <a:pt x="1474" y="689"/>
                    <a:pt x="1723" y="938"/>
                    <a:pt x="1723" y="1225"/>
                  </a:cubicBezTo>
                  <a:cubicBezTo>
                    <a:pt x="1723" y="1512"/>
                    <a:pt x="1474" y="1742"/>
                    <a:pt x="1187" y="1742"/>
                  </a:cubicBezTo>
                  <a:cubicBezTo>
                    <a:pt x="900" y="1742"/>
                    <a:pt x="670" y="1512"/>
                    <a:pt x="670" y="1225"/>
                  </a:cubicBezTo>
                  <a:cubicBezTo>
                    <a:pt x="670" y="938"/>
                    <a:pt x="900" y="689"/>
                    <a:pt x="1187" y="689"/>
                  </a:cubicBezTo>
                  <a:close/>
                  <a:moveTo>
                    <a:pt x="1187" y="0"/>
                  </a:moveTo>
                  <a:cubicBezTo>
                    <a:pt x="517" y="0"/>
                    <a:pt x="0" y="555"/>
                    <a:pt x="0" y="1206"/>
                  </a:cubicBezTo>
                  <a:cubicBezTo>
                    <a:pt x="0" y="1876"/>
                    <a:pt x="555" y="2393"/>
                    <a:pt x="1187" y="2393"/>
                  </a:cubicBezTo>
                  <a:cubicBezTo>
                    <a:pt x="1838" y="2393"/>
                    <a:pt x="2374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2094750" y="2296475"/>
              <a:ext cx="59850" cy="59825"/>
            </a:xfrm>
            <a:custGeom>
              <a:avLst/>
              <a:gdLst/>
              <a:ahLst/>
              <a:cxnLst/>
              <a:rect l="l" t="t" r="r" b="b"/>
              <a:pathLst>
                <a:path w="2394" h="2393" extrusionOk="0">
                  <a:moveTo>
                    <a:pt x="1187" y="689"/>
                  </a:moveTo>
                  <a:cubicBezTo>
                    <a:pt x="1493" y="689"/>
                    <a:pt x="1723" y="938"/>
                    <a:pt x="1723" y="1225"/>
                  </a:cubicBezTo>
                  <a:cubicBezTo>
                    <a:pt x="1723" y="1512"/>
                    <a:pt x="1474" y="1742"/>
                    <a:pt x="1187" y="1742"/>
                  </a:cubicBezTo>
                  <a:cubicBezTo>
                    <a:pt x="919" y="1742"/>
                    <a:pt x="670" y="1512"/>
                    <a:pt x="670" y="1225"/>
                  </a:cubicBezTo>
                  <a:cubicBezTo>
                    <a:pt x="670" y="938"/>
                    <a:pt x="919" y="689"/>
                    <a:pt x="1187" y="689"/>
                  </a:cubicBezTo>
                  <a:close/>
                  <a:moveTo>
                    <a:pt x="1187" y="0"/>
                  </a:moveTo>
                  <a:cubicBezTo>
                    <a:pt x="517" y="0"/>
                    <a:pt x="1" y="555"/>
                    <a:pt x="1" y="1206"/>
                  </a:cubicBezTo>
                  <a:cubicBezTo>
                    <a:pt x="1" y="1876"/>
                    <a:pt x="556" y="2393"/>
                    <a:pt x="1187" y="2393"/>
                  </a:cubicBezTo>
                  <a:cubicBezTo>
                    <a:pt x="1838" y="2393"/>
                    <a:pt x="2393" y="1876"/>
                    <a:pt x="2393" y="1206"/>
                  </a:cubicBezTo>
                  <a:cubicBezTo>
                    <a:pt x="2393" y="536"/>
                    <a:pt x="1838" y="0"/>
                    <a:pt x="1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>
              <a:off x="2181350" y="2296475"/>
              <a:ext cx="59850" cy="59825"/>
            </a:xfrm>
            <a:custGeom>
              <a:avLst/>
              <a:gdLst/>
              <a:ahLst/>
              <a:cxnLst/>
              <a:rect l="l" t="t" r="r" b="b"/>
              <a:pathLst>
                <a:path w="2394" h="2393" extrusionOk="0">
                  <a:moveTo>
                    <a:pt x="1207" y="689"/>
                  </a:moveTo>
                  <a:cubicBezTo>
                    <a:pt x="1494" y="689"/>
                    <a:pt x="1724" y="938"/>
                    <a:pt x="1724" y="1225"/>
                  </a:cubicBezTo>
                  <a:cubicBezTo>
                    <a:pt x="1724" y="1512"/>
                    <a:pt x="1494" y="1742"/>
                    <a:pt x="1207" y="1742"/>
                  </a:cubicBezTo>
                  <a:cubicBezTo>
                    <a:pt x="920" y="1742"/>
                    <a:pt x="671" y="1512"/>
                    <a:pt x="671" y="1225"/>
                  </a:cubicBezTo>
                  <a:cubicBezTo>
                    <a:pt x="671" y="938"/>
                    <a:pt x="920" y="689"/>
                    <a:pt x="1207" y="689"/>
                  </a:cubicBezTo>
                  <a:close/>
                  <a:moveTo>
                    <a:pt x="1207" y="0"/>
                  </a:moveTo>
                  <a:cubicBezTo>
                    <a:pt x="537" y="0"/>
                    <a:pt x="1" y="555"/>
                    <a:pt x="1" y="1206"/>
                  </a:cubicBezTo>
                  <a:cubicBezTo>
                    <a:pt x="1" y="1876"/>
                    <a:pt x="556" y="2393"/>
                    <a:pt x="1207" y="2393"/>
                  </a:cubicBezTo>
                  <a:cubicBezTo>
                    <a:pt x="1877" y="2393"/>
                    <a:pt x="2394" y="1876"/>
                    <a:pt x="2394" y="1206"/>
                  </a:cubicBezTo>
                  <a:cubicBezTo>
                    <a:pt x="2394" y="536"/>
                    <a:pt x="1858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90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6"/>
          <p:cNvSpPr txBox="1">
            <a:spLocks noGrp="1"/>
          </p:cNvSpPr>
          <p:nvPr>
            <p:ph type="title"/>
          </p:nvPr>
        </p:nvSpPr>
        <p:spPr>
          <a:xfrm>
            <a:off x="4356846" y="2120870"/>
            <a:ext cx="3858725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Flow</a:t>
            </a:r>
            <a:endParaRPr dirty="0"/>
          </a:p>
        </p:txBody>
      </p:sp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7F79C7-1E7A-4407-86E9-8CEE77EC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29" y="624566"/>
            <a:ext cx="3144997" cy="38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2"/>
          <p:cNvSpPr/>
          <p:nvPr/>
        </p:nvSpPr>
        <p:spPr>
          <a:xfrm>
            <a:off x="713225" y="2868750"/>
            <a:ext cx="1742175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62"/>
          <p:cNvSpPr/>
          <p:nvPr/>
        </p:nvSpPr>
        <p:spPr>
          <a:xfrm>
            <a:off x="2935456" y="2868750"/>
            <a:ext cx="1390800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62"/>
          <p:cNvSpPr/>
          <p:nvPr/>
        </p:nvSpPr>
        <p:spPr>
          <a:xfrm>
            <a:off x="4813674" y="2868750"/>
            <a:ext cx="1591405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62"/>
          <p:cNvSpPr/>
          <p:nvPr/>
        </p:nvSpPr>
        <p:spPr>
          <a:xfrm>
            <a:off x="6687050" y="2868750"/>
            <a:ext cx="1672090" cy="388800"/>
          </a:xfrm>
          <a:prstGeom prst="roundRect">
            <a:avLst>
              <a:gd name="adj" fmla="val 50000"/>
            </a:avLst>
          </a:prstGeom>
          <a:solidFill>
            <a:srgbClr val="4D3B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62"/>
          <p:cNvSpPr txBox="1">
            <a:spLocks noGrp="1"/>
          </p:cNvSpPr>
          <p:nvPr>
            <p:ph type="title"/>
          </p:nvPr>
        </p:nvSpPr>
        <p:spPr>
          <a:xfrm>
            <a:off x="713225" y="722376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SCHEDULE</a:t>
            </a:r>
            <a:endParaRPr dirty="0"/>
          </a:p>
        </p:txBody>
      </p:sp>
      <p:sp>
        <p:nvSpPr>
          <p:cNvPr id="2402" name="Google Shape;2402;p62"/>
          <p:cNvSpPr txBox="1">
            <a:spLocks noGrp="1"/>
          </p:cNvSpPr>
          <p:nvPr>
            <p:ph type="subTitle" idx="4294967295"/>
          </p:nvPr>
        </p:nvSpPr>
        <p:spPr>
          <a:xfrm>
            <a:off x="703625" y="3352529"/>
            <a:ext cx="1742175" cy="7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February 11, 2022</a:t>
            </a:r>
            <a:endParaRPr sz="1400" dirty="0"/>
          </a:p>
        </p:txBody>
      </p:sp>
      <p:sp>
        <p:nvSpPr>
          <p:cNvPr id="2403" name="Google Shape;2403;p62"/>
          <p:cNvSpPr txBox="1">
            <a:spLocks noGrp="1"/>
          </p:cNvSpPr>
          <p:nvPr>
            <p:ph type="subTitle" idx="4294967295"/>
          </p:nvPr>
        </p:nvSpPr>
        <p:spPr>
          <a:xfrm>
            <a:off x="905000" y="2932425"/>
            <a:ext cx="1371600" cy="3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lt1"/>
                </a:solidFill>
              </a:rPr>
              <a:t>Identification</a:t>
            </a:r>
            <a:endParaRPr lang="en-US" b="1" dirty="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2404" name="Google Shape;2404;p62"/>
          <p:cNvSpPr txBox="1">
            <a:spLocks noGrp="1"/>
          </p:cNvSpPr>
          <p:nvPr>
            <p:ph type="subTitle" idx="4294967295"/>
          </p:nvPr>
        </p:nvSpPr>
        <p:spPr>
          <a:xfrm>
            <a:off x="2767091" y="3352529"/>
            <a:ext cx="1740633" cy="7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/>
              <a:t>February 14, 2022</a:t>
            </a:r>
          </a:p>
        </p:txBody>
      </p:sp>
      <p:sp>
        <p:nvSpPr>
          <p:cNvPr id="2405" name="Google Shape;2405;p62"/>
          <p:cNvSpPr txBox="1">
            <a:spLocks noGrp="1"/>
          </p:cNvSpPr>
          <p:nvPr>
            <p:ph type="subTitle" idx="4294967295"/>
          </p:nvPr>
        </p:nvSpPr>
        <p:spPr>
          <a:xfrm>
            <a:off x="3068506" y="2932425"/>
            <a:ext cx="1124700" cy="3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Design</a:t>
            </a:r>
            <a:endParaRPr b="1" dirty="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2406" name="Google Shape;2406;p62"/>
          <p:cNvSpPr txBox="1">
            <a:spLocks noGrp="1"/>
          </p:cNvSpPr>
          <p:nvPr>
            <p:ph type="subTitle" idx="4294967295"/>
          </p:nvPr>
        </p:nvSpPr>
        <p:spPr>
          <a:xfrm>
            <a:off x="4823274" y="3355646"/>
            <a:ext cx="1557827" cy="7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/>
              <a:t>February 15,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400" dirty="0"/>
              <a:t>-</a:t>
            </a:r>
          </a:p>
          <a:p>
            <a:pPr marL="0" indent="0" algn="ctr">
              <a:buClr>
                <a:schemeClr val="hlink"/>
              </a:buClr>
              <a:buSzPts val="1100"/>
              <a:buNone/>
            </a:pPr>
            <a:r>
              <a:rPr lang="en-US" sz="1400" dirty="0"/>
              <a:t>February 21,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2407" name="Google Shape;2407;p62"/>
          <p:cNvSpPr txBox="1">
            <a:spLocks noGrp="1"/>
          </p:cNvSpPr>
          <p:nvPr>
            <p:ph type="subTitle" idx="4294967295"/>
          </p:nvPr>
        </p:nvSpPr>
        <p:spPr>
          <a:xfrm>
            <a:off x="4902665" y="2932425"/>
            <a:ext cx="1402975" cy="3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Development</a:t>
            </a:r>
            <a:endParaRPr b="1" dirty="0">
              <a:latin typeface="Racing Sans One"/>
              <a:ea typeface="Racing Sans One"/>
              <a:cs typeface="Racing Sans One"/>
              <a:sym typeface="Racing Sans One"/>
            </a:endParaRPr>
          </a:p>
        </p:txBody>
      </p:sp>
      <p:sp>
        <p:nvSpPr>
          <p:cNvPr id="2408" name="Google Shape;2408;p62"/>
          <p:cNvSpPr txBox="1">
            <a:spLocks noGrp="1"/>
          </p:cNvSpPr>
          <p:nvPr>
            <p:ph type="subTitle" idx="4294967295"/>
          </p:nvPr>
        </p:nvSpPr>
        <p:spPr>
          <a:xfrm>
            <a:off x="6696650" y="3355646"/>
            <a:ext cx="1662490" cy="7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March 1, 2022</a:t>
            </a:r>
            <a:endParaRPr sz="1400" dirty="0"/>
          </a:p>
        </p:txBody>
      </p:sp>
      <p:sp>
        <p:nvSpPr>
          <p:cNvPr id="2409" name="Google Shape;2409;p62"/>
          <p:cNvSpPr txBox="1">
            <a:spLocks noGrp="1"/>
          </p:cNvSpPr>
          <p:nvPr>
            <p:ph type="subTitle" idx="4294967295"/>
          </p:nvPr>
        </p:nvSpPr>
        <p:spPr>
          <a:xfrm>
            <a:off x="6822350" y="2932425"/>
            <a:ext cx="1460944" cy="38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Presentation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10" name="Google Shape;2410;p62"/>
          <p:cNvSpPr/>
          <p:nvPr/>
        </p:nvSpPr>
        <p:spPr>
          <a:xfrm>
            <a:off x="1320050" y="1692563"/>
            <a:ext cx="879900" cy="8799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411" name="Google Shape;2411;p62"/>
          <p:cNvSpPr txBox="1">
            <a:spLocks noGrp="1"/>
          </p:cNvSpPr>
          <p:nvPr>
            <p:ph type="title" idx="4294967295"/>
          </p:nvPr>
        </p:nvSpPr>
        <p:spPr>
          <a:xfrm>
            <a:off x="1320050" y="1887852"/>
            <a:ext cx="879900" cy="3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2" name="Google Shape;2412;p62"/>
          <p:cNvSpPr/>
          <p:nvPr/>
        </p:nvSpPr>
        <p:spPr>
          <a:xfrm>
            <a:off x="3190906" y="1694341"/>
            <a:ext cx="879900" cy="879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413" name="Google Shape;2413;p62"/>
          <p:cNvSpPr txBox="1">
            <a:spLocks noGrp="1"/>
          </p:cNvSpPr>
          <p:nvPr>
            <p:ph type="title" idx="4294967295"/>
          </p:nvPr>
        </p:nvSpPr>
        <p:spPr>
          <a:xfrm>
            <a:off x="3190906" y="1888697"/>
            <a:ext cx="879900" cy="3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14" name="Google Shape;2414;p62"/>
          <p:cNvSpPr/>
          <p:nvPr/>
        </p:nvSpPr>
        <p:spPr>
          <a:xfrm>
            <a:off x="5069125" y="1692563"/>
            <a:ext cx="879900" cy="8799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415" name="Google Shape;2415;p62"/>
          <p:cNvSpPr txBox="1">
            <a:spLocks noGrp="1"/>
          </p:cNvSpPr>
          <p:nvPr>
            <p:ph type="title" idx="4294967295"/>
          </p:nvPr>
        </p:nvSpPr>
        <p:spPr>
          <a:xfrm>
            <a:off x="5069125" y="1887852"/>
            <a:ext cx="879900" cy="3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16" name="Google Shape;2416;p62"/>
          <p:cNvSpPr/>
          <p:nvPr/>
        </p:nvSpPr>
        <p:spPr>
          <a:xfrm>
            <a:off x="6942500" y="1692563"/>
            <a:ext cx="879900" cy="8799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417" name="Google Shape;2417;p62"/>
          <p:cNvSpPr txBox="1">
            <a:spLocks noGrp="1"/>
          </p:cNvSpPr>
          <p:nvPr>
            <p:ph type="title" idx="4294967295"/>
          </p:nvPr>
        </p:nvSpPr>
        <p:spPr>
          <a:xfrm>
            <a:off x="6942500" y="1887852"/>
            <a:ext cx="879900" cy="3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418" name="Google Shape;2418;p62"/>
          <p:cNvCxnSpPr>
            <a:cxnSpLocks/>
            <a:stCxn id="2397" idx="3"/>
            <a:endCxn id="2398" idx="1"/>
          </p:cNvCxnSpPr>
          <p:nvPr/>
        </p:nvCxnSpPr>
        <p:spPr>
          <a:xfrm>
            <a:off x="2455400" y="3063150"/>
            <a:ext cx="4800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9" name="Google Shape;2419;p62"/>
          <p:cNvCxnSpPr>
            <a:cxnSpLocks/>
            <a:stCxn id="2398" idx="3"/>
            <a:endCxn id="2399" idx="1"/>
          </p:cNvCxnSpPr>
          <p:nvPr/>
        </p:nvCxnSpPr>
        <p:spPr>
          <a:xfrm>
            <a:off x="4326256" y="3063150"/>
            <a:ext cx="48741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0" name="Google Shape;2420;p62"/>
          <p:cNvCxnSpPr>
            <a:cxnSpLocks/>
            <a:stCxn id="2399" idx="3"/>
            <a:endCxn id="2400" idx="1"/>
          </p:cNvCxnSpPr>
          <p:nvPr/>
        </p:nvCxnSpPr>
        <p:spPr>
          <a:xfrm>
            <a:off x="6405079" y="3063150"/>
            <a:ext cx="28197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1" name="Google Shape;2421;p62"/>
          <p:cNvCxnSpPr>
            <a:cxnSpLocks/>
            <a:stCxn id="2410" idx="4"/>
          </p:cNvCxnSpPr>
          <p:nvPr/>
        </p:nvCxnSpPr>
        <p:spPr>
          <a:xfrm>
            <a:off x="1760000" y="2572463"/>
            <a:ext cx="0" cy="2962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2" name="Google Shape;2422;p62"/>
          <p:cNvCxnSpPr>
            <a:stCxn id="2412" idx="4"/>
            <a:endCxn id="2405" idx="0"/>
          </p:cNvCxnSpPr>
          <p:nvPr/>
        </p:nvCxnSpPr>
        <p:spPr>
          <a:xfrm>
            <a:off x="3630856" y="2574241"/>
            <a:ext cx="0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3" name="Google Shape;2423;p62"/>
          <p:cNvCxnSpPr>
            <a:cxnSpLocks/>
            <a:stCxn id="2414" idx="4"/>
          </p:cNvCxnSpPr>
          <p:nvPr/>
        </p:nvCxnSpPr>
        <p:spPr>
          <a:xfrm>
            <a:off x="5509075" y="2572463"/>
            <a:ext cx="1" cy="3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4" name="Google Shape;2424;p62"/>
          <p:cNvCxnSpPr>
            <a:cxnSpLocks/>
            <a:stCxn id="2416" idx="4"/>
          </p:cNvCxnSpPr>
          <p:nvPr/>
        </p:nvCxnSpPr>
        <p:spPr>
          <a:xfrm>
            <a:off x="7382450" y="2572463"/>
            <a:ext cx="0" cy="2962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25" name="Google Shape;2425;p62"/>
          <p:cNvGrpSpPr/>
          <p:nvPr/>
        </p:nvGrpSpPr>
        <p:grpSpPr>
          <a:xfrm>
            <a:off x="2503050" y="1346336"/>
            <a:ext cx="489733" cy="460492"/>
            <a:chOff x="1098725" y="2641086"/>
            <a:chExt cx="489733" cy="460492"/>
          </a:xfrm>
        </p:grpSpPr>
        <p:sp>
          <p:nvSpPr>
            <p:cNvPr id="2426" name="Google Shape;2426;p62"/>
            <p:cNvSpPr/>
            <p:nvPr/>
          </p:nvSpPr>
          <p:spPr>
            <a:xfrm>
              <a:off x="1111774" y="2671520"/>
              <a:ext cx="435599" cy="402362"/>
            </a:xfrm>
            <a:custGeom>
              <a:avLst/>
              <a:gdLst/>
              <a:ahLst/>
              <a:cxnLst/>
              <a:rect l="l" t="t" r="r" b="b"/>
              <a:pathLst>
                <a:path w="10348" h="9559" extrusionOk="0">
                  <a:moveTo>
                    <a:pt x="5227" y="0"/>
                  </a:moveTo>
                  <a:cubicBezTo>
                    <a:pt x="4871" y="0"/>
                    <a:pt x="4515" y="44"/>
                    <a:pt x="4156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36"/>
                    <a:pt x="3703" y="415"/>
                    <a:pt x="3680" y="712"/>
                  </a:cubicBezTo>
                  <a:cubicBezTo>
                    <a:pt x="3608" y="1367"/>
                    <a:pt x="3632" y="2046"/>
                    <a:pt x="3620" y="2701"/>
                  </a:cubicBezTo>
                  <a:cubicBezTo>
                    <a:pt x="3608" y="2915"/>
                    <a:pt x="3644" y="3153"/>
                    <a:pt x="3572" y="3391"/>
                  </a:cubicBezTo>
                  <a:cubicBezTo>
                    <a:pt x="3203" y="3439"/>
                    <a:pt x="2846" y="3474"/>
                    <a:pt x="2501" y="3510"/>
                  </a:cubicBezTo>
                  <a:cubicBezTo>
                    <a:pt x="1894" y="3593"/>
                    <a:pt x="1298" y="3677"/>
                    <a:pt x="715" y="3867"/>
                  </a:cubicBezTo>
                  <a:cubicBezTo>
                    <a:pt x="274" y="4022"/>
                    <a:pt x="60" y="4308"/>
                    <a:pt x="36" y="4784"/>
                  </a:cubicBezTo>
                  <a:cubicBezTo>
                    <a:pt x="1" y="5201"/>
                    <a:pt x="72" y="5594"/>
                    <a:pt x="167" y="5987"/>
                  </a:cubicBezTo>
                  <a:cubicBezTo>
                    <a:pt x="251" y="6296"/>
                    <a:pt x="370" y="6403"/>
                    <a:pt x="703" y="6415"/>
                  </a:cubicBezTo>
                  <a:cubicBezTo>
                    <a:pt x="814" y="6425"/>
                    <a:pt x="927" y="6429"/>
                    <a:pt x="1039" y="6429"/>
                  </a:cubicBezTo>
                  <a:cubicBezTo>
                    <a:pt x="1335" y="6429"/>
                    <a:pt x="1633" y="6399"/>
                    <a:pt x="1917" y="6356"/>
                  </a:cubicBezTo>
                  <a:cubicBezTo>
                    <a:pt x="2310" y="6308"/>
                    <a:pt x="2715" y="6237"/>
                    <a:pt x="3096" y="6177"/>
                  </a:cubicBezTo>
                  <a:cubicBezTo>
                    <a:pt x="3158" y="6166"/>
                    <a:pt x="3207" y="6161"/>
                    <a:pt x="3248" y="6161"/>
                  </a:cubicBezTo>
                  <a:cubicBezTo>
                    <a:pt x="3389" y="6161"/>
                    <a:pt x="3427" y="6231"/>
                    <a:pt x="3501" y="6415"/>
                  </a:cubicBezTo>
                  <a:cubicBezTo>
                    <a:pt x="3513" y="6463"/>
                    <a:pt x="3525" y="6510"/>
                    <a:pt x="3525" y="6546"/>
                  </a:cubicBezTo>
                  <a:cubicBezTo>
                    <a:pt x="3572" y="6891"/>
                    <a:pt x="3608" y="7237"/>
                    <a:pt x="3608" y="7582"/>
                  </a:cubicBezTo>
                  <a:cubicBezTo>
                    <a:pt x="3584" y="8094"/>
                    <a:pt x="3608" y="8606"/>
                    <a:pt x="3680" y="9106"/>
                  </a:cubicBezTo>
                  <a:cubicBezTo>
                    <a:pt x="3680" y="9142"/>
                    <a:pt x="3691" y="9166"/>
                    <a:pt x="3691" y="9201"/>
                  </a:cubicBezTo>
                  <a:cubicBezTo>
                    <a:pt x="3739" y="9404"/>
                    <a:pt x="3811" y="9463"/>
                    <a:pt x="4049" y="9499"/>
                  </a:cubicBezTo>
                  <a:cubicBezTo>
                    <a:pt x="4377" y="9538"/>
                    <a:pt x="4703" y="9559"/>
                    <a:pt x="5030" y="9559"/>
                  </a:cubicBezTo>
                  <a:cubicBezTo>
                    <a:pt x="5307" y="9559"/>
                    <a:pt x="5586" y="9544"/>
                    <a:pt x="5870" y="9511"/>
                  </a:cubicBezTo>
                  <a:cubicBezTo>
                    <a:pt x="6323" y="9451"/>
                    <a:pt x="6478" y="9285"/>
                    <a:pt x="6549" y="8832"/>
                  </a:cubicBezTo>
                  <a:cubicBezTo>
                    <a:pt x="6585" y="8618"/>
                    <a:pt x="6561" y="8392"/>
                    <a:pt x="6561" y="8189"/>
                  </a:cubicBezTo>
                  <a:cubicBezTo>
                    <a:pt x="6549" y="7737"/>
                    <a:pt x="6537" y="7284"/>
                    <a:pt x="6537" y="6820"/>
                  </a:cubicBezTo>
                  <a:cubicBezTo>
                    <a:pt x="6537" y="6475"/>
                    <a:pt x="6597" y="6403"/>
                    <a:pt x="6942" y="6356"/>
                  </a:cubicBezTo>
                  <a:cubicBezTo>
                    <a:pt x="7751" y="6249"/>
                    <a:pt x="8573" y="6165"/>
                    <a:pt x="9395" y="6058"/>
                  </a:cubicBezTo>
                  <a:cubicBezTo>
                    <a:pt x="10073" y="5987"/>
                    <a:pt x="10109" y="5999"/>
                    <a:pt x="10276" y="5225"/>
                  </a:cubicBezTo>
                  <a:lnTo>
                    <a:pt x="10276" y="5165"/>
                  </a:lnTo>
                  <a:cubicBezTo>
                    <a:pt x="10347" y="4677"/>
                    <a:pt x="10288" y="4189"/>
                    <a:pt x="10228" y="3689"/>
                  </a:cubicBezTo>
                  <a:cubicBezTo>
                    <a:pt x="10192" y="3427"/>
                    <a:pt x="10133" y="3379"/>
                    <a:pt x="9918" y="3343"/>
                  </a:cubicBezTo>
                  <a:cubicBezTo>
                    <a:pt x="9526" y="3289"/>
                    <a:pt x="9136" y="3266"/>
                    <a:pt x="8747" y="3266"/>
                  </a:cubicBezTo>
                  <a:cubicBezTo>
                    <a:pt x="8191" y="3266"/>
                    <a:pt x="7638" y="3314"/>
                    <a:pt x="7085" y="3391"/>
                  </a:cubicBezTo>
                  <a:cubicBezTo>
                    <a:pt x="7003" y="3399"/>
                    <a:pt x="6915" y="3413"/>
                    <a:pt x="6817" y="3413"/>
                  </a:cubicBezTo>
                  <a:cubicBezTo>
                    <a:pt x="6774" y="3413"/>
                    <a:pt x="6728" y="3410"/>
                    <a:pt x="6680" y="3403"/>
                  </a:cubicBezTo>
                  <a:cubicBezTo>
                    <a:pt x="6597" y="3093"/>
                    <a:pt x="6585" y="2772"/>
                    <a:pt x="6585" y="2439"/>
                  </a:cubicBezTo>
                  <a:cubicBezTo>
                    <a:pt x="6597" y="1879"/>
                    <a:pt x="6597" y="1307"/>
                    <a:pt x="6585" y="748"/>
                  </a:cubicBezTo>
                  <a:cubicBezTo>
                    <a:pt x="6561" y="355"/>
                    <a:pt x="6442" y="153"/>
                    <a:pt x="6144" y="93"/>
                  </a:cubicBezTo>
                  <a:cubicBezTo>
                    <a:pt x="5837" y="33"/>
                    <a:pt x="5532" y="0"/>
                    <a:pt x="522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2"/>
            <p:cNvSpPr/>
            <p:nvPr/>
          </p:nvSpPr>
          <p:spPr>
            <a:xfrm>
              <a:off x="1098725" y="2659860"/>
              <a:ext cx="477189" cy="441719"/>
            </a:xfrm>
            <a:custGeom>
              <a:avLst/>
              <a:gdLst/>
              <a:ahLst/>
              <a:cxnLst/>
              <a:rect l="l" t="t" r="r" b="b"/>
              <a:pathLst>
                <a:path w="11336" h="10494" extrusionOk="0">
                  <a:moveTo>
                    <a:pt x="5537" y="277"/>
                  </a:moveTo>
                  <a:cubicBezTo>
                    <a:pt x="5842" y="277"/>
                    <a:pt x="6147" y="310"/>
                    <a:pt x="6454" y="370"/>
                  </a:cubicBezTo>
                  <a:cubicBezTo>
                    <a:pt x="6752" y="430"/>
                    <a:pt x="6871" y="632"/>
                    <a:pt x="6895" y="1025"/>
                  </a:cubicBezTo>
                  <a:cubicBezTo>
                    <a:pt x="6907" y="1584"/>
                    <a:pt x="6907" y="2156"/>
                    <a:pt x="6895" y="2716"/>
                  </a:cubicBezTo>
                  <a:cubicBezTo>
                    <a:pt x="6895" y="3049"/>
                    <a:pt x="6907" y="3370"/>
                    <a:pt x="6990" y="3680"/>
                  </a:cubicBezTo>
                  <a:cubicBezTo>
                    <a:pt x="7038" y="3687"/>
                    <a:pt x="7084" y="3690"/>
                    <a:pt x="7127" y="3690"/>
                  </a:cubicBezTo>
                  <a:cubicBezTo>
                    <a:pt x="7225" y="3690"/>
                    <a:pt x="7313" y="3676"/>
                    <a:pt x="7395" y="3668"/>
                  </a:cubicBezTo>
                  <a:cubicBezTo>
                    <a:pt x="7948" y="3591"/>
                    <a:pt x="8501" y="3543"/>
                    <a:pt x="9054" y="3543"/>
                  </a:cubicBezTo>
                  <a:cubicBezTo>
                    <a:pt x="9442" y="3543"/>
                    <a:pt x="9829" y="3566"/>
                    <a:pt x="10217" y="3620"/>
                  </a:cubicBezTo>
                  <a:cubicBezTo>
                    <a:pt x="10490" y="3656"/>
                    <a:pt x="10538" y="3704"/>
                    <a:pt x="10562" y="3966"/>
                  </a:cubicBezTo>
                  <a:cubicBezTo>
                    <a:pt x="10598" y="4466"/>
                    <a:pt x="10645" y="4954"/>
                    <a:pt x="10586" y="5442"/>
                  </a:cubicBezTo>
                  <a:lnTo>
                    <a:pt x="10586" y="5502"/>
                  </a:lnTo>
                  <a:cubicBezTo>
                    <a:pt x="10419" y="6276"/>
                    <a:pt x="10383" y="6264"/>
                    <a:pt x="9705" y="6335"/>
                  </a:cubicBezTo>
                  <a:cubicBezTo>
                    <a:pt x="8883" y="6442"/>
                    <a:pt x="8061" y="6526"/>
                    <a:pt x="7252" y="6633"/>
                  </a:cubicBezTo>
                  <a:cubicBezTo>
                    <a:pt x="6907" y="6680"/>
                    <a:pt x="6847" y="6752"/>
                    <a:pt x="6847" y="7097"/>
                  </a:cubicBezTo>
                  <a:cubicBezTo>
                    <a:pt x="6847" y="7561"/>
                    <a:pt x="6859" y="8014"/>
                    <a:pt x="6871" y="8466"/>
                  </a:cubicBezTo>
                  <a:cubicBezTo>
                    <a:pt x="6871" y="8669"/>
                    <a:pt x="6895" y="8895"/>
                    <a:pt x="6859" y="9109"/>
                  </a:cubicBezTo>
                  <a:cubicBezTo>
                    <a:pt x="6788" y="9562"/>
                    <a:pt x="6633" y="9728"/>
                    <a:pt x="6168" y="9788"/>
                  </a:cubicBezTo>
                  <a:cubicBezTo>
                    <a:pt x="5890" y="9821"/>
                    <a:pt x="5614" y="9836"/>
                    <a:pt x="5338" y="9836"/>
                  </a:cubicBezTo>
                  <a:cubicBezTo>
                    <a:pt x="5013" y="9836"/>
                    <a:pt x="4687" y="9815"/>
                    <a:pt x="4359" y="9776"/>
                  </a:cubicBezTo>
                  <a:cubicBezTo>
                    <a:pt x="4121" y="9740"/>
                    <a:pt x="4049" y="9681"/>
                    <a:pt x="4001" y="9478"/>
                  </a:cubicBezTo>
                  <a:cubicBezTo>
                    <a:pt x="4001" y="9443"/>
                    <a:pt x="3990" y="9419"/>
                    <a:pt x="3990" y="9383"/>
                  </a:cubicBezTo>
                  <a:cubicBezTo>
                    <a:pt x="3918" y="8883"/>
                    <a:pt x="3894" y="8371"/>
                    <a:pt x="3918" y="7859"/>
                  </a:cubicBezTo>
                  <a:cubicBezTo>
                    <a:pt x="3918" y="7514"/>
                    <a:pt x="3882" y="7168"/>
                    <a:pt x="3835" y="6823"/>
                  </a:cubicBezTo>
                  <a:cubicBezTo>
                    <a:pt x="3835" y="6787"/>
                    <a:pt x="3823" y="6740"/>
                    <a:pt x="3811" y="6692"/>
                  </a:cubicBezTo>
                  <a:cubicBezTo>
                    <a:pt x="3737" y="6508"/>
                    <a:pt x="3699" y="6438"/>
                    <a:pt x="3558" y="6438"/>
                  </a:cubicBezTo>
                  <a:cubicBezTo>
                    <a:pt x="3517" y="6438"/>
                    <a:pt x="3468" y="6443"/>
                    <a:pt x="3406" y="6454"/>
                  </a:cubicBezTo>
                  <a:cubicBezTo>
                    <a:pt x="3025" y="6514"/>
                    <a:pt x="2620" y="6585"/>
                    <a:pt x="2227" y="6633"/>
                  </a:cubicBezTo>
                  <a:cubicBezTo>
                    <a:pt x="1943" y="6676"/>
                    <a:pt x="1645" y="6706"/>
                    <a:pt x="1349" y="6706"/>
                  </a:cubicBezTo>
                  <a:cubicBezTo>
                    <a:pt x="1237" y="6706"/>
                    <a:pt x="1124" y="6702"/>
                    <a:pt x="1013" y="6692"/>
                  </a:cubicBezTo>
                  <a:cubicBezTo>
                    <a:pt x="680" y="6680"/>
                    <a:pt x="561" y="6573"/>
                    <a:pt x="477" y="6264"/>
                  </a:cubicBezTo>
                  <a:cubicBezTo>
                    <a:pt x="382" y="5871"/>
                    <a:pt x="311" y="5478"/>
                    <a:pt x="346" y="5061"/>
                  </a:cubicBezTo>
                  <a:cubicBezTo>
                    <a:pt x="370" y="4585"/>
                    <a:pt x="584" y="4299"/>
                    <a:pt x="1025" y="4144"/>
                  </a:cubicBezTo>
                  <a:cubicBezTo>
                    <a:pt x="1608" y="3954"/>
                    <a:pt x="2204" y="3870"/>
                    <a:pt x="2811" y="3787"/>
                  </a:cubicBezTo>
                  <a:cubicBezTo>
                    <a:pt x="3156" y="3751"/>
                    <a:pt x="3513" y="3716"/>
                    <a:pt x="3882" y="3668"/>
                  </a:cubicBezTo>
                  <a:cubicBezTo>
                    <a:pt x="3954" y="3430"/>
                    <a:pt x="3918" y="3192"/>
                    <a:pt x="3930" y="2978"/>
                  </a:cubicBezTo>
                  <a:cubicBezTo>
                    <a:pt x="3942" y="2323"/>
                    <a:pt x="3918" y="1644"/>
                    <a:pt x="3990" y="989"/>
                  </a:cubicBezTo>
                  <a:cubicBezTo>
                    <a:pt x="4013" y="692"/>
                    <a:pt x="4132" y="513"/>
                    <a:pt x="4406" y="430"/>
                  </a:cubicBezTo>
                  <a:cubicBezTo>
                    <a:pt x="4418" y="430"/>
                    <a:pt x="4430" y="418"/>
                    <a:pt x="4466" y="418"/>
                  </a:cubicBezTo>
                  <a:cubicBezTo>
                    <a:pt x="4825" y="321"/>
                    <a:pt x="5181" y="277"/>
                    <a:pt x="5537" y="277"/>
                  </a:cubicBezTo>
                  <a:close/>
                  <a:moveTo>
                    <a:pt x="5591" y="1"/>
                  </a:moveTo>
                  <a:cubicBezTo>
                    <a:pt x="5168" y="1"/>
                    <a:pt x="4746" y="74"/>
                    <a:pt x="4335" y="215"/>
                  </a:cubicBezTo>
                  <a:cubicBezTo>
                    <a:pt x="4311" y="215"/>
                    <a:pt x="4299" y="239"/>
                    <a:pt x="4287" y="239"/>
                  </a:cubicBezTo>
                  <a:cubicBezTo>
                    <a:pt x="3990" y="334"/>
                    <a:pt x="3811" y="572"/>
                    <a:pt x="3751" y="882"/>
                  </a:cubicBezTo>
                  <a:cubicBezTo>
                    <a:pt x="3632" y="1442"/>
                    <a:pt x="3644" y="1989"/>
                    <a:pt x="3656" y="2537"/>
                  </a:cubicBezTo>
                  <a:cubicBezTo>
                    <a:pt x="3656" y="2835"/>
                    <a:pt x="3692" y="3132"/>
                    <a:pt x="3704" y="3418"/>
                  </a:cubicBezTo>
                  <a:cubicBezTo>
                    <a:pt x="3668" y="3442"/>
                    <a:pt x="3632" y="3448"/>
                    <a:pt x="3598" y="3448"/>
                  </a:cubicBezTo>
                  <a:cubicBezTo>
                    <a:pt x="3564" y="3448"/>
                    <a:pt x="3531" y="3442"/>
                    <a:pt x="3501" y="3442"/>
                  </a:cubicBezTo>
                  <a:cubicBezTo>
                    <a:pt x="2549" y="3478"/>
                    <a:pt x="1620" y="3620"/>
                    <a:pt x="739" y="3966"/>
                  </a:cubicBezTo>
                  <a:cubicBezTo>
                    <a:pt x="382" y="4097"/>
                    <a:pt x="168" y="4382"/>
                    <a:pt x="84" y="4752"/>
                  </a:cubicBezTo>
                  <a:cubicBezTo>
                    <a:pt x="1" y="5204"/>
                    <a:pt x="1" y="5644"/>
                    <a:pt x="84" y="6085"/>
                  </a:cubicBezTo>
                  <a:cubicBezTo>
                    <a:pt x="227" y="6799"/>
                    <a:pt x="549" y="7133"/>
                    <a:pt x="1275" y="7252"/>
                  </a:cubicBezTo>
                  <a:cubicBezTo>
                    <a:pt x="1502" y="7288"/>
                    <a:pt x="1730" y="7304"/>
                    <a:pt x="1957" y="7304"/>
                  </a:cubicBezTo>
                  <a:cubicBezTo>
                    <a:pt x="2027" y="7304"/>
                    <a:pt x="2098" y="7302"/>
                    <a:pt x="2168" y="7299"/>
                  </a:cubicBezTo>
                  <a:cubicBezTo>
                    <a:pt x="2632" y="7276"/>
                    <a:pt x="3108" y="7216"/>
                    <a:pt x="3585" y="7121"/>
                  </a:cubicBezTo>
                  <a:cubicBezTo>
                    <a:pt x="3620" y="7490"/>
                    <a:pt x="3644" y="7847"/>
                    <a:pt x="3644" y="8192"/>
                  </a:cubicBezTo>
                  <a:cubicBezTo>
                    <a:pt x="3644" y="8645"/>
                    <a:pt x="3680" y="9073"/>
                    <a:pt x="3763" y="9502"/>
                  </a:cubicBezTo>
                  <a:cubicBezTo>
                    <a:pt x="3775" y="9609"/>
                    <a:pt x="3811" y="9716"/>
                    <a:pt x="3835" y="9812"/>
                  </a:cubicBezTo>
                  <a:cubicBezTo>
                    <a:pt x="3930" y="10169"/>
                    <a:pt x="4132" y="10383"/>
                    <a:pt x="4490" y="10443"/>
                  </a:cubicBezTo>
                  <a:cubicBezTo>
                    <a:pt x="4702" y="10478"/>
                    <a:pt x="4911" y="10494"/>
                    <a:pt x="5117" y="10494"/>
                  </a:cubicBezTo>
                  <a:cubicBezTo>
                    <a:pt x="5687" y="10494"/>
                    <a:pt x="6237" y="10370"/>
                    <a:pt x="6788" y="10169"/>
                  </a:cubicBezTo>
                  <a:cubicBezTo>
                    <a:pt x="6978" y="10097"/>
                    <a:pt x="7097" y="9955"/>
                    <a:pt x="7204" y="9776"/>
                  </a:cubicBezTo>
                  <a:cubicBezTo>
                    <a:pt x="7454" y="9276"/>
                    <a:pt x="7490" y="8764"/>
                    <a:pt x="7466" y="8228"/>
                  </a:cubicBezTo>
                  <a:cubicBezTo>
                    <a:pt x="7454" y="7907"/>
                    <a:pt x="7466" y="7585"/>
                    <a:pt x="7466" y="7252"/>
                  </a:cubicBezTo>
                  <a:cubicBezTo>
                    <a:pt x="7883" y="7252"/>
                    <a:pt x="8335" y="7228"/>
                    <a:pt x="8764" y="7192"/>
                  </a:cubicBezTo>
                  <a:cubicBezTo>
                    <a:pt x="9252" y="7168"/>
                    <a:pt x="9764" y="7157"/>
                    <a:pt x="10252" y="7049"/>
                  </a:cubicBezTo>
                  <a:cubicBezTo>
                    <a:pt x="10895" y="6895"/>
                    <a:pt x="11205" y="6597"/>
                    <a:pt x="11300" y="5990"/>
                  </a:cubicBezTo>
                  <a:cubicBezTo>
                    <a:pt x="11336" y="5383"/>
                    <a:pt x="11252" y="4740"/>
                    <a:pt x="11098" y="4121"/>
                  </a:cubicBezTo>
                  <a:cubicBezTo>
                    <a:pt x="10979" y="3632"/>
                    <a:pt x="10657" y="3347"/>
                    <a:pt x="10145" y="3251"/>
                  </a:cubicBezTo>
                  <a:cubicBezTo>
                    <a:pt x="9782" y="3204"/>
                    <a:pt x="9422" y="3183"/>
                    <a:pt x="9062" y="3183"/>
                  </a:cubicBezTo>
                  <a:cubicBezTo>
                    <a:pt x="8701" y="3183"/>
                    <a:pt x="8341" y="3204"/>
                    <a:pt x="7978" y="3239"/>
                  </a:cubicBezTo>
                  <a:cubicBezTo>
                    <a:pt x="7839" y="3249"/>
                    <a:pt x="7699" y="3293"/>
                    <a:pt x="7553" y="3293"/>
                  </a:cubicBezTo>
                  <a:cubicBezTo>
                    <a:pt x="7524" y="3293"/>
                    <a:pt x="7495" y="3291"/>
                    <a:pt x="7466" y="3287"/>
                  </a:cubicBezTo>
                  <a:cubicBezTo>
                    <a:pt x="7466" y="3168"/>
                    <a:pt x="7466" y="3049"/>
                    <a:pt x="7490" y="2942"/>
                  </a:cubicBezTo>
                  <a:cubicBezTo>
                    <a:pt x="7561" y="2370"/>
                    <a:pt x="7550" y="1811"/>
                    <a:pt x="7454" y="1263"/>
                  </a:cubicBezTo>
                  <a:cubicBezTo>
                    <a:pt x="7371" y="727"/>
                    <a:pt x="7109" y="275"/>
                    <a:pt x="6561" y="132"/>
                  </a:cubicBezTo>
                  <a:cubicBezTo>
                    <a:pt x="6241" y="44"/>
                    <a:pt x="5915" y="1"/>
                    <a:pt x="55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2"/>
            <p:cNvSpPr/>
            <p:nvPr/>
          </p:nvSpPr>
          <p:spPr>
            <a:xfrm>
              <a:off x="1275140" y="2696482"/>
              <a:ext cx="22605" cy="87216"/>
            </a:xfrm>
            <a:custGeom>
              <a:avLst/>
              <a:gdLst/>
              <a:ahLst/>
              <a:cxnLst/>
              <a:rect l="l" t="t" r="r" b="b"/>
              <a:pathLst>
                <a:path w="537" h="2072" extrusionOk="0">
                  <a:moveTo>
                    <a:pt x="239" y="0"/>
                  </a:moveTo>
                  <a:cubicBezTo>
                    <a:pt x="120" y="0"/>
                    <a:pt x="37" y="143"/>
                    <a:pt x="25" y="322"/>
                  </a:cubicBezTo>
                  <a:cubicBezTo>
                    <a:pt x="1" y="584"/>
                    <a:pt x="37" y="857"/>
                    <a:pt x="60" y="1119"/>
                  </a:cubicBezTo>
                  <a:cubicBezTo>
                    <a:pt x="108" y="1429"/>
                    <a:pt x="144" y="1762"/>
                    <a:pt x="263" y="2072"/>
                  </a:cubicBezTo>
                  <a:cubicBezTo>
                    <a:pt x="322" y="2060"/>
                    <a:pt x="346" y="2024"/>
                    <a:pt x="346" y="2000"/>
                  </a:cubicBezTo>
                  <a:cubicBezTo>
                    <a:pt x="477" y="1429"/>
                    <a:pt x="537" y="869"/>
                    <a:pt x="489" y="29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2"/>
            <p:cNvSpPr/>
            <p:nvPr/>
          </p:nvSpPr>
          <p:spPr>
            <a:xfrm>
              <a:off x="1445578" y="2824404"/>
              <a:ext cx="67689" cy="21341"/>
            </a:xfrm>
            <a:custGeom>
              <a:avLst/>
              <a:gdLst/>
              <a:ahLst/>
              <a:cxnLst/>
              <a:rect l="l" t="t" r="r" b="b"/>
              <a:pathLst>
                <a:path w="1608" h="507" extrusionOk="0">
                  <a:moveTo>
                    <a:pt x="736" y="0"/>
                  </a:moveTo>
                  <a:cubicBezTo>
                    <a:pt x="562" y="0"/>
                    <a:pt x="387" y="19"/>
                    <a:pt x="214" y="57"/>
                  </a:cubicBezTo>
                  <a:cubicBezTo>
                    <a:pt x="95" y="92"/>
                    <a:pt x="0" y="164"/>
                    <a:pt x="12" y="295"/>
                  </a:cubicBezTo>
                  <a:cubicBezTo>
                    <a:pt x="36" y="438"/>
                    <a:pt x="143" y="473"/>
                    <a:pt x="262" y="497"/>
                  </a:cubicBezTo>
                  <a:cubicBezTo>
                    <a:pt x="312" y="504"/>
                    <a:pt x="362" y="507"/>
                    <a:pt x="412" y="507"/>
                  </a:cubicBezTo>
                  <a:cubicBezTo>
                    <a:pt x="540" y="507"/>
                    <a:pt x="669" y="487"/>
                    <a:pt x="798" y="462"/>
                  </a:cubicBezTo>
                  <a:cubicBezTo>
                    <a:pt x="1072" y="414"/>
                    <a:pt x="1357" y="378"/>
                    <a:pt x="1607" y="223"/>
                  </a:cubicBezTo>
                  <a:cubicBezTo>
                    <a:pt x="1596" y="164"/>
                    <a:pt x="1572" y="152"/>
                    <a:pt x="1536" y="140"/>
                  </a:cubicBezTo>
                  <a:cubicBezTo>
                    <a:pt x="1275" y="46"/>
                    <a:pt x="1006" y="0"/>
                    <a:pt x="73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2"/>
            <p:cNvSpPr/>
            <p:nvPr/>
          </p:nvSpPr>
          <p:spPr>
            <a:xfrm>
              <a:off x="1133326" y="2845199"/>
              <a:ext cx="54176" cy="27108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751" y="1"/>
                  </a:moveTo>
                  <a:cubicBezTo>
                    <a:pt x="515" y="1"/>
                    <a:pt x="272" y="55"/>
                    <a:pt x="143" y="158"/>
                  </a:cubicBezTo>
                  <a:cubicBezTo>
                    <a:pt x="24" y="253"/>
                    <a:pt x="0" y="432"/>
                    <a:pt x="84" y="539"/>
                  </a:cubicBezTo>
                  <a:cubicBezTo>
                    <a:pt x="145" y="616"/>
                    <a:pt x="222" y="643"/>
                    <a:pt x="304" y="643"/>
                  </a:cubicBezTo>
                  <a:cubicBezTo>
                    <a:pt x="348" y="643"/>
                    <a:pt x="395" y="635"/>
                    <a:pt x="441" y="622"/>
                  </a:cubicBezTo>
                  <a:cubicBezTo>
                    <a:pt x="691" y="551"/>
                    <a:pt x="929" y="456"/>
                    <a:pt x="1155" y="313"/>
                  </a:cubicBezTo>
                  <a:cubicBezTo>
                    <a:pt x="1215" y="265"/>
                    <a:pt x="1274" y="241"/>
                    <a:pt x="1286" y="146"/>
                  </a:cubicBezTo>
                  <a:cubicBezTo>
                    <a:pt x="1286" y="137"/>
                    <a:pt x="1279" y="114"/>
                    <a:pt x="1271" y="114"/>
                  </a:cubicBezTo>
                  <a:cubicBezTo>
                    <a:pt x="1268" y="114"/>
                    <a:pt x="1265" y="117"/>
                    <a:pt x="1263" y="122"/>
                  </a:cubicBezTo>
                  <a:cubicBezTo>
                    <a:pt x="1148" y="40"/>
                    <a:pt x="952" y="1"/>
                    <a:pt x="751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2"/>
            <p:cNvSpPr/>
            <p:nvPr/>
          </p:nvSpPr>
          <p:spPr>
            <a:xfrm>
              <a:off x="1124318" y="2652452"/>
              <a:ext cx="435557" cy="402867"/>
            </a:xfrm>
            <a:custGeom>
              <a:avLst/>
              <a:gdLst/>
              <a:ahLst/>
              <a:cxnLst/>
              <a:rect l="l" t="t" r="r" b="b"/>
              <a:pathLst>
                <a:path w="10347" h="9571" extrusionOk="0">
                  <a:moveTo>
                    <a:pt x="5226" y="1"/>
                  </a:moveTo>
                  <a:cubicBezTo>
                    <a:pt x="4870" y="1"/>
                    <a:pt x="4515" y="45"/>
                    <a:pt x="4155" y="141"/>
                  </a:cubicBezTo>
                  <a:cubicBezTo>
                    <a:pt x="4120" y="141"/>
                    <a:pt x="4108" y="153"/>
                    <a:pt x="4096" y="153"/>
                  </a:cubicBezTo>
                  <a:cubicBezTo>
                    <a:pt x="3822" y="248"/>
                    <a:pt x="3703" y="427"/>
                    <a:pt x="3679" y="725"/>
                  </a:cubicBezTo>
                  <a:cubicBezTo>
                    <a:pt x="3608" y="1379"/>
                    <a:pt x="3632" y="2046"/>
                    <a:pt x="3620" y="2701"/>
                  </a:cubicBezTo>
                  <a:cubicBezTo>
                    <a:pt x="3608" y="2927"/>
                    <a:pt x="3643" y="3165"/>
                    <a:pt x="3572" y="3404"/>
                  </a:cubicBezTo>
                  <a:cubicBezTo>
                    <a:pt x="3203" y="3451"/>
                    <a:pt x="2846" y="3475"/>
                    <a:pt x="2500" y="3523"/>
                  </a:cubicBezTo>
                  <a:cubicBezTo>
                    <a:pt x="1893" y="3594"/>
                    <a:pt x="1298" y="3689"/>
                    <a:pt x="715" y="3880"/>
                  </a:cubicBezTo>
                  <a:cubicBezTo>
                    <a:pt x="274" y="4023"/>
                    <a:pt x="60" y="4308"/>
                    <a:pt x="36" y="4785"/>
                  </a:cubicBezTo>
                  <a:cubicBezTo>
                    <a:pt x="0" y="5201"/>
                    <a:pt x="72" y="5606"/>
                    <a:pt x="167" y="5987"/>
                  </a:cubicBezTo>
                  <a:cubicBezTo>
                    <a:pt x="250" y="6309"/>
                    <a:pt x="369" y="6404"/>
                    <a:pt x="703" y="6428"/>
                  </a:cubicBezTo>
                  <a:cubicBezTo>
                    <a:pt x="807" y="6434"/>
                    <a:pt x="913" y="6437"/>
                    <a:pt x="1018" y="6437"/>
                  </a:cubicBezTo>
                  <a:cubicBezTo>
                    <a:pt x="1321" y="6437"/>
                    <a:pt x="1626" y="6412"/>
                    <a:pt x="1917" y="6368"/>
                  </a:cubicBezTo>
                  <a:cubicBezTo>
                    <a:pt x="2310" y="6321"/>
                    <a:pt x="2715" y="6249"/>
                    <a:pt x="3096" y="6190"/>
                  </a:cubicBezTo>
                  <a:cubicBezTo>
                    <a:pt x="3157" y="6179"/>
                    <a:pt x="3207" y="6173"/>
                    <a:pt x="3248" y="6173"/>
                  </a:cubicBezTo>
                  <a:cubicBezTo>
                    <a:pt x="3389" y="6173"/>
                    <a:pt x="3427" y="6243"/>
                    <a:pt x="3501" y="6428"/>
                  </a:cubicBezTo>
                  <a:cubicBezTo>
                    <a:pt x="3513" y="6463"/>
                    <a:pt x="3524" y="6511"/>
                    <a:pt x="3524" y="6559"/>
                  </a:cubicBezTo>
                  <a:cubicBezTo>
                    <a:pt x="3572" y="6904"/>
                    <a:pt x="3608" y="7237"/>
                    <a:pt x="3608" y="7583"/>
                  </a:cubicBezTo>
                  <a:cubicBezTo>
                    <a:pt x="3584" y="8106"/>
                    <a:pt x="3608" y="8607"/>
                    <a:pt x="3679" y="9119"/>
                  </a:cubicBezTo>
                  <a:cubicBezTo>
                    <a:pt x="3679" y="9142"/>
                    <a:pt x="3691" y="9178"/>
                    <a:pt x="3691" y="9202"/>
                  </a:cubicBezTo>
                  <a:cubicBezTo>
                    <a:pt x="3739" y="9416"/>
                    <a:pt x="3810" y="9476"/>
                    <a:pt x="4048" y="9500"/>
                  </a:cubicBezTo>
                  <a:cubicBezTo>
                    <a:pt x="4387" y="9546"/>
                    <a:pt x="4722" y="9570"/>
                    <a:pt x="5059" y="9570"/>
                  </a:cubicBezTo>
                  <a:cubicBezTo>
                    <a:pt x="5327" y="9570"/>
                    <a:pt x="5596" y="9555"/>
                    <a:pt x="5870" y="9523"/>
                  </a:cubicBezTo>
                  <a:cubicBezTo>
                    <a:pt x="6322" y="9464"/>
                    <a:pt x="6477" y="9297"/>
                    <a:pt x="6549" y="8833"/>
                  </a:cubicBezTo>
                  <a:cubicBezTo>
                    <a:pt x="6584" y="8630"/>
                    <a:pt x="6561" y="8404"/>
                    <a:pt x="6561" y="8190"/>
                  </a:cubicBezTo>
                  <a:cubicBezTo>
                    <a:pt x="6549" y="7749"/>
                    <a:pt x="6537" y="7285"/>
                    <a:pt x="6537" y="6821"/>
                  </a:cubicBezTo>
                  <a:cubicBezTo>
                    <a:pt x="6537" y="6487"/>
                    <a:pt x="6596" y="6404"/>
                    <a:pt x="6942" y="6368"/>
                  </a:cubicBezTo>
                  <a:cubicBezTo>
                    <a:pt x="7751" y="6261"/>
                    <a:pt x="8573" y="6166"/>
                    <a:pt x="9394" y="6071"/>
                  </a:cubicBezTo>
                  <a:cubicBezTo>
                    <a:pt x="10073" y="5987"/>
                    <a:pt x="10109" y="5999"/>
                    <a:pt x="10275" y="5225"/>
                  </a:cubicBezTo>
                  <a:lnTo>
                    <a:pt x="10275" y="5178"/>
                  </a:lnTo>
                  <a:cubicBezTo>
                    <a:pt x="10347" y="4678"/>
                    <a:pt x="10287" y="4189"/>
                    <a:pt x="10228" y="3701"/>
                  </a:cubicBezTo>
                  <a:cubicBezTo>
                    <a:pt x="10192" y="3427"/>
                    <a:pt x="10132" y="3392"/>
                    <a:pt x="9918" y="3356"/>
                  </a:cubicBezTo>
                  <a:cubicBezTo>
                    <a:pt x="9513" y="3300"/>
                    <a:pt x="9110" y="3275"/>
                    <a:pt x="8709" y="3275"/>
                  </a:cubicBezTo>
                  <a:cubicBezTo>
                    <a:pt x="8166" y="3275"/>
                    <a:pt x="7625" y="3321"/>
                    <a:pt x="7084" y="3404"/>
                  </a:cubicBezTo>
                  <a:cubicBezTo>
                    <a:pt x="7000" y="3412"/>
                    <a:pt x="6910" y="3420"/>
                    <a:pt x="6810" y="3420"/>
                  </a:cubicBezTo>
                  <a:cubicBezTo>
                    <a:pt x="6768" y="3420"/>
                    <a:pt x="6725" y="3419"/>
                    <a:pt x="6680" y="3415"/>
                  </a:cubicBezTo>
                  <a:cubicBezTo>
                    <a:pt x="6596" y="3106"/>
                    <a:pt x="6584" y="2773"/>
                    <a:pt x="6584" y="2451"/>
                  </a:cubicBezTo>
                  <a:cubicBezTo>
                    <a:pt x="6596" y="1880"/>
                    <a:pt x="6596" y="1320"/>
                    <a:pt x="6584" y="748"/>
                  </a:cubicBezTo>
                  <a:cubicBezTo>
                    <a:pt x="6561" y="367"/>
                    <a:pt x="6441" y="153"/>
                    <a:pt x="6144" y="94"/>
                  </a:cubicBezTo>
                  <a:cubicBezTo>
                    <a:pt x="5836" y="33"/>
                    <a:pt x="5531" y="1"/>
                    <a:pt x="5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2"/>
            <p:cNvSpPr/>
            <p:nvPr/>
          </p:nvSpPr>
          <p:spPr>
            <a:xfrm>
              <a:off x="1111269" y="2641086"/>
              <a:ext cx="477189" cy="441971"/>
            </a:xfrm>
            <a:custGeom>
              <a:avLst/>
              <a:gdLst/>
              <a:ahLst/>
              <a:cxnLst/>
              <a:rect l="l" t="t" r="r" b="b"/>
              <a:pathLst>
                <a:path w="11336" h="10500" extrusionOk="0">
                  <a:moveTo>
                    <a:pt x="5536" y="271"/>
                  </a:moveTo>
                  <a:cubicBezTo>
                    <a:pt x="5841" y="271"/>
                    <a:pt x="6146" y="303"/>
                    <a:pt x="6454" y="364"/>
                  </a:cubicBezTo>
                  <a:cubicBezTo>
                    <a:pt x="6751" y="423"/>
                    <a:pt x="6871" y="637"/>
                    <a:pt x="6894" y="1018"/>
                  </a:cubicBezTo>
                  <a:cubicBezTo>
                    <a:pt x="6906" y="1590"/>
                    <a:pt x="6906" y="2150"/>
                    <a:pt x="6894" y="2721"/>
                  </a:cubicBezTo>
                  <a:cubicBezTo>
                    <a:pt x="6894" y="3043"/>
                    <a:pt x="6906" y="3376"/>
                    <a:pt x="6990" y="3685"/>
                  </a:cubicBezTo>
                  <a:cubicBezTo>
                    <a:pt x="7035" y="3689"/>
                    <a:pt x="7078" y="3690"/>
                    <a:pt x="7120" y="3690"/>
                  </a:cubicBezTo>
                  <a:cubicBezTo>
                    <a:pt x="7220" y="3690"/>
                    <a:pt x="7310" y="3682"/>
                    <a:pt x="7394" y="3674"/>
                  </a:cubicBezTo>
                  <a:cubicBezTo>
                    <a:pt x="7935" y="3591"/>
                    <a:pt x="8476" y="3545"/>
                    <a:pt x="9017" y="3545"/>
                  </a:cubicBezTo>
                  <a:cubicBezTo>
                    <a:pt x="9416" y="3545"/>
                    <a:pt x="9816" y="3570"/>
                    <a:pt x="10216" y="3626"/>
                  </a:cubicBezTo>
                  <a:cubicBezTo>
                    <a:pt x="10490" y="3650"/>
                    <a:pt x="10538" y="3697"/>
                    <a:pt x="10561" y="3971"/>
                  </a:cubicBezTo>
                  <a:cubicBezTo>
                    <a:pt x="10597" y="4459"/>
                    <a:pt x="10645" y="4948"/>
                    <a:pt x="10585" y="5448"/>
                  </a:cubicBezTo>
                  <a:lnTo>
                    <a:pt x="10585" y="5495"/>
                  </a:lnTo>
                  <a:cubicBezTo>
                    <a:pt x="10419" y="6269"/>
                    <a:pt x="10383" y="6257"/>
                    <a:pt x="9704" y="6341"/>
                  </a:cubicBezTo>
                  <a:cubicBezTo>
                    <a:pt x="8883" y="6436"/>
                    <a:pt x="8061" y="6531"/>
                    <a:pt x="7252" y="6638"/>
                  </a:cubicBezTo>
                  <a:cubicBezTo>
                    <a:pt x="6906" y="6674"/>
                    <a:pt x="6847" y="6757"/>
                    <a:pt x="6847" y="7091"/>
                  </a:cubicBezTo>
                  <a:cubicBezTo>
                    <a:pt x="6847" y="7555"/>
                    <a:pt x="6859" y="8019"/>
                    <a:pt x="6871" y="8460"/>
                  </a:cubicBezTo>
                  <a:cubicBezTo>
                    <a:pt x="6871" y="8674"/>
                    <a:pt x="6894" y="8900"/>
                    <a:pt x="6859" y="9103"/>
                  </a:cubicBezTo>
                  <a:cubicBezTo>
                    <a:pt x="6787" y="9567"/>
                    <a:pt x="6632" y="9734"/>
                    <a:pt x="6168" y="9793"/>
                  </a:cubicBezTo>
                  <a:cubicBezTo>
                    <a:pt x="5899" y="9825"/>
                    <a:pt x="5633" y="9840"/>
                    <a:pt x="5367" y="9840"/>
                  </a:cubicBezTo>
                  <a:cubicBezTo>
                    <a:pt x="5032" y="9840"/>
                    <a:pt x="4697" y="9816"/>
                    <a:pt x="4358" y="9770"/>
                  </a:cubicBezTo>
                  <a:cubicBezTo>
                    <a:pt x="4120" y="9746"/>
                    <a:pt x="4049" y="9686"/>
                    <a:pt x="4001" y="9472"/>
                  </a:cubicBezTo>
                  <a:cubicBezTo>
                    <a:pt x="4001" y="9448"/>
                    <a:pt x="3989" y="9412"/>
                    <a:pt x="3989" y="9389"/>
                  </a:cubicBezTo>
                  <a:cubicBezTo>
                    <a:pt x="3918" y="8877"/>
                    <a:pt x="3894" y="8376"/>
                    <a:pt x="3918" y="7853"/>
                  </a:cubicBezTo>
                  <a:cubicBezTo>
                    <a:pt x="3918" y="7507"/>
                    <a:pt x="3882" y="7174"/>
                    <a:pt x="3834" y="6829"/>
                  </a:cubicBezTo>
                  <a:cubicBezTo>
                    <a:pt x="3834" y="6781"/>
                    <a:pt x="3823" y="6733"/>
                    <a:pt x="3811" y="6698"/>
                  </a:cubicBezTo>
                  <a:cubicBezTo>
                    <a:pt x="3737" y="6513"/>
                    <a:pt x="3699" y="6443"/>
                    <a:pt x="3558" y="6443"/>
                  </a:cubicBezTo>
                  <a:cubicBezTo>
                    <a:pt x="3517" y="6443"/>
                    <a:pt x="3467" y="6449"/>
                    <a:pt x="3406" y="6460"/>
                  </a:cubicBezTo>
                  <a:cubicBezTo>
                    <a:pt x="3025" y="6519"/>
                    <a:pt x="2620" y="6591"/>
                    <a:pt x="2227" y="6638"/>
                  </a:cubicBezTo>
                  <a:cubicBezTo>
                    <a:pt x="1936" y="6682"/>
                    <a:pt x="1631" y="6707"/>
                    <a:pt x="1328" y="6707"/>
                  </a:cubicBezTo>
                  <a:cubicBezTo>
                    <a:pt x="1223" y="6707"/>
                    <a:pt x="1117" y="6704"/>
                    <a:pt x="1013" y="6698"/>
                  </a:cubicBezTo>
                  <a:cubicBezTo>
                    <a:pt x="679" y="6674"/>
                    <a:pt x="560" y="6579"/>
                    <a:pt x="477" y="6257"/>
                  </a:cubicBezTo>
                  <a:cubicBezTo>
                    <a:pt x="382" y="5876"/>
                    <a:pt x="310" y="5471"/>
                    <a:pt x="346" y="5055"/>
                  </a:cubicBezTo>
                  <a:cubicBezTo>
                    <a:pt x="370" y="4578"/>
                    <a:pt x="584" y="4293"/>
                    <a:pt x="1025" y="4150"/>
                  </a:cubicBezTo>
                  <a:cubicBezTo>
                    <a:pt x="1608" y="3959"/>
                    <a:pt x="2203" y="3864"/>
                    <a:pt x="2810" y="3793"/>
                  </a:cubicBezTo>
                  <a:cubicBezTo>
                    <a:pt x="3156" y="3745"/>
                    <a:pt x="3513" y="3721"/>
                    <a:pt x="3882" y="3674"/>
                  </a:cubicBezTo>
                  <a:cubicBezTo>
                    <a:pt x="3953" y="3435"/>
                    <a:pt x="3918" y="3197"/>
                    <a:pt x="3930" y="2971"/>
                  </a:cubicBezTo>
                  <a:cubicBezTo>
                    <a:pt x="3942" y="2316"/>
                    <a:pt x="3918" y="1649"/>
                    <a:pt x="3989" y="995"/>
                  </a:cubicBezTo>
                  <a:cubicBezTo>
                    <a:pt x="4013" y="697"/>
                    <a:pt x="4132" y="518"/>
                    <a:pt x="4406" y="423"/>
                  </a:cubicBezTo>
                  <a:cubicBezTo>
                    <a:pt x="4418" y="423"/>
                    <a:pt x="4430" y="411"/>
                    <a:pt x="4465" y="411"/>
                  </a:cubicBezTo>
                  <a:cubicBezTo>
                    <a:pt x="4825" y="315"/>
                    <a:pt x="5180" y="271"/>
                    <a:pt x="5536" y="271"/>
                  </a:cubicBezTo>
                  <a:close/>
                  <a:moveTo>
                    <a:pt x="5591" y="0"/>
                  </a:moveTo>
                  <a:cubicBezTo>
                    <a:pt x="5168" y="0"/>
                    <a:pt x="4746" y="72"/>
                    <a:pt x="4334" y="221"/>
                  </a:cubicBezTo>
                  <a:cubicBezTo>
                    <a:pt x="4311" y="221"/>
                    <a:pt x="4299" y="233"/>
                    <a:pt x="4287" y="233"/>
                  </a:cubicBezTo>
                  <a:cubicBezTo>
                    <a:pt x="3989" y="340"/>
                    <a:pt x="3811" y="578"/>
                    <a:pt x="3751" y="887"/>
                  </a:cubicBezTo>
                  <a:cubicBezTo>
                    <a:pt x="3632" y="1435"/>
                    <a:pt x="3644" y="1983"/>
                    <a:pt x="3656" y="2542"/>
                  </a:cubicBezTo>
                  <a:cubicBezTo>
                    <a:pt x="3656" y="2840"/>
                    <a:pt x="3692" y="3138"/>
                    <a:pt x="3703" y="3412"/>
                  </a:cubicBezTo>
                  <a:cubicBezTo>
                    <a:pt x="3656" y="3443"/>
                    <a:pt x="3608" y="3449"/>
                    <a:pt x="3564" y="3449"/>
                  </a:cubicBezTo>
                  <a:cubicBezTo>
                    <a:pt x="3542" y="3449"/>
                    <a:pt x="3521" y="3447"/>
                    <a:pt x="3501" y="3447"/>
                  </a:cubicBezTo>
                  <a:cubicBezTo>
                    <a:pt x="2549" y="3471"/>
                    <a:pt x="1620" y="3626"/>
                    <a:pt x="739" y="3971"/>
                  </a:cubicBezTo>
                  <a:cubicBezTo>
                    <a:pt x="382" y="4102"/>
                    <a:pt x="167" y="4388"/>
                    <a:pt x="84" y="4757"/>
                  </a:cubicBezTo>
                  <a:cubicBezTo>
                    <a:pt x="1" y="5198"/>
                    <a:pt x="1" y="5650"/>
                    <a:pt x="84" y="6079"/>
                  </a:cubicBezTo>
                  <a:cubicBezTo>
                    <a:pt x="227" y="6793"/>
                    <a:pt x="548" y="7138"/>
                    <a:pt x="1275" y="7257"/>
                  </a:cubicBezTo>
                  <a:cubicBezTo>
                    <a:pt x="1502" y="7294"/>
                    <a:pt x="1729" y="7309"/>
                    <a:pt x="1957" y="7309"/>
                  </a:cubicBezTo>
                  <a:cubicBezTo>
                    <a:pt x="2027" y="7309"/>
                    <a:pt x="2097" y="7308"/>
                    <a:pt x="2168" y="7305"/>
                  </a:cubicBezTo>
                  <a:cubicBezTo>
                    <a:pt x="2632" y="7269"/>
                    <a:pt x="3108" y="7210"/>
                    <a:pt x="3584" y="7126"/>
                  </a:cubicBezTo>
                  <a:cubicBezTo>
                    <a:pt x="3620" y="7495"/>
                    <a:pt x="3644" y="7853"/>
                    <a:pt x="3644" y="8198"/>
                  </a:cubicBezTo>
                  <a:cubicBezTo>
                    <a:pt x="3644" y="8638"/>
                    <a:pt x="3680" y="9067"/>
                    <a:pt x="3763" y="9508"/>
                  </a:cubicBezTo>
                  <a:cubicBezTo>
                    <a:pt x="3775" y="9615"/>
                    <a:pt x="3811" y="9710"/>
                    <a:pt x="3834" y="9817"/>
                  </a:cubicBezTo>
                  <a:cubicBezTo>
                    <a:pt x="3930" y="10174"/>
                    <a:pt x="4132" y="10377"/>
                    <a:pt x="4489" y="10448"/>
                  </a:cubicBezTo>
                  <a:cubicBezTo>
                    <a:pt x="4702" y="10483"/>
                    <a:pt x="4910" y="10499"/>
                    <a:pt x="5117" y="10499"/>
                  </a:cubicBezTo>
                  <a:cubicBezTo>
                    <a:pt x="5686" y="10499"/>
                    <a:pt x="6237" y="10375"/>
                    <a:pt x="6787" y="10174"/>
                  </a:cubicBezTo>
                  <a:cubicBezTo>
                    <a:pt x="6978" y="10103"/>
                    <a:pt x="7097" y="9948"/>
                    <a:pt x="7204" y="9770"/>
                  </a:cubicBezTo>
                  <a:cubicBezTo>
                    <a:pt x="7454" y="9281"/>
                    <a:pt x="7490" y="8757"/>
                    <a:pt x="7466" y="8222"/>
                  </a:cubicBezTo>
                  <a:cubicBezTo>
                    <a:pt x="7454" y="7912"/>
                    <a:pt x="7466" y="7591"/>
                    <a:pt x="7466" y="7257"/>
                  </a:cubicBezTo>
                  <a:cubicBezTo>
                    <a:pt x="7883" y="7257"/>
                    <a:pt x="8335" y="7233"/>
                    <a:pt x="8764" y="7198"/>
                  </a:cubicBezTo>
                  <a:cubicBezTo>
                    <a:pt x="9252" y="7174"/>
                    <a:pt x="9764" y="7150"/>
                    <a:pt x="10252" y="7055"/>
                  </a:cubicBezTo>
                  <a:cubicBezTo>
                    <a:pt x="10895" y="6900"/>
                    <a:pt x="11204" y="6602"/>
                    <a:pt x="11300" y="5995"/>
                  </a:cubicBezTo>
                  <a:cubicBezTo>
                    <a:pt x="11335" y="5388"/>
                    <a:pt x="11252" y="4745"/>
                    <a:pt x="11097" y="4114"/>
                  </a:cubicBezTo>
                  <a:cubicBezTo>
                    <a:pt x="10978" y="3626"/>
                    <a:pt x="10657" y="3340"/>
                    <a:pt x="10145" y="3257"/>
                  </a:cubicBezTo>
                  <a:cubicBezTo>
                    <a:pt x="9782" y="3203"/>
                    <a:pt x="9421" y="3179"/>
                    <a:pt x="9061" y="3179"/>
                  </a:cubicBezTo>
                  <a:cubicBezTo>
                    <a:pt x="8701" y="3179"/>
                    <a:pt x="8341" y="3203"/>
                    <a:pt x="7978" y="3245"/>
                  </a:cubicBezTo>
                  <a:cubicBezTo>
                    <a:pt x="7849" y="3254"/>
                    <a:pt x="7720" y="3292"/>
                    <a:pt x="7585" y="3292"/>
                  </a:cubicBezTo>
                  <a:cubicBezTo>
                    <a:pt x="7546" y="3292"/>
                    <a:pt x="7506" y="3289"/>
                    <a:pt x="7466" y="3281"/>
                  </a:cubicBezTo>
                  <a:cubicBezTo>
                    <a:pt x="7466" y="3162"/>
                    <a:pt x="7466" y="3043"/>
                    <a:pt x="7490" y="2947"/>
                  </a:cubicBezTo>
                  <a:cubicBezTo>
                    <a:pt x="7561" y="2376"/>
                    <a:pt x="7549" y="1804"/>
                    <a:pt x="7454" y="1257"/>
                  </a:cubicBezTo>
                  <a:cubicBezTo>
                    <a:pt x="7371" y="721"/>
                    <a:pt x="7109" y="280"/>
                    <a:pt x="6561" y="125"/>
                  </a:cubicBezTo>
                  <a:cubicBezTo>
                    <a:pt x="6241" y="43"/>
                    <a:pt x="5916" y="0"/>
                    <a:pt x="5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62"/>
          <p:cNvGrpSpPr/>
          <p:nvPr/>
        </p:nvGrpSpPr>
        <p:grpSpPr>
          <a:xfrm rot="352965">
            <a:off x="6348357" y="1125601"/>
            <a:ext cx="456171" cy="343587"/>
            <a:chOff x="1197477" y="3245257"/>
            <a:chExt cx="456141" cy="343564"/>
          </a:xfrm>
        </p:grpSpPr>
        <p:sp>
          <p:nvSpPr>
            <p:cNvPr id="2434" name="Google Shape;2434;p62"/>
            <p:cNvSpPr/>
            <p:nvPr/>
          </p:nvSpPr>
          <p:spPr>
            <a:xfrm>
              <a:off x="1197477" y="3264283"/>
              <a:ext cx="443597" cy="151365"/>
            </a:xfrm>
            <a:custGeom>
              <a:avLst/>
              <a:gdLst/>
              <a:ahLst/>
              <a:cxnLst/>
              <a:rect l="l" t="t" r="r" b="b"/>
              <a:pathLst>
                <a:path w="10538" h="3596" extrusionOk="0">
                  <a:moveTo>
                    <a:pt x="5359" y="318"/>
                  </a:moveTo>
                  <a:cubicBezTo>
                    <a:pt x="6108" y="318"/>
                    <a:pt x="6849" y="336"/>
                    <a:pt x="7597" y="382"/>
                  </a:cubicBezTo>
                  <a:cubicBezTo>
                    <a:pt x="8252" y="429"/>
                    <a:pt x="8918" y="477"/>
                    <a:pt x="9549" y="656"/>
                  </a:cubicBezTo>
                  <a:cubicBezTo>
                    <a:pt x="9883" y="775"/>
                    <a:pt x="9942" y="834"/>
                    <a:pt x="9930" y="1180"/>
                  </a:cubicBezTo>
                  <a:cubicBezTo>
                    <a:pt x="9918" y="1561"/>
                    <a:pt x="9918" y="1965"/>
                    <a:pt x="9847" y="2346"/>
                  </a:cubicBezTo>
                  <a:cubicBezTo>
                    <a:pt x="9799" y="2585"/>
                    <a:pt x="9668" y="2727"/>
                    <a:pt x="9430" y="2787"/>
                  </a:cubicBezTo>
                  <a:cubicBezTo>
                    <a:pt x="9050" y="2875"/>
                    <a:pt x="8662" y="2883"/>
                    <a:pt x="8280" y="2883"/>
                  </a:cubicBezTo>
                  <a:cubicBezTo>
                    <a:pt x="8195" y="2883"/>
                    <a:pt x="8110" y="2882"/>
                    <a:pt x="8025" y="2882"/>
                  </a:cubicBezTo>
                  <a:lnTo>
                    <a:pt x="1417" y="2882"/>
                  </a:lnTo>
                  <a:cubicBezTo>
                    <a:pt x="1239" y="2882"/>
                    <a:pt x="1072" y="2870"/>
                    <a:pt x="893" y="2858"/>
                  </a:cubicBezTo>
                  <a:cubicBezTo>
                    <a:pt x="632" y="2811"/>
                    <a:pt x="465" y="2692"/>
                    <a:pt x="417" y="2430"/>
                  </a:cubicBezTo>
                  <a:cubicBezTo>
                    <a:pt x="334" y="1953"/>
                    <a:pt x="358" y="1477"/>
                    <a:pt x="560" y="1025"/>
                  </a:cubicBezTo>
                  <a:cubicBezTo>
                    <a:pt x="632" y="834"/>
                    <a:pt x="774" y="727"/>
                    <a:pt x="977" y="656"/>
                  </a:cubicBezTo>
                  <a:cubicBezTo>
                    <a:pt x="1358" y="525"/>
                    <a:pt x="1775" y="489"/>
                    <a:pt x="2179" y="465"/>
                  </a:cubicBezTo>
                  <a:cubicBezTo>
                    <a:pt x="3013" y="382"/>
                    <a:pt x="3858" y="322"/>
                    <a:pt x="4703" y="322"/>
                  </a:cubicBezTo>
                  <a:cubicBezTo>
                    <a:pt x="4923" y="320"/>
                    <a:pt x="5141" y="318"/>
                    <a:pt x="5359" y="318"/>
                  </a:cubicBezTo>
                  <a:close/>
                  <a:moveTo>
                    <a:pt x="5049" y="1"/>
                  </a:moveTo>
                  <a:cubicBezTo>
                    <a:pt x="4144" y="1"/>
                    <a:pt x="3525" y="25"/>
                    <a:pt x="2906" y="84"/>
                  </a:cubicBezTo>
                  <a:cubicBezTo>
                    <a:pt x="2263" y="132"/>
                    <a:pt x="1608" y="191"/>
                    <a:pt x="989" y="358"/>
                  </a:cubicBezTo>
                  <a:cubicBezTo>
                    <a:pt x="441" y="501"/>
                    <a:pt x="155" y="858"/>
                    <a:pt x="60" y="1406"/>
                  </a:cubicBezTo>
                  <a:cubicBezTo>
                    <a:pt x="0" y="1823"/>
                    <a:pt x="48" y="2239"/>
                    <a:pt x="143" y="2644"/>
                  </a:cubicBezTo>
                  <a:cubicBezTo>
                    <a:pt x="274" y="3192"/>
                    <a:pt x="572" y="3418"/>
                    <a:pt x="1132" y="3466"/>
                  </a:cubicBezTo>
                  <a:cubicBezTo>
                    <a:pt x="1179" y="3468"/>
                    <a:pt x="1227" y="3469"/>
                    <a:pt x="1275" y="3469"/>
                  </a:cubicBezTo>
                  <a:cubicBezTo>
                    <a:pt x="1405" y="3469"/>
                    <a:pt x="1533" y="3462"/>
                    <a:pt x="1655" y="3462"/>
                  </a:cubicBezTo>
                  <a:cubicBezTo>
                    <a:pt x="1700" y="3462"/>
                    <a:pt x="1744" y="3463"/>
                    <a:pt x="1786" y="3466"/>
                  </a:cubicBezTo>
                  <a:cubicBezTo>
                    <a:pt x="2882" y="3525"/>
                    <a:pt x="3965" y="3489"/>
                    <a:pt x="5049" y="3513"/>
                  </a:cubicBezTo>
                  <a:cubicBezTo>
                    <a:pt x="5188" y="3515"/>
                    <a:pt x="5327" y="3516"/>
                    <a:pt x="5465" y="3516"/>
                  </a:cubicBezTo>
                  <a:cubicBezTo>
                    <a:pt x="5743" y="3516"/>
                    <a:pt x="6021" y="3513"/>
                    <a:pt x="6299" y="3513"/>
                  </a:cubicBezTo>
                  <a:cubicBezTo>
                    <a:pt x="6716" y="3513"/>
                    <a:pt x="7132" y="3519"/>
                    <a:pt x="7549" y="3549"/>
                  </a:cubicBezTo>
                  <a:cubicBezTo>
                    <a:pt x="7895" y="3574"/>
                    <a:pt x="8241" y="3595"/>
                    <a:pt x="8589" y="3595"/>
                  </a:cubicBezTo>
                  <a:cubicBezTo>
                    <a:pt x="8911" y="3595"/>
                    <a:pt x="9235" y="3577"/>
                    <a:pt x="9561" y="3525"/>
                  </a:cubicBezTo>
                  <a:cubicBezTo>
                    <a:pt x="10037" y="3454"/>
                    <a:pt x="10299" y="3180"/>
                    <a:pt x="10407" y="2739"/>
                  </a:cubicBezTo>
                  <a:cubicBezTo>
                    <a:pt x="10538" y="2299"/>
                    <a:pt x="10526" y="1858"/>
                    <a:pt x="10478" y="1406"/>
                  </a:cubicBezTo>
                  <a:cubicBezTo>
                    <a:pt x="10442" y="906"/>
                    <a:pt x="10121" y="513"/>
                    <a:pt x="9645" y="358"/>
                  </a:cubicBezTo>
                  <a:cubicBezTo>
                    <a:pt x="9347" y="263"/>
                    <a:pt x="9049" y="203"/>
                    <a:pt x="8740" y="179"/>
                  </a:cubicBezTo>
                  <a:cubicBezTo>
                    <a:pt x="7418" y="13"/>
                    <a:pt x="6085" y="37"/>
                    <a:pt x="5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2"/>
            <p:cNvSpPr/>
            <p:nvPr/>
          </p:nvSpPr>
          <p:spPr>
            <a:xfrm>
              <a:off x="1203496" y="3432447"/>
              <a:ext cx="431558" cy="156374"/>
            </a:xfrm>
            <a:custGeom>
              <a:avLst/>
              <a:gdLst/>
              <a:ahLst/>
              <a:cxnLst/>
              <a:rect l="l" t="t" r="r" b="b"/>
              <a:pathLst>
                <a:path w="10252" h="3715" extrusionOk="0">
                  <a:moveTo>
                    <a:pt x="5557" y="298"/>
                  </a:moveTo>
                  <a:cubicBezTo>
                    <a:pt x="6740" y="298"/>
                    <a:pt x="7916" y="419"/>
                    <a:pt x="9085" y="554"/>
                  </a:cubicBezTo>
                  <a:cubicBezTo>
                    <a:pt x="9382" y="590"/>
                    <a:pt x="9430" y="649"/>
                    <a:pt x="9466" y="935"/>
                  </a:cubicBezTo>
                  <a:cubicBezTo>
                    <a:pt x="9549" y="1364"/>
                    <a:pt x="9585" y="1792"/>
                    <a:pt x="9537" y="2221"/>
                  </a:cubicBezTo>
                  <a:cubicBezTo>
                    <a:pt x="9490" y="2578"/>
                    <a:pt x="9382" y="2697"/>
                    <a:pt x="9025" y="2780"/>
                  </a:cubicBezTo>
                  <a:cubicBezTo>
                    <a:pt x="8513" y="2900"/>
                    <a:pt x="7978" y="2900"/>
                    <a:pt x="7442" y="2923"/>
                  </a:cubicBezTo>
                  <a:cubicBezTo>
                    <a:pt x="6108" y="2983"/>
                    <a:pt x="4775" y="3031"/>
                    <a:pt x="3453" y="3078"/>
                  </a:cubicBezTo>
                  <a:cubicBezTo>
                    <a:pt x="2764" y="3099"/>
                    <a:pt x="2075" y="3177"/>
                    <a:pt x="1369" y="3177"/>
                  </a:cubicBezTo>
                  <a:cubicBezTo>
                    <a:pt x="1282" y="3177"/>
                    <a:pt x="1195" y="3176"/>
                    <a:pt x="1108" y="3173"/>
                  </a:cubicBezTo>
                  <a:cubicBezTo>
                    <a:pt x="631" y="3173"/>
                    <a:pt x="512" y="3102"/>
                    <a:pt x="441" y="2626"/>
                  </a:cubicBezTo>
                  <a:cubicBezTo>
                    <a:pt x="381" y="2221"/>
                    <a:pt x="334" y="1840"/>
                    <a:pt x="393" y="1435"/>
                  </a:cubicBezTo>
                  <a:cubicBezTo>
                    <a:pt x="453" y="995"/>
                    <a:pt x="739" y="578"/>
                    <a:pt x="1262" y="495"/>
                  </a:cubicBezTo>
                  <a:cubicBezTo>
                    <a:pt x="2084" y="364"/>
                    <a:pt x="2917" y="364"/>
                    <a:pt x="3751" y="340"/>
                  </a:cubicBezTo>
                  <a:lnTo>
                    <a:pt x="4406" y="340"/>
                  </a:lnTo>
                  <a:cubicBezTo>
                    <a:pt x="4790" y="311"/>
                    <a:pt x="5174" y="298"/>
                    <a:pt x="5557" y="298"/>
                  </a:cubicBezTo>
                  <a:close/>
                  <a:moveTo>
                    <a:pt x="6128" y="0"/>
                  </a:moveTo>
                  <a:cubicBezTo>
                    <a:pt x="5919" y="0"/>
                    <a:pt x="5710" y="6"/>
                    <a:pt x="5501" y="18"/>
                  </a:cubicBezTo>
                  <a:cubicBezTo>
                    <a:pt x="4179" y="114"/>
                    <a:pt x="2858" y="137"/>
                    <a:pt x="1524" y="244"/>
                  </a:cubicBezTo>
                  <a:cubicBezTo>
                    <a:pt x="1108" y="280"/>
                    <a:pt x="715" y="340"/>
                    <a:pt x="429" y="697"/>
                  </a:cubicBezTo>
                  <a:cubicBezTo>
                    <a:pt x="203" y="971"/>
                    <a:pt x="119" y="1304"/>
                    <a:pt x="72" y="1649"/>
                  </a:cubicBezTo>
                  <a:cubicBezTo>
                    <a:pt x="0" y="2138"/>
                    <a:pt x="24" y="2626"/>
                    <a:pt x="215" y="3102"/>
                  </a:cubicBezTo>
                  <a:cubicBezTo>
                    <a:pt x="334" y="3388"/>
                    <a:pt x="500" y="3638"/>
                    <a:pt x="858" y="3662"/>
                  </a:cubicBezTo>
                  <a:cubicBezTo>
                    <a:pt x="1285" y="3699"/>
                    <a:pt x="1711" y="3714"/>
                    <a:pt x="2137" y="3714"/>
                  </a:cubicBezTo>
                  <a:cubicBezTo>
                    <a:pt x="2672" y="3714"/>
                    <a:pt x="3208" y="3689"/>
                    <a:pt x="3751" y="3650"/>
                  </a:cubicBezTo>
                  <a:cubicBezTo>
                    <a:pt x="5096" y="3542"/>
                    <a:pt x="6442" y="3566"/>
                    <a:pt x="7799" y="3471"/>
                  </a:cubicBezTo>
                  <a:lnTo>
                    <a:pt x="7882" y="3471"/>
                  </a:lnTo>
                  <a:cubicBezTo>
                    <a:pt x="8311" y="3459"/>
                    <a:pt x="8763" y="3483"/>
                    <a:pt x="9192" y="3352"/>
                  </a:cubicBezTo>
                  <a:cubicBezTo>
                    <a:pt x="9549" y="3245"/>
                    <a:pt x="9894" y="3090"/>
                    <a:pt x="10014" y="2697"/>
                  </a:cubicBezTo>
                  <a:cubicBezTo>
                    <a:pt x="10180" y="2197"/>
                    <a:pt x="10252" y="1685"/>
                    <a:pt x="10085" y="1173"/>
                  </a:cubicBezTo>
                  <a:cubicBezTo>
                    <a:pt x="9918" y="649"/>
                    <a:pt x="9621" y="280"/>
                    <a:pt x="9049" y="221"/>
                  </a:cubicBezTo>
                  <a:cubicBezTo>
                    <a:pt x="8078" y="123"/>
                    <a:pt x="7106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2"/>
            <p:cNvSpPr/>
            <p:nvPr/>
          </p:nvSpPr>
          <p:spPr>
            <a:xfrm>
              <a:off x="1211494" y="3277669"/>
              <a:ext cx="404533" cy="107967"/>
            </a:xfrm>
            <a:custGeom>
              <a:avLst/>
              <a:gdLst/>
              <a:ahLst/>
              <a:cxnLst/>
              <a:rect l="l" t="t" r="r" b="b"/>
              <a:pathLst>
                <a:path w="9610" h="2565" extrusionOk="0">
                  <a:moveTo>
                    <a:pt x="5026" y="0"/>
                  </a:moveTo>
                  <a:cubicBezTo>
                    <a:pt x="4808" y="0"/>
                    <a:pt x="4590" y="2"/>
                    <a:pt x="4370" y="4"/>
                  </a:cubicBezTo>
                  <a:cubicBezTo>
                    <a:pt x="3525" y="4"/>
                    <a:pt x="2680" y="64"/>
                    <a:pt x="1846" y="147"/>
                  </a:cubicBezTo>
                  <a:cubicBezTo>
                    <a:pt x="1442" y="171"/>
                    <a:pt x="1025" y="195"/>
                    <a:pt x="644" y="338"/>
                  </a:cubicBezTo>
                  <a:cubicBezTo>
                    <a:pt x="441" y="409"/>
                    <a:pt x="299" y="516"/>
                    <a:pt x="227" y="707"/>
                  </a:cubicBezTo>
                  <a:cubicBezTo>
                    <a:pt x="25" y="1147"/>
                    <a:pt x="1" y="1624"/>
                    <a:pt x="84" y="2100"/>
                  </a:cubicBezTo>
                  <a:cubicBezTo>
                    <a:pt x="132" y="2374"/>
                    <a:pt x="299" y="2493"/>
                    <a:pt x="560" y="2540"/>
                  </a:cubicBezTo>
                  <a:cubicBezTo>
                    <a:pt x="739" y="2552"/>
                    <a:pt x="906" y="2564"/>
                    <a:pt x="1084" y="2564"/>
                  </a:cubicBezTo>
                  <a:lnTo>
                    <a:pt x="7692" y="2564"/>
                  </a:lnTo>
                  <a:cubicBezTo>
                    <a:pt x="7770" y="2564"/>
                    <a:pt x="7847" y="2564"/>
                    <a:pt x="7925" y="2564"/>
                  </a:cubicBezTo>
                  <a:cubicBezTo>
                    <a:pt x="8315" y="2564"/>
                    <a:pt x="8710" y="2556"/>
                    <a:pt x="9097" y="2457"/>
                  </a:cubicBezTo>
                  <a:cubicBezTo>
                    <a:pt x="9335" y="2397"/>
                    <a:pt x="9466" y="2267"/>
                    <a:pt x="9514" y="2028"/>
                  </a:cubicBezTo>
                  <a:cubicBezTo>
                    <a:pt x="9585" y="1647"/>
                    <a:pt x="9585" y="1243"/>
                    <a:pt x="9597" y="850"/>
                  </a:cubicBezTo>
                  <a:cubicBezTo>
                    <a:pt x="9609" y="516"/>
                    <a:pt x="9550" y="457"/>
                    <a:pt x="9216" y="350"/>
                  </a:cubicBezTo>
                  <a:cubicBezTo>
                    <a:pt x="8573" y="171"/>
                    <a:pt x="7907" y="111"/>
                    <a:pt x="7264" y="64"/>
                  </a:cubicBezTo>
                  <a:cubicBezTo>
                    <a:pt x="6516" y="18"/>
                    <a:pt x="5775" y="0"/>
                    <a:pt x="5026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2"/>
            <p:cNvSpPr/>
            <p:nvPr/>
          </p:nvSpPr>
          <p:spPr>
            <a:xfrm>
              <a:off x="1217514" y="3445538"/>
              <a:ext cx="389968" cy="121563"/>
            </a:xfrm>
            <a:custGeom>
              <a:avLst/>
              <a:gdLst/>
              <a:ahLst/>
              <a:cxnLst/>
              <a:rect l="l" t="t" r="r" b="b"/>
              <a:pathLst>
                <a:path w="9264" h="2888" extrusionOk="0">
                  <a:moveTo>
                    <a:pt x="5177" y="0"/>
                  </a:moveTo>
                  <a:cubicBezTo>
                    <a:pt x="4810" y="0"/>
                    <a:pt x="4442" y="13"/>
                    <a:pt x="4073" y="41"/>
                  </a:cubicBezTo>
                  <a:lnTo>
                    <a:pt x="3418" y="41"/>
                  </a:lnTo>
                  <a:cubicBezTo>
                    <a:pt x="2584" y="64"/>
                    <a:pt x="1751" y="64"/>
                    <a:pt x="929" y="207"/>
                  </a:cubicBezTo>
                  <a:cubicBezTo>
                    <a:pt x="406" y="279"/>
                    <a:pt x="120" y="695"/>
                    <a:pt x="60" y="1136"/>
                  </a:cubicBezTo>
                  <a:cubicBezTo>
                    <a:pt x="1" y="1541"/>
                    <a:pt x="48" y="1934"/>
                    <a:pt x="108" y="2327"/>
                  </a:cubicBezTo>
                  <a:cubicBezTo>
                    <a:pt x="179" y="2803"/>
                    <a:pt x="298" y="2886"/>
                    <a:pt x="775" y="2886"/>
                  </a:cubicBezTo>
                  <a:cubicBezTo>
                    <a:pt x="821" y="2887"/>
                    <a:pt x="868" y="2887"/>
                    <a:pt x="914" y="2887"/>
                  </a:cubicBezTo>
                  <a:cubicBezTo>
                    <a:pt x="1663" y="2887"/>
                    <a:pt x="2391" y="2801"/>
                    <a:pt x="3120" y="2779"/>
                  </a:cubicBezTo>
                  <a:cubicBezTo>
                    <a:pt x="4442" y="2731"/>
                    <a:pt x="5775" y="2684"/>
                    <a:pt x="7109" y="2624"/>
                  </a:cubicBezTo>
                  <a:cubicBezTo>
                    <a:pt x="7645" y="2600"/>
                    <a:pt x="8180" y="2600"/>
                    <a:pt x="8692" y="2481"/>
                  </a:cubicBezTo>
                  <a:cubicBezTo>
                    <a:pt x="9049" y="2410"/>
                    <a:pt x="9157" y="2291"/>
                    <a:pt x="9204" y="1934"/>
                  </a:cubicBezTo>
                  <a:cubicBezTo>
                    <a:pt x="9264" y="1493"/>
                    <a:pt x="9216" y="1065"/>
                    <a:pt x="9157" y="636"/>
                  </a:cubicBezTo>
                  <a:cubicBezTo>
                    <a:pt x="9109" y="338"/>
                    <a:pt x="9073" y="291"/>
                    <a:pt x="8752" y="267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2"/>
            <p:cNvSpPr/>
            <p:nvPr/>
          </p:nvSpPr>
          <p:spPr>
            <a:xfrm>
              <a:off x="1243570" y="3297200"/>
              <a:ext cx="161434" cy="25466"/>
            </a:xfrm>
            <a:custGeom>
              <a:avLst/>
              <a:gdLst/>
              <a:ahLst/>
              <a:cxnLst/>
              <a:rect l="l" t="t" r="r" b="b"/>
              <a:pathLst>
                <a:path w="3835" h="605" extrusionOk="0">
                  <a:moveTo>
                    <a:pt x="1994" y="0"/>
                  </a:moveTo>
                  <a:cubicBezTo>
                    <a:pt x="1469" y="0"/>
                    <a:pt x="943" y="23"/>
                    <a:pt x="418" y="40"/>
                  </a:cubicBezTo>
                  <a:cubicBezTo>
                    <a:pt x="322" y="40"/>
                    <a:pt x="215" y="64"/>
                    <a:pt x="132" y="112"/>
                  </a:cubicBezTo>
                  <a:cubicBezTo>
                    <a:pt x="37" y="159"/>
                    <a:pt x="1" y="231"/>
                    <a:pt x="1" y="338"/>
                  </a:cubicBezTo>
                  <a:cubicBezTo>
                    <a:pt x="1" y="433"/>
                    <a:pt x="60" y="493"/>
                    <a:pt x="144" y="540"/>
                  </a:cubicBezTo>
                  <a:cubicBezTo>
                    <a:pt x="245" y="587"/>
                    <a:pt x="354" y="604"/>
                    <a:pt x="459" y="604"/>
                  </a:cubicBezTo>
                  <a:cubicBezTo>
                    <a:pt x="489" y="604"/>
                    <a:pt x="519" y="603"/>
                    <a:pt x="549" y="600"/>
                  </a:cubicBezTo>
                  <a:cubicBezTo>
                    <a:pt x="1382" y="529"/>
                    <a:pt x="2215" y="481"/>
                    <a:pt x="3037" y="350"/>
                  </a:cubicBezTo>
                  <a:cubicBezTo>
                    <a:pt x="3287" y="302"/>
                    <a:pt x="3549" y="290"/>
                    <a:pt x="3835" y="183"/>
                  </a:cubicBezTo>
                  <a:cubicBezTo>
                    <a:pt x="3728" y="112"/>
                    <a:pt x="3728" y="112"/>
                    <a:pt x="3668" y="112"/>
                  </a:cubicBezTo>
                  <a:cubicBezTo>
                    <a:pt x="3110" y="26"/>
                    <a:pt x="2552" y="0"/>
                    <a:pt x="1994" y="0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2"/>
            <p:cNvSpPr/>
            <p:nvPr/>
          </p:nvSpPr>
          <p:spPr>
            <a:xfrm>
              <a:off x="1252115" y="3468942"/>
              <a:ext cx="77707" cy="24414"/>
            </a:xfrm>
            <a:custGeom>
              <a:avLst/>
              <a:gdLst/>
              <a:ahLst/>
              <a:cxnLst/>
              <a:rect l="l" t="t" r="r" b="b"/>
              <a:pathLst>
                <a:path w="1846" h="580" extrusionOk="0">
                  <a:moveTo>
                    <a:pt x="948" y="1"/>
                  </a:moveTo>
                  <a:cubicBezTo>
                    <a:pt x="777" y="1"/>
                    <a:pt x="605" y="14"/>
                    <a:pt x="429" y="32"/>
                  </a:cubicBezTo>
                  <a:cubicBezTo>
                    <a:pt x="346" y="44"/>
                    <a:pt x="250" y="68"/>
                    <a:pt x="167" y="104"/>
                  </a:cubicBezTo>
                  <a:cubicBezTo>
                    <a:pt x="60" y="163"/>
                    <a:pt x="0" y="259"/>
                    <a:pt x="12" y="378"/>
                  </a:cubicBezTo>
                  <a:cubicBezTo>
                    <a:pt x="48" y="497"/>
                    <a:pt x="119" y="556"/>
                    <a:pt x="238" y="580"/>
                  </a:cubicBezTo>
                  <a:lnTo>
                    <a:pt x="417" y="580"/>
                  </a:lnTo>
                  <a:cubicBezTo>
                    <a:pt x="846" y="544"/>
                    <a:pt x="1262" y="437"/>
                    <a:pt x="1679" y="306"/>
                  </a:cubicBezTo>
                  <a:cubicBezTo>
                    <a:pt x="1739" y="282"/>
                    <a:pt x="1798" y="282"/>
                    <a:pt x="1846" y="199"/>
                  </a:cubicBezTo>
                  <a:cubicBezTo>
                    <a:pt x="1846" y="187"/>
                    <a:pt x="1834" y="163"/>
                    <a:pt x="1822" y="151"/>
                  </a:cubicBezTo>
                  <a:cubicBezTo>
                    <a:pt x="1798" y="139"/>
                    <a:pt x="1774" y="139"/>
                    <a:pt x="1739" y="128"/>
                  </a:cubicBezTo>
                  <a:cubicBezTo>
                    <a:pt x="1477" y="33"/>
                    <a:pt x="1215" y="1"/>
                    <a:pt x="948" y="1"/>
                  </a:cubicBezTo>
                  <a:close/>
                </a:path>
              </a:pathLst>
            </a:custGeom>
            <a:solidFill>
              <a:srgbClr val="1C0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2"/>
            <p:cNvSpPr/>
            <p:nvPr/>
          </p:nvSpPr>
          <p:spPr>
            <a:xfrm>
              <a:off x="1210021" y="3245257"/>
              <a:ext cx="443597" cy="151575"/>
            </a:xfrm>
            <a:custGeom>
              <a:avLst/>
              <a:gdLst/>
              <a:ahLst/>
              <a:cxnLst/>
              <a:rect l="l" t="t" r="r" b="b"/>
              <a:pathLst>
                <a:path w="10538" h="3601" extrusionOk="0">
                  <a:moveTo>
                    <a:pt x="5358" y="330"/>
                  </a:moveTo>
                  <a:cubicBezTo>
                    <a:pt x="6108" y="330"/>
                    <a:pt x="6849" y="347"/>
                    <a:pt x="7596" y="393"/>
                  </a:cubicBezTo>
                  <a:cubicBezTo>
                    <a:pt x="8251" y="441"/>
                    <a:pt x="8918" y="477"/>
                    <a:pt x="9549" y="655"/>
                  </a:cubicBezTo>
                  <a:cubicBezTo>
                    <a:pt x="9882" y="774"/>
                    <a:pt x="9942" y="834"/>
                    <a:pt x="9930" y="1179"/>
                  </a:cubicBezTo>
                  <a:cubicBezTo>
                    <a:pt x="9918" y="1572"/>
                    <a:pt x="9918" y="1965"/>
                    <a:pt x="9847" y="2358"/>
                  </a:cubicBezTo>
                  <a:cubicBezTo>
                    <a:pt x="9799" y="2596"/>
                    <a:pt x="9668" y="2727"/>
                    <a:pt x="9430" y="2786"/>
                  </a:cubicBezTo>
                  <a:cubicBezTo>
                    <a:pt x="9043" y="2886"/>
                    <a:pt x="8648" y="2894"/>
                    <a:pt x="8258" y="2894"/>
                  </a:cubicBezTo>
                  <a:cubicBezTo>
                    <a:pt x="8180" y="2894"/>
                    <a:pt x="8102" y="2894"/>
                    <a:pt x="8025" y="2894"/>
                  </a:cubicBezTo>
                  <a:lnTo>
                    <a:pt x="1417" y="2894"/>
                  </a:lnTo>
                  <a:cubicBezTo>
                    <a:pt x="1238" y="2894"/>
                    <a:pt x="1072" y="2882"/>
                    <a:pt x="893" y="2858"/>
                  </a:cubicBezTo>
                  <a:cubicBezTo>
                    <a:pt x="631" y="2822"/>
                    <a:pt x="464" y="2703"/>
                    <a:pt x="417" y="2429"/>
                  </a:cubicBezTo>
                  <a:cubicBezTo>
                    <a:pt x="334" y="1953"/>
                    <a:pt x="357" y="1477"/>
                    <a:pt x="560" y="1036"/>
                  </a:cubicBezTo>
                  <a:cubicBezTo>
                    <a:pt x="631" y="834"/>
                    <a:pt x="774" y="739"/>
                    <a:pt x="976" y="655"/>
                  </a:cubicBezTo>
                  <a:cubicBezTo>
                    <a:pt x="1357" y="524"/>
                    <a:pt x="1774" y="500"/>
                    <a:pt x="2179" y="465"/>
                  </a:cubicBezTo>
                  <a:cubicBezTo>
                    <a:pt x="3012" y="393"/>
                    <a:pt x="3858" y="334"/>
                    <a:pt x="4703" y="334"/>
                  </a:cubicBezTo>
                  <a:cubicBezTo>
                    <a:pt x="4923" y="331"/>
                    <a:pt x="5141" y="330"/>
                    <a:pt x="5358" y="330"/>
                  </a:cubicBezTo>
                  <a:close/>
                  <a:moveTo>
                    <a:pt x="5048" y="0"/>
                  </a:moveTo>
                  <a:cubicBezTo>
                    <a:pt x="4144" y="0"/>
                    <a:pt x="3524" y="36"/>
                    <a:pt x="2905" y="96"/>
                  </a:cubicBezTo>
                  <a:cubicBezTo>
                    <a:pt x="2262" y="131"/>
                    <a:pt x="1607" y="191"/>
                    <a:pt x="988" y="358"/>
                  </a:cubicBezTo>
                  <a:cubicBezTo>
                    <a:pt x="441" y="512"/>
                    <a:pt x="155" y="870"/>
                    <a:pt x="60" y="1417"/>
                  </a:cubicBezTo>
                  <a:cubicBezTo>
                    <a:pt x="0" y="1834"/>
                    <a:pt x="48" y="2251"/>
                    <a:pt x="143" y="2656"/>
                  </a:cubicBezTo>
                  <a:cubicBezTo>
                    <a:pt x="274" y="3203"/>
                    <a:pt x="572" y="3429"/>
                    <a:pt x="1131" y="3465"/>
                  </a:cubicBezTo>
                  <a:cubicBezTo>
                    <a:pt x="1190" y="3471"/>
                    <a:pt x="1250" y="3474"/>
                    <a:pt x="1308" y="3474"/>
                  </a:cubicBezTo>
                  <a:cubicBezTo>
                    <a:pt x="1440" y="3474"/>
                    <a:pt x="1570" y="3463"/>
                    <a:pt x="1693" y="3463"/>
                  </a:cubicBezTo>
                  <a:cubicBezTo>
                    <a:pt x="1725" y="3463"/>
                    <a:pt x="1756" y="3463"/>
                    <a:pt x="1786" y="3465"/>
                  </a:cubicBezTo>
                  <a:cubicBezTo>
                    <a:pt x="2881" y="3525"/>
                    <a:pt x="3965" y="3501"/>
                    <a:pt x="5048" y="3513"/>
                  </a:cubicBezTo>
                  <a:cubicBezTo>
                    <a:pt x="5882" y="3525"/>
                    <a:pt x="6715" y="3501"/>
                    <a:pt x="7549" y="3560"/>
                  </a:cubicBezTo>
                  <a:cubicBezTo>
                    <a:pt x="7869" y="3583"/>
                    <a:pt x="8189" y="3601"/>
                    <a:pt x="8511" y="3601"/>
                  </a:cubicBezTo>
                  <a:cubicBezTo>
                    <a:pt x="8859" y="3601"/>
                    <a:pt x="9208" y="3580"/>
                    <a:pt x="9561" y="3525"/>
                  </a:cubicBezTo>
                  <a:cubicBezTo>
                    <a:pt x="10037" y="3453"/>
                    <a:pt x="10299" y="3191"/>
                    <a:pt x="10406" y="2739"/>
                  </a:cubicBezTo>
                  <a:cubicBezTo>
                    <a:pt x="10537" y="2310"/>
                    <a:pt x="10525" y="1858"/>
                    <a:pt x="10478" y="1417"/>
                  </a:cubicBezTo>
                  <a:cubicBezTo>
                    <a:pt x="10442" y="917"/>
                    <a:pt x="10120" y="524"/>
                    <a:pt x="9644" y="358"/>
                  </a:cubicBezTo>
                  <a:cubicBezTo>
                    <a:pt x="9347" y="274"/>
                    <a:pt x="9049" y="215"/>
                    <a:pt x="8739" y="179"/>
                  </a:cubicBezTo>
                  <a:cubicBezTo>
                    <a:pt x="7418" y="12"/>
                    <a:pt x="6084" y="48"/>
                    <a:pt x="5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2"/>
            <p:cNvSpPr/>
            <p:nvPr/>
          </p:nvSpPr>
          <p:spPr>
            <a:xfrm>
              <a:off x="1216040" y="3413842"/>
              <a:ext cx="431558" cy="156247"/>
            </a:xfrm>
            <a:custGeom>
              <a:avLst/>
              <a:gdLst/>
              <a:ahLst/>
              <a:cxnLst/>
              <a:rect l="l" t="t" r="r" b="b"/>
              <a:pathLst>
                <a:path w="10252" h="3712" extrusionOk="0">
                  <a:moveTo>
                    <a:pt x="5510" y="289"/>
                  </a:moveTo>
                  <a:cubicBezTo>
                    <a:pt x="6709" y="289"/>
                    <a:pt x="7900" y="419"/>
                    <a:pt x="9084" y="556"/>
                  </a:cubicBezTo>
                  <a:cubicBezTo>
                    <a:pt x="9382" y="579"/>
                    <a:pt x="9430" y="639"/>
                    <a:pt x="9465" y="925"/>
                  </a:cubicBezTo>
                  <a:cubicBezTo>
                    <a:pt x="9549" y="1353"/>
                    <a:pt x="9585" y="1794"/>
                    <a:pt x="9537" y="2222"/>
                  </a:cubicBezTo>
                  <a:cubicBezTo>
                    <a:pt x="9489" y="2580"/>
                    <a:pt x="9382" y="2699"/>
                    <a:pt x="9025" y="2770"/>
                  </a:cubicBezTo>
                  <a:cubicBezTo>
                    <a:pt x="8513" y="2889"/>
                    <a:pt x="7977" y="2889"/>
                    <a:pt x="7441" y="2925"/>
                  </a:cubicBezTo>
                  <a:cubicBezTo>
                    <a:pt x="6108" y="2984"/>
                    <a:pt x="4774" y="3020"/>
                    <a:pt x="3453" y="3068"/>
                  </a:cubicBezTo>
                  <a:cubicBezTo>
                    <a:pt x="2730" y="3101"/>
                    <a:pt x="2007" y="3176"/>
                    <a:pt x="1264" y="3176"/>
                  </a:cubicBezTo>
                  <a:cubicBezTo>
                    <a:pt x="1212" y="3176"/>
                    <a:pt x="1160" y="3176"/>
                    <a:pt x="1107" y="3175"/>
                  </a:cubicBezTo>
                  <a:cubicBezTo>
                    <a:pt x="631" y="3175"/>
                    <a:pt x="512" y="3103"/>
                    <a:pt x="441" y="2627"/>
                  </a:cubicBezTo>
                  <a:cubicBezTo>
                    <a:pt x="381" y="2222"/>
                    <a:pt x="333" y="1829"/>
                    <a:pt x="393" y="1437"/>
                  </a:cubicBezTo>
                  <a:cubicBezTo>
                    <a:pt x="452" y="984"/>
                    <a:pt x="738" y="567"/>
                    <a:pt x="1262" y="496"/>
                  </a:cubicBezTo>
                  <a:cubicBezTo>
                    <a:pt x="2084" y="365"/>
                    <a:pt x="2917" y="365"/>
                    <a:pt x="3750" y="329"/>
                  </a:cubicBezTo>
                  <a:lnTo>
                    <a:pt x="4405" y="329"/>
                  </a:lnTo>
                  <a:cubicBezTo>
                    <a:pt x="4774" y="301"/>
                    <a:pt x="5142" y="289"/>
                    <a:pt x="5510" y="289"/>
                  </a:cubicBezTo>
                  <a:close/>
                  <a:moveTo>
                    <a:pt x="6163" y="1"/>
                  </a:moveTo>
                  <a:cubicBezTo>
                    <a:pt x="5943" y="1"/>
                    <a:pt x="5722" y="6"/>
                    <a:pt x="5501" y="20"/>
                  </a:cubicBezTo>
                  <a:cubicBezTo>
                    <a:pt x="4179" y="103"/>
                    <a:pt x="2858" y="139"/>
                    <a:pt x="1524" y="246"/>
                  </a:cubicBezTo>
                  <a:cubicBezTo>
                    <a:pt x="1107" y="270"/>
                    <a:pt x="714" y="329"/>
                    <a:pt x="429" y="686"/>
                  </a:cubicBezTo>
                  <a:cubicBezTo>
                    <a:pt x="202" y="972"/>
                    <a:pt x="119" y="1294"/>
                    <a:pt x="71" y="1639"/>
                  </a:cubicBezTo>
                  <a:cubicBezTo>
                    <a:pt x="0" y="2127"/>
                    <a:pt x="24" y="2627"/>
                    <a:pt x="214" y="3103"/>
                  </a:cubicBezTo>
                  <a:cubicBezTo>
                    <a:pt x="333" y="3377"/>
                    <a:pt x="500" y="3639"/>
                    <a:pt x="857" y="3663"/>
                  </a:cubicBezTo>
                  <a:cubicBezTo>
                    <a:pt x="1300" y="3696"/>
                    <a:pt x="1739" y="3711"/>
                    <a:pt x="2180" y="3711"/>
                  </a:cubicBezTo>
                  <a:cubicBezTo>
                    <a:pt x="2700" y="3711"/>
                    <a:pt x="3222" y="3690"/>
                    <a:pt x="3750" y="3651"/>
                  </a:cubicBezTo>
                  <a:cubicBezTo>
                    <a:pt x="5096" y="3544"/>
                    <a:pt x="6441" y="3556"/>
                    <a:pt x="7799" y="3473"/>
                  </a:cubicBezTo>
                  <a:lnTo>
                    <a:pt x="7882" y="3473"/>
                  </a:lnTo>
                  <a:cubicBezTo>
                    <a:pt x="8311" y="3449"/>
                    <a:pt x="8763" y="3484"/>
                    <a:pt x="9192" y="3353"/>
                  </a:cubicBezTo>
                  <a:cubicBezTo>
                    <a:pt x="9549" y="3246"/>
                    <a:pt x="9894" y="3080"/>
                    <a:pt x="10013" y="2699"/>
                  </a:cubicBezTo>
                  <a:cubicBezTo>
                    <a:pt x="10180" y="2187"/>
                    <a:pt x="10251" y="1687"/>
                    <a:pt x="10085" y="1163"/>
                  </a:cubicBezTo>
                  <a:cubicBezTo>
                    <a:pt x="9918" y="639"/>
                    <a:pt x="9620" y="270"/>
                    <a:pt x="9049" y="210"/>
                  </a:cubicBezTo>
                  <a:cubicBezTo>
                    <a:pt x="8089" y="113"/>
                    <a:pt x="7129" y="1"/>
                    <a:pt x="6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1224038" y="3259105"/>
              <a:ext cx="404491" cy="107967"/>
            </a:xfrm>
            <a:custGeom>
              <a:avLst/>
              <a:gdLst/>
              <a:ahLst/>
              <a:cxnLst/>
              <a:rect l="l" t="t" r="r" b="b"/>
              <a:pathLst>
                <a:path w="9609" h="2565" extrusionOk="0">
                  <a:moveTo>
                    <a:pt x="5025" y="1"/>
                  </a:moveTo>
                  <a:cubicBezTo>
                    <a:pt x="4808" y="1"/>
                    <a:pt x="4590" y="2"/>
                    <a:pt x="4370" y="5"/>
                  </a:cubicBezTo>
                  <a:cubicBezTo>
                    <a:pt x="3525" y="5"/>
                    <a:pt x="2679" y="64"/>
                    <a:pt x="1846" y="136"/>
                  </a:cubicBezTo>
                  <a:cubicBezTo>
                    <a:pt x="1441" y="160"/>
                    <a:pt x="1024" y="195"/>
                    <a:pt x="643" y="326"/>
                  </a:cubicBezTo>
                  <a:cubicBezTo>
                    <a:pt x="441" y="398"/>
                    <a:pt x="298" y="505"/>
                    <a:pt x="227" y="695"/>
                  </a:cubicBezTo>
                  <a:cubicBezTo>
                    <a:pt x="24" y="1148"/>
                    <a:pt x="1" y="1624"/>
                    <a:pt x="84" y="2100"/>
                  </a:cubicBezTo>
                  <a:cubicBezTo>
                    <a:pt x="131" y="2362"/>
                    <a:pt x="298" y="2481"/>
                    <a:pt x="560" y="2529"/>
                  </a:cubicBezTo>
                  <a:cubicBezTo>
                    <a:pt x="739" y="2541"/>
                    <a:pt x="905" y="2565"/>
                    <a:pt x="1084" y="2565"/>
                  </a:cubicBezTo>
                  <a:lnTo>
                    <a:pt x="7692" y="2565"/>
                  </a:lnTo>
                  <a:cubicBezTo>
                    <a:pt x="7769" y="2565"/>
                    <a:pt x="7847" y="2565"/>
                    <a:pt x="7925" y="2565"/>
                  </a:cubicBezTo>
                  <a:cubicBezTo>
                    <a:pt x="8315" y="2565"/>
                    <a:pt x="8710" y="2557"/>
                    <a:pt x="9097" y="2457"/>
                  </a:cubicBezTo>
                  <a:cubicBezTo>
                    <a:pt x="9335" y="2398"/>
                    <a:pt x="9466" y="2267"/>
                    <a:pt x="9514" y="2029"/>
                  </a:cubicBezTo>
                  <a:cubicBezTo>
                    <a:pt x="9585" y="1636"/>
                    <a:pt x="9585" y="1231"/>
                    <a:pt x="9597" y="850"/>
                  </a:cubicBezTo>
                  <a:cubicBezTo>
                    <a:pt x="9609" y="505"/>
                    <a:pt x="9549" y="445"/>
                    <a:pt x="9216" y="338"/>
                  </a:cubicBezTo>
                  <a:cubicBezTo>
                    <a:pt x="8573" y="171"/>
                    <a:pt x="7906" y="112"/>
                    <a:pt x="7263" y="64"/>
                  </a:cubicBezTo>
                  <a:cubicBezTo>
                    <a:pt x="6516" y="18"/>
                    <a:pt x="5775" y="1"/>
                    <a:pt x="5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1230058" y="3426512"/>
              <a:ext cx="389968" cy="121521"/>
            </a:xfrm>
            <a:custGeom>
              <a:avLst/>
              <a:gdLst/>
              <a:ahLst/>
              <a:cxnLst/>
              <a:rect l="l" t="t" r="r" b="b"/>
              <a:pathLst>
                <a:path w="9264" h="2887" extrusionOk="0">
                  <a:moveTo>
                    <a:pt x="5177" y="0"/>
                  </a:moveTo>
                  <a:cubicBezTo>
                    <a:pt x="4809" y="0"/>
                    <a:pt x="4441" y="12"/>
                    <a:pt x="4072" y="40"/>
                  </a:cubicBezTo>
                  <a:lnTo>
                    <a:pt x="3417" y="40"/>
                  </a:lnTo>
                  <a:cubicBezTo>
                    <a:pt x="2584" y="76"/>
                    <a:pt x="1751" y="76"/>
                    <a:pt x="929" y="207"/>
                  </a:cubicBezTo>
                  <a:cubicBezTo>
                    <a:pt x="405" y="278"/>
                    <a:pt x="119" y="695"/>
                    <a:pt x="60" y="1147"/>
                  </a:cubicBezTo>
                  <a:cubicBezTo>
                    <a:pt x="0" y="1552"/>
                    <a:pt x="48" y="1933"/>
                    <a:pt x="108" y="2338"/>
                  </a:cubicBezTo>
                  <a:cubicBezTo>
                    <a:pt x="179" y="2814"/>
                    <a:pt x="298" y="2886"/>
                    <a:pt x="774" y="2886"/>
                  </a:cubicBezTo>
                  <a:cubicBezTo>
                    <a:pt x="827" y="2887"/>
                    <a:pt x="879" y="2887"/>
                    <a:pt x="931" y="2887"/>
                  </a:cubicBezTo>
                  <a:cubicBezTo>
                    <a:pt x="1674" y="2887"/>
                    <a:pt x="2397" y="2812"/>
                    <a:pt x="3120" y="2779"/>
                  </a:cubicBezTo>
                  <a:cubicBezTo>
                    <a:pt x="4441" y="2743"/>
                    <a:pt x="5775" y="2695"/>
                    <a:pt x="7108" y="2636"/>
                  </a:cubicBezTo>
                  <a:cubicBezTo>
                    <a:pt x="7644" y="2600"/>
                    <a:pt x="8180" y="2600"/>
                    <a:pt x="8692" y="2481"/>
                  </a:cubicBezTo>
                  <a:cubicBezTo>
                    <a:pt x="9049" y="2410"/>
                    <a:pt x="9156" y="2290"/>
                    <a:pt x="9204" y="1933"/>
                  </a:cubicBezTo>
                  <a:cubicBezTo>
                    <a:pt x="9263" y="1505"/>
                    <a:pt x="9216" y="1076"/>
                    <a:pt x="9156" y="636"/>
                  </a:cubicBezTo>
                  <a:cubicBezTo>
                    <a:pt x="9109" y="338"/>
                    <a:pt x="9073" y="302"/>
                    <a:pt x="8751" y="266"/>
                  </a:cubicBezTo>
                  <a:cubicBezTo>
                    <a:pt x="7567" y="130"/>
                    <a:pt x="6376" y="0"/>
                    <a:pt x="51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2"/>
          <p:cNvGrpSpPr/>
          <p:nvPr/>
        </p:nvGrpSpPr>
        <p:grpSpPr>
          <a:xfrm>
            <a:off x="4282071" y="1989186"/>
            <a:ext cx="582819" cy="598285"/>
            <a:chOff x="5138008" y="3831274"/>
            <a:chExt cx="582819" cy="598285"/>
          </a:xfrm>
        </p:grpSpPr>
        <p:grpSp>
          <p:nvGrpSpPr>
            <p:cNvPr id="2445" name="Google Shape;2445;p62"/>
            <p:cNvGrpSpPr/>
            <p:nvPr/>
          </p:nvGrpSpPr>
          <p:grpSpPr>
            <a:xfrm rot="-1328856">
              <a:off x="5225576" y="3892061"/>
              <a:ext cx="407674" cy="435428"/>
              <a:chOff x="4295376" y="5920844"/>
              <a:chExt cx="301472" cy="321996"/>
            </a:xfrm>
          </p:grpSpPr>
          <p:sp>
            <p:nvSpPr>
              <p:cNvPr id="2446" name="Google Shape;2446;p62"/>
              <p:cNvSpPr/>
              <p:nvPr/>
            </p:nvSpPr>
            <p:spPr>
              <a:xfrm>
                <a:off x="4397615" y="5920844"/>
                <a:ext cx="90479" cy="9055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9" extrusionOk="0">
                    <a:moveTo>
                      <a:pt x="590" y="0"/>
                    </a:moveTo>
                    <a:cubicBezTo>
                      <a:pt x="255" y="0"/>
                      <a:pt x="1" y="573"/>
                      <a:pt x="136" y="874"/>
                    </a:cubicBezTo>
                    <a:cubicBezTo>
                      <a:pt x="227" y="1082"/>
                      <a:pt x="459" y="1209"/>
                      <a:pt x="688" y="1209"/>
                    </a:cubicBezTo>
                    <a:cubicBezTo>
                      <a:pt x="786" y="1209"/>
                      <a:pt x="883" y="1185"/>
                      <a:pt x="969" y="1136"/>
                    </a:cubicBezTo>
                    <a:cubicBezTo>
                      <a:pt x="1017" y="1100"/>
                      <a:pt x="1053" y="1076"/>
                      <a:pt x="1088" y="1028"/>
                    </a:cubicBezTo>
                    <a:cubicBezTo>
                      <a:pt x="1136" y="969"/>
                      <a:pt x="1148" y="897"/>
                      <a:pt x="1160" y="826"/>
                    </a:cubicBezTo>
                    <a:cubicBezTo>
                      <a:pt x="1207" y="504"/>
                      <a:pt x="1029" y="171"/>
                      <a:pt x="743" y="40"/>
                    </a:cubicBezTo>
                    <a:cubicBezTo>
                      <a:pt x="691" y="13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2"/>
              <p:cNvSpPr/>
              <p:nvPr/>
            </p:nvSpPr>
            <p:spPr>
              <a:xfrm>
                <a:off x="4394394" y="6162698"/>
                <a:ext cx="106433" cy="80143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070" extrusionOk="0">
                    <a:moveTo>
                      <a:pt x="604" y="0"/>
                    </a:moveTo>
                    <a:cubicBezTo>
                      <a:pt x="535" y="0"/>
                      <a:pt x="470" y="12"/>
                      <a:pt x="417" y="38"/>
                    </a:cubicBezTo>
                    <a:cubicBezTo>
                      <a:pt x="119" y="169"/>
                      <a:pt x="0" y="585"/>
                      <a:pt x="167" y="871"/>
                    </a:cubicBezTo>
                    <a:cubicBezTo>
                      <a:pt x="191" y="919"/>
                      <a:pt x="226" y="954"/>
                      <a:pt x="262" y="990"/>
                    </a:cubicBezTo>
                    <a:cubicBezTo>
                      <a:pt x="322" y="1026"/>
                      <a:pt x="405" y="1050"/>
                      <a:pt x="476" y="1062"/>
                    </a:cubicBezTo>
                    <a:cubicBezTo>
                      <a:pt x="510" y="1067"/>
                      <a:pt x="544" y="1069"/>
                      <a:pt x="578" y="1069"/>
                    </a:cubicBezTo>
                    <a:cubicBezTo>
                      <a:pt x="858" y="1069"/>
                      <a:pt x="1145" y="900"/>
                      <a:pt x="1262" y="645"/>
                    </a:cubicBezTo>
                    <a:cubicBezTo>
                      <a:pt x="1421" y="298"/>
                      <a:pt x="951" y="0"/>
                      <a:pt x="6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2"/>
              <p:cNvSpPr/>
              <p:nvPr/>
            </p:nvSpPr>
            <p:spPr>
              <a:xfrm>
                <a:off x="4295376" y="6045404"/>
                <a:ext cx="301472" cy="8179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092" extrusionOk="0">
                    <a:moveTo>
                      <a:pt x="2986" y="0"/>
                    </a:moveTo>
                    <a:cubicBezTo>
                      <a:pt x="2517" y="0"/>
                      <a:pt x="2044" y="55"/>
                      <a:pt x="1572" y="115"/>
                    </a:cubicBezTo>
                    <a:cubicBezTo>
                      <a:pt x="1167" y="163"/>
                      <a:pt x="596" y="127"/>
                      <a:pt x="239" y="282"/>
                    </a:cubicBezTo>
                    <a:cubicBezTo>
                      <a:pt x="84" y="342"/>
                      <a:pt x="84" y="354"/>
                      <a:pt x="36" y="520"/>
                    </a:cubicBezTo>
                    <a:cubicBezTo>
                      <a:pt x="36" y="580"/>
                      <a:pt x="12" y="1092"/>
                      <a:pt x="1" y="1092"/>
                    </a:cubicBezTo>
                    <a:cubicBezTo>
                      <a:pt x="1334" y="1056"/>
                      <a:pt x="2691" y="973"/>
                      <a:pt x="4025" y="889"/>
                    </a:cubicBezTo>
                    <a:cubicBezTo>
                      <a:pt x="4025" y="663"/>
                      <a:pt x="4013" y="437"/>
                      <a:pt x="3953" y="223"/>
                    </a:cubicBezTo>
                    <a:cubicBezTo>
                      <a:pt x="3942" y="175"/>
                      <a:pt x="3942" y="139"/>
                      <a:pt x="3906" y="115"/>
                    </a:cubicBezTo>
                    <a:cubicBezTo>
                      <a:pt x="3882" y="80"/>
                      <a:pt x="3846" y="80"/>
                      <a:pt x="3811" y="68"/>
                    </a:cubicBezTo>
                    <a:cubicBezTo>
                      <a:pt x="3537" y="19"/>
                      <a:pt x="3262" y="0"/>
                      <a:pt x="29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2"/>
            <p:cNvGrpSpPr/>
            <p:nvPr/>
          </p:nvGrpSpPr>
          <p:grpSpPr>
            <a:xfrm rot="-1328856">
              <a:off x="5209882" y="3896800"/>
              <a:ext cx="439073" cy="467231"/>
              <a:chOff x="4283765" y="5909097"/>
              <a:chExt cx="324692" cy="345515"/>
            </a:xfrm>
          </p:grpSpPr>
          <p:sp>
            <p:nvSpPr>
              <p:cNvPr id="2450" name="Google Shape;2450;p62"/>
              <p:cNvSpPr/>
              <p:nvPr/>
            </p:nvSpPr>
            <p:spPr>
              <a:xfrm>
                <a:off x="4388101" y="5909097"/>
                <a:ext cx="112425" cy="113623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17" extrusionOk="0">
                    <a:moveTo>
                      <a:pt x="721" y="319"/>
                    </a:moveTo>
                    <a:cubicBezTo>
                      <a:pt x="760" y="319"/>
                      <a:pt x="787" y="332"/>
                      <a:pt x="798" y="338"/>
                    </a:cubicBezTo>
                    <a:cubicBezTo>
                      <a:pt x="1025" y="445"/>
                      <a:pt x="1156" y="707"/>
                      <a:pt x="1132" y="969"/>
                    </a:cubicBezTo>
                    <a:cubicBezTo>
                      <a:pt x="1132" y="1029"/>
                      <a:pt x="1108" y="1064"/>
                      <a:pt x="1084" y="1100"/>
                    </a:cubicBezTo>
                    <a:cubicBezTo>
                      <a:pt x="1072" y="1112"/>
                      <a:pt x="1037" y="1136"/>
                      <a:pt x="1013" y="1160"/>
                    </a:cubicBezTo>
                    <a:cubicBezTo>
                      <a:pt x="957" y="1194"/>
                      <a:pt x="890" y="1213"/>
                      <a:pt x="819" y="1213"/>
                    </a:cubicBezTo>
                    <a:cubicBezTo>
                      <a:pt x="769" y="1213"/>
                      <a:pt x="717" y="1203"/>
                      <a:pt x="667" y="1183"/>
                    </a:cubicBezTo>
                    <a:cubicBezTo>
                      <a:pt x="548" y="1148"/>
                      <a:pt x="441" y="1064"/>
                      <a:pt x="394" y="969"/>
                    </a:cubicBezTo>
                    <a:cubicBezTo>
                      <a:pt x="334" y="814"/>
                      <a:pt x="417" y="529"/>
                      <a:pt x="560" y="398"/>
                    </a:cubicBezTo>
                    <a:cubicBezTo>
                      <a:pt x="623" y="335"/>
                      <a:pt x="678" y="319"/>
                      <a:pt x="721" y="319"/>
                    </a:cubicBezTo>
                    <a:close/>
                    <a:moveTo>
                      <a:pt x="730" y="0"/>
                    </a:moveTo>
                    <a:cubicBezTo>
                      <a:pt x="607" y="0"/>
                      <a:pt x="483" y="53"/>
                      <a:pt x="370" y="159"/>
                    </a:cubicBezTo>
                    <a:cubicBezTo>
                      <a:pt x="144" y="374"/>
                      <a:pt x="1" y="790"/>
                      <a:pt x="132" y="1088"/>
                    </a:cubicBezTo>
                    <a:cubicBezTo>
                      <a:pt x="203" y="1267"/>
                      <a:pt x="370" y="1410"/>
                      <a:pt x="572" y="1469"/>
                    </a:cubicBezTo>
                    <a:cubicBezTo>
                      <a:pt x="644" y="1505"/>
                      <a:pt x="739" y="1517"/>
                      <a:pt x="810" y="1517"/>
                    </a:cubicBezTo>
                    <a:cubicBezTo>
                      <a:pt x="929" y="1517"/>
                      <a:pt x="1048" y="1481"/>
                      <a:pt x="1168" y="1421"/>
                    </a:cubicBezTo>
                    <a:cubicBezTo>
                      <a:pt x="1227" y="1386"/>
                      <a:pt x="1287" y="1338"/>
                      <a:pt x="1334" y="1279"/>
                    </a:cubicBezTo>
                    <a:cubicBezTo>
                      <a:pt x="1394" y="1219"/>
                      <a:pt x="1418" y="1112"/>
                      <a:pt x="1441" y="1005"/>
                    </a:cubicBezTo>
                    <a:cubicBezTo>
                      <a:pt x="1501" y="624"/>
                      <a:pt x="1287" y="231"/>
                      <a:pt x="941" y="52"/>
                    </a:cubicBezTo>
                    <a:cubicBezTo>
                      <a:pt x="872" y="18"/>
                      <a:pt x="801" y="0"/>
                      <a:pt x="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2"/>
              <p:cNvSpPr/>
              <p:nvPr/>
            </p:nvSpPr>
            <p:spPr>
              <a:xfrm>
                <a:off x="4384581" y="6149827"/>
                <a:ext cx="117743" cy="10478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99" extrusionOk="0">
                    <a:moveTo>
                      <a:pt x="717" y="326"/>
                    </a:moveTo>
                    <a:cubicBezTo>
                      <a:pt x="865" y="326"/>
                      <a:pt x="1055" y="405"/>
                      <a:pt x="1155" y="505"/>
                    </a:cubicBezTo>
                    <a:cubicBezTo>
                      <a:pt x="1274" y="624"/>
                      <a:pt x="1226" y="708"/>
                      <a:pt x="1215" y="743"/>
                    </a:cubicBezTo>
                    <a:cubicBezTo>
                      <a:pt x="1119" y="956"/>
                      <a:pt x="901" y="1083"/>
                      <a:pt x="678" y="1083"/>
                    </a:cubicBezTo>
                    <a:cubicBezTo>
                      <a:pt x="650" y="1083"/>
                      <a:pt x="623" y="1081"/>
                      <a:pt x="595" y="1077"/>
                    </a:cubicBezTo>
                    <a:cubicBezTo>
                      <a:pt x="536" y="1077"/>
                      <a:pt x="488" y="1065"/>
                      <a:pt x="453" y="1041"/>
                    </a:cubicBezTo>
                    <a:cubicBezTo>
                      <a:pt x="441" y="1017"/>
                      <a:pt x="417" y="994"/>
                      <a:pt x="393" y="958"/>
                    </a:cubicBezTo>
                    <a:cubicBezTo>
                      <a:pt x="345" y="874"/>
                      <a:pt x="322" y="743"/>
                      <a:pt x="369" y="624"/>
                    </a:cubicBezTo>
                    <a:cubicBezTo>
                      <a:pt x="417" y="505"/>
                      <a:pt x="488" y="398"/>
                      <a:pt x="595" y="351"/>
                    </a:cubicBezTo>
                    <a:cubicBezTo>
                      <a:pt x="629" y="334"/>
                      <a:pt x="671" y="326"/>
                      <a:pt x="717" y="326"/>
                    </a:cubicBezTo>
                    <a:close/>
                    <a:moveTo>
                      <a:pt x="700" y="1"/>
                    </a:moveTo>
                    <a:cubicBezTo>
                      <a:pt x="608" y="1"/>
                      <a:pt x="519" y="17"/>
                      <a:pt x="441" y="53"/>
                    </a:cubicBezTo>
                    <a:cubicBezTo>
                      <a:pt x="262" y="148"/>
                      <a:pt x="119" y="303"/>
                      <a:pt x="60" y="517"/>
                    </a:cubicBezTo>
                    <a:cubicBezTo>
                      <a:pt x="0" y="720"/>
                      <a:pt x="12" y="946"/>
                      <a:pt x="119" y="1113"/>
                    </a:cubicBezTo>
                    <a:cubicBezTo>
                      <a:pt x="167" y="1184"/>
                      <a:pt x="202" y="1232"/>
                      <a:pt x="262" y="1279"/>
                    </a:cubicBezTo>
                    <a:cubicBezTo>
                      <a:pt x="345" y="1339"/>
                      <a:pt x="429" y="1363"/>
                      <a:pt x="548" y="1386"/>
                    </a:cubicBezTo>
                    <a:cubicBezTo>
                      <a:pt x="595" y="1398"/>
                      <a:pt x="619" y="1398"/>
                      <a:pt x="667" y="1398"/>
                    </a:cubicBezTo>
                    <a:cubicBezTo>
                      <a:pt x="1024" y="1398"/>
                      <a:pt x="1357" y="1184"/>
                      <a:pt x="1488" y="863"/>
                    </a:cubicBezTo>
                    <a:cubicBezTo>
                      <a:pt x="1572" y="660"/>
                      <a:pt x="1536" y="458"/>
                      <a:pt x="1369" y="279"/>
                    </a:cubicBezTo>
                    <a:cubicBezTo>
                      <a:pt x="1214" y="115"/>
                      <a:pt x="945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2"/>
              <p:cNvSpPr/>
              <p:nvPr/>
            </p:nvSpPr>
            <p:spPr>
              <a:xfrm>
                <a:off x="4283765" y="6035005"/>
                <a:ext cx="324692" cy="105459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1408" extrusionOk="0">
                    <a:moveTo>
                      <a:pt x="3144" y="300"/>
                    </a:moveTo>
                    <a:cubicBezTo>
                      <a:pt x="3418" y="300"/>
                      <a:pt x="3668" y="324"/>
                      <a:pt x="3954" y="372"/>
                    </a:cubicBezTo>
                    <a:lnTo>
                      <a:pt x="3965" y="372"/>
                    </a:lnTo>
                    <a:lnTo>
                      <a:pt x="3965" y="383"/>
                    </a:lnTo>
                    <a:cubicBezTo>
                      <a:pt x="3989" y="550"/>
                      <a:pt x="4025" y="717"/>
                      <a:pt x="4025" y="872"/>
                    </a:cubicBezTo>
                    <a:cubicBezTo>
                      <a:pt x="2799" y="967"/>
                      <a:pt x="1548" y="1026"/>
                      <a:pt x="334" y="1074"/>
                    </a:cubicBezTo>
                    <a:cubicBezTo>
                      <a:pt x="334" y="1026"/>
                      <a:pt x="346" y="955"/>
                      <a:pt x="346" y="872"/>
                    </a:cubicBezTo>
                    <a:cubicBezTo>
                      <a:pt x="346" y="788"/>
                      <a:pt x="358" y="717"/>
                      <a:pt x="358" y="693"/>
                    </a:cubicBezTo>
                    <a:lnTo>
                      <a:pt x="358" y="669"/>
                    </a:lnTo>
                    <a:cubicBezTo>
                      <a:pt x="358" y="633"/>
                      <a:pt x="382" y="598"/>
                      <a:pt x="382" y="598"/>
                    </a:cubicBezTo>
                    <a:cubicBezTo>
                      <a:pt x="382" y="598"/>
                      <a:pt x="394" y="598"/>
                      <a:pt x="453" y="562"/>
                    </a:cubicBezTo>
                    <a:cubicBezTo>
                      <a:pt x="679" y="479"/>
                      <a:pt x="1013" y="455"/>
                      <a:pt x="1310" y="443"/>
                    </a:cubicBezTo>
                    <a:cubicBezTo>
                      <a:pt x="1465" y="431"/>
                      <a:pt x="1608" y="431"/>
                      <a:pt x="1751" y="419"/>
                    </a:cubicBezTo>
                    <a:cubicBezTo>
                      <a:pt x="2203" y="360"/>
                      <a:pt x="2668" y="300"/>
                      <a:pt x="3144" y="300"/>
                    </a:cubicBezTo>
                    <a:close/>
                    <a:moveTo>
                      <a:pt x="13" y="1153"/>
                    </a:moveTo>
                    <a:lnTo>
                      <a:pt x="13" y="1153"/>
                    </a:lnTo>
                    <a:cubicBezTo>
                      <a:pt x="5" y="1167"/>
                      <a:pt x="1" y="1180"/>
                      <a:pt x="1" y="1193"/>
                    </a:cubicBezTo>
                    <a:cubicBezTo>
                      <a:pt x="5" y="1184"/>
                      <a:pt x="9" y="1170"/>
                      <a:pt x="13" y="1153"/>
                    </a:cubicBezTo>
                    <a:close/>
                    <a:moveTo>
                      <a:pt x="3132" y="0"/>
                    </a:moveTo>
                    <a:cubicBezTo>
                      <a:pt x="2656" y="0"/>
                      <a:pt x="2185" y="57"/>
                      <a:pt x="1715" y="110"/>
                    </a:cubicBezTo>
                    <a:cubicBezTo>
                      <a:pt x="1596" y="133"/>
                      <a:pt x="1453" y="145"/>
                      <a:pt x="1298" y="145"/>
                    </a:cubicBezTo>
                    <a:cubicBezTo>
                      <a:pt x="977" y="157"/>
                      <a:pt x="596" y="181"/>
                      <a:pt x="334" y="300"/>
                    </a:cubicBezTo>
                    <a:cubicBezTo>
                      <a:pt x="144" y="372"/>
                      <a:pt x="108" y="431"/>
                      <a:pt x="60" y="610"/>
                    </a:cubicBezTo>
                    <a:lnTo>
                      <a:pt x="60" y="633"/>
                    </a:lnTo>
                    <a:cubicBezTo>
                      <a:pt x="48" y="669"/>
                      <a:pt x="48" y="717"/>
                      <a:pt x="36" y="860"/>
                    </a:cubicBezTo>
                    <a:cubicBezTo>
                      <a:pt x="36" y="947"/>
                      <a:pt x="29" y="1081"/>
                      <a:pt x="13" y="1153"/>
                    </a:cubicBezTo>
                    <a:lnTo>
                      <a:pt x="13" y="1153"/>
                    </a:lnTo>
                    <a:cubicBezTo>
                      <a:pt x="34" y="1118"/>
                      <a:pt x="83" y="1086"/>
                      <a:pt x="144" y="1086"/>
                    </a:cubicBezTo>
                    <a:lnTo>
                      <a:pt x="144" y="1395"/>
                    </a:lnTo>
                    <a:cubicBezTo>
                      <a:pt x="144" y="1395"/>
                      <a:pt x="155" y="1395"/>
                      <a:pt x="179" y="1407"/>
                    </a:cubicBezTo>
                    <a:cubicBezTo>
                      <a:pt x="1525" y="1372"/>
                      <a:pt x="2858" y="1312"/>
                      <a:pt x="4204" y="1205"/>
                    </a:cubicBezTo>
                    <a:lnTo>
                      <a:pt x="4335" y="1193"/>
                    </a:lnTo>
                    <a:lnTo>
                      <a:pt x="4335" y="1038"/>
                    </a:lnTo>
                    <a:cubicBezTo>
                      <a:pt x="4335" y="800"/>
                      <a:pt x="4311" y="562"/>
                      <a:pt x="4263" y="336"/>
                    </a:cubicBezTo>
                    <a:cubicBezTo>
                      <a:pt x="4263" y="300"/>
                      <a:pt x="4251" y="205"/>
                      <a:pt x="4168" y="145"/>
                    </a:cubicBezTo>
                    <a:cubicBezTo>
                      <a:pt x="4108" y="86"/>
                      <a:pt x="4037" y="74"/>
                      <a:pt x="3989" y="74"/>
                    </a:cubicBezTo>
                    <a:cubicBezTo>
                      <a:pt x="3701" y="21"/>
                      <a:pt x="3415" y="0"/>
                      <a:pt x="3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ath Subject for Middle School - 7th Grade: Ratio, Proportion and Percent by Slidesgo">
  <a:themeElements>
    <a:clrScheme name="Simple Light">
      <a:dk1>
        <a:srgbClr val="000000"/>
      </a:dk1>
      <a:lt1>
        <a:srgbClr val="FFFFFF"/>
      </a:lt1>
      <a:dk2>
        <a:srgbClr val="46246A"/>
      </a:dk2>
      <a:lt2>
        <a:srgbClr val="EEEEEE"/>
      </a:lt2>
      <a:accent1>
        <a:srgbClr val="F5EF97"/>
      </a:accent1>
      <a:accent2>
        <a:srgbClr val="6E5D7F"/>
      </a:accent2>
      <a:accent3>
        <a:srgbClr val="FF7D7D"/>
      </a:accent3>
      <a:accent4>
        <a:srgbClr val="90EBC0"/>
      </a:accent4>
      <a:accent5>
        <a:srgbClr val="B2DCF3"/>
      </a:accent5>
      <a:accent6>
        <a:srgbClr val="FFCF4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314</Words>
  <Application>Microsoft Office PowerPoint</Application>
  <PresentationFormat>On-screen Show (16:9)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Racing Sans One</vt:lpstr>
      <vt:lpstr>RocknRoll One</vt:lpstr>
      <vt:lpstr>Lato</vt:lpstr>
      <vt:lpstr>Annie Use Your Telescope</vt:lpstr>
      <vt:lpstr>Exo</vt:lpstr>
      <vt:lpstr>Open Sans</vt:lpstr>
      <vt:lpstr>Math Subject for Middle School - 7th Grade: Ratio, Proportion and Percent by Slidesgo</vt:lpstr>
      <vt:lpstr>Simple Arithmetic Quiz Application</vt:lpstr>
      <vt:lpstr>Description!</vt:lpstr>
      <vt:lpstr>Project Scope</vt:lpstr>
      <vt:lpstr>OBJECTIVES</vt:lpstr>
      <vt:lpstr>DELIVERABLES</vt:lpstr>
      <vt:lpstr>PROJECT TEAM</vt:lpstr>
      <vt:lpstr>Implementation</vt:lpstr>
      <vt:lpstr>Application Flow</vt:lpstr>
      <vt:lpstr>PROJECT SCHEDULE</vt:lpstr>
      <vt:lpstr>System</vt:lpstr>
      <vt:lpstr>PROJECT</vt:lpstr>
      <vt:lpstr>PROJECT</vt:lpstr>
      <vt:lpstr>PROJECT</vt:lpstr>
      <vt:lpstr>PROJECT</vt:lpstr>
      <vt:lpstr>Live Demo &amp; Source Code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Arithmetic Quiz Application</dc:title>
  <cp:lastModifiedBy>Mark Edison P. Rosario</cp:lastModifiedBy>
  <cp:revision>18</cp:revision>
  <dcterms:modified xsi:type="dcterms:W3CDTF">2022-03-04T05:35:34Z</dcterms:modified>
</cp:coreProperties>
</file>