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517EA-D233-4B80-B420-AD9EF2F7E010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A97D1-9967-47E6-AF02-A425940DE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0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423A-2ED7-47FC-9F9C-7F92809F76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1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8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6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4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5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1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A64D-1B1B-43BA-8E0E-118D9B0A3F8E}" type="datetimeFigureOut">
              <a:rPr lang="zh-CN" altLang="en-US" smtClean="0"/>
              <a:t>2016/6/29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09B1F-46FD-467A-A62D-CD84FD2AD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655" y="5654417"/>
            <a:ext cx="8183880" cy="1051560"/>
          </a:xfrm>
        </p:spPr>
        <p:txBody>
          <a:bodyPr/>
          <a:lstStyle/>
          <a:p>
            <a:r>
              <a:rPr lang="en-US" altLang="zh-CN" dirty="0"/>
              <a:t>3. A-Star</a:t>
            </a:r>
            <a:r>
              <a:rPr lang="zh-CN" altLang="en-US" dirty="0"/>
              <a:t>算法原理演示</a:t>
            </a:r>
          </a:p>
        </p:txBody>
      </p:sp>
      <p:sp>
        <p:nvSpPr>
          <p:cNvPr id="4" name="矩形 3"/>
          <p:cNvSpPr/>
          <p:nvPr/>
        </p:nvSpPr>
        <p:spPr>
          <a:xfrm>
            <a:off x="2003584" y="620688"/>
            <a:ext cx="8196873" cy="4680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748477" y="441337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68557" y="441337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88637" y="441337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908717" y="441075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628797" y="441075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36361" y="441075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040913" y="441075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305644" y="441075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84228" y="441075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748477" y="2978436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468557" y="2978436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188637" y="2978436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908717" y="297582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8628797" y="297582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9336361" y="297582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040913" y="297582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305644" y="297582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584228" y="297582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862812" y="297582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127543" y="297582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748477" y="369590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68557" y="369590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188637" y="3695903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08717" y="369329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628797" y="369329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336361" y="369329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040913" y="369329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305644" y="369329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3584228" y="369329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862812" y="369329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127543" y="3693290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748477" y="224208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6468557" y="224208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188637" y="2242087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7908717" y="22394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8628797" y="22394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9336361" y="22394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040913" y="22394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305644" y="22394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584228" y="22394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862812" y="22394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127543" y="22394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5748477" y="15067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6468557" y="15067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7188637" y="1506774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7908717" y="150416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628797" y="150416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336361" y="150416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040913" y="150416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305644" y="150416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584228" y="150416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862812" y="150416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B0F0"/>
                </a:solidFill>
              </a:rPr>
              <a:t>Start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127543" y="150416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748477" y="78408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6468557" y="78408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188637" y="784081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908717" y="781468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8628797" y="781468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9336361" y="781468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040913" y="781468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4305644" y="781468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3584228" y="781468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849369" y="782775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400"/>
          </a:p>
        </p:txBody>
      </p:sp>
      <p:sp>
        <p:nvSpPr>
          <p:cNvPr id="125" name="矩形 124"/>
          <p:cNvSpPr/>
          <p:nvPr/>
        </p:nvSpPr>
        <p:spPr>
          <a:xfrm>
            <a:off x="2127543" y="781468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2862812" y="4425632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2127543" y="4425632"/>
            <a:ext cx="72008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2711624" y="750222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H=12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G=01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3448229" y="150285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H=10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2728149" y="224609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H=10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975019" y="1491539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H=12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3438178" y="2225930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H=9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716111" y="294370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H=9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973683" y="2217269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H=11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3443204" y="2957564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H=8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705308" y="3656192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H=8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990022" y="2957563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H=10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443204" y="3683641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H=7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716111" y="4409729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H=9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978080" y="3698260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H=9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151784" y="3683640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H=6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3090" y="4409728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H=8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141721" y="2957562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H=7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894539" y="3683639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H=5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55057" y="4409726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H=7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5608361" y="3683638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H=4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881709" y="4423021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H=6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608358" y="2957561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H=5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312024" y="3683637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H=3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5608358" y="440972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H=5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6322180" y="2943881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H=4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G=9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6304625" y="4423021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H=4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G=9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335627" y="221963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H=5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F=15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6306063" y="151843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H=6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F=17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5594431" y="2229468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H=6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F=17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5623672" y="151843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H=7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594108" y="767471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H=8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F=21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332849" y="750483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H=7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7104113" y="753437"/>
            <a:ext cx="854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H=6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7773405" y="76527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H=5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8476592" y="76527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H=4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7731846" y="151843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H=4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8474559" y="150603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H=3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7745498" y="2243660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H=3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474559" y="2242088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H=2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745498" y="2986710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H=2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8472264" y="2985808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H=1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7759059" y="3668610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631825" algn="l"/>
              </a:tabLst>
            </a:pPr>
            <a:r>
              <a:rPr lang="en-US" altLang="zh-CN" sz="1400" dirty="0">
                <a:solidFill>
                  <a:schemeClr val="bg1"/>
                </a:solidFill>
              </a:rPr>
              <a:t>H=1</a:t>
            </a:r>
          </a:p>
          <a:p>
            <a:pPr algn="ctr">
              <a:tabLst>
                <a:tab pos="631825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F=19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G=18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73683" y="4391479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H=10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F=15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1965388" y="756229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H=13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F=15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442432" y="755047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H=11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G=02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4166325" y="756076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H=10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F=13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G=03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143962" y="1488280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H=9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4165200" y="2235344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H=8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713657" y="1507825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/>
                </a:solidFill>
              </a:rPr>
              <a:t>H=11</a:t>
            </a:r>
          </a:p>
          <a:p>
            <a:pPr algn="ctr"/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b="1" dirty="0">
                <a:solidFill>
                  <a:schemeClr val="bg1"/>
                </a:solidFill>
              </a:rPr>
              <a:t>G=0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134372" y="2953610"/>
            <a:ext cx="94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H=7</a:t>
            </a:r>
          </a:p>
          <a:p>
            <a:pPr algn="ctr">
              <a:tabLst>
                <a:tab pos="538163" algn="l"/>
              </a:tabLst>
            </a:pPr>
            <a:r>
              <a:rPr lang="en-US" altLang="zh-CN" sz="1600" b="1" dirty="0">
                <a:solidFill>
                  <a:srgbClr val="FFFF00"/>
                </a:solidFill>
              </a:rPr>
              <a:t>F=11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G=4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6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500"/>
                            </p:stCondLst>
                            <p:childTnLst>
                              <p:par>
                                <p:cTn id="14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2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5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5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5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6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00"/>
                            </p:stCondLst>
                            <p:childTnLst>
                              <p:par>
                                <p:cTn id="18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0"/>
                            </p:stCondLst>
                            <p:childTnLst>
                              <p:par>
                                <p:cTn id="20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3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6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2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27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10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50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6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7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00"/>
                            </p:stCondLst>
                            <p:childTnLst>
                              <p:par>
                                <p:cTn id="2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2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0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500"/>
                            </p:stCondLst>
                            <p:childTnLst>
                              <p:par>
                                <p:cTn id="26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8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0"/>
                            </p:stCondLst>
                            <p:childTnLst>
                              <p:par>
                                <p:cTn id="2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500"/>
                            </p:stCondLst>
                            <p:childTnLst>
                              <p:par>
                                <p:cTn id="28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4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6500"/>
                            </p:stCondLst>
                            <p:childTnLst>
                              <p:par>
                                <p:cTn id="2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000"/>
                            </p:stCondLst>
                            <p:childTnLst>
                              <p:par>
                                <p:cTn id="298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10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50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3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00"/>
                            </p:stCondLst>
                            <p:childTnLst>
                              <p:par>
                                <p:cTn id="315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5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17" dur="5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8" dur="5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500"/>
                            </p:stCondLst>
                            <p:childTnLst>
                              <p:par>
                                <p:cTn id="321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000"/>
                            </p:stCondLst>
                            <p:childTnLst>
                              <p:par>
                                <p:cTn id="3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9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0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3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4500"/>
                            </p:stCondLst>
                            <p:childTnLst>
                              <p:par>
                                <p:cTn id="34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0"/>
                            </p:stCondLst>
                            <p:childTnLst>
                              <p:par>
                                <p:cTn id="3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500"/>
                            </p:stCondLst>
                            <p:childTnLst>
                              <p:par>
                                <p:cTn id="35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0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1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2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7000"/>
                            </p:stCondLst>
                            <p:childTnLst>
                              <p:par>
                                <p:cTn id="365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0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50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3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500"/>
                            </p:stCondLst>
                            <p:childTnLst>
                              <p:par>
                                <p:cTn id="38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3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4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5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500"/>
                            </p:stCondLst>
                            <p:childTnLst>
                              <p:par>
                                <p:cTn id="3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"/>
                            </p:stCondLst>
                            <p:childTnLst>
                              <p:par>
                                <p:cTn id="3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0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500"/>
                            </p:stCondLst>
                            <p:childTnLst>
                              <p:par>
                                <p:cTn id="4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4000"/>
                            </p:stCondLst>
                            <p:childTnLst>
                              <p:par>
                                <p:cTn id="40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500"/>
                            </p:stCondLst>
                            <p:childTnLst>
                              <p:par>
                                <p:cTn id="4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6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0"/>
                            </p:stCondLst>
                            <p:childTnLst>
                              <p:par>
                                <p:cTn id="4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500"/>
                            </p:stCondLst>
                            <p:childTnLst>
                              <p:par>
                                <p:cTn id="42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6000"/>
                            </p:stCondLst>
                            <p:childTnLst>
                              <p:par>
                                <p:cTn id="430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1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2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3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7000"/>
                            </p:stCondLst>
                            <p:childTnLst>
                              <p:par>
                                <p:cTn id="436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10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5" dur="50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47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4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500"/>
                            </p:stCondLst>
                            <p:childTnLst>
                              <p:par>
                                <p:cTn id="45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5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6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500"/>
                            </p:stCondLst>
                            <p:childTnLst>
                              <p:par>
                                <p:cTn id="45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0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1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2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3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3000"/>
                            </p:stCondLst>
                            <p:childTnLst>
                              <p:par>
                                <p:cTn id="4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3500"/>
                            </p:stCondLst>
                            <p:childTnLst>
                              <p:par>
                                <p:cTn id="46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4000"/>
                            </p:stCondLst>
                            <p:childTnLst>
                              <p:par>
                                <p:cTn id="47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500"/>
                            </p:stCondLst>
                            <p:childTnLst>
                              <p:par>
                                <p:cTn id="4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0"/>
                            </p:stCondLst>
                            <p:childTnLst>
                              <p:par>
                                <p:cTn id="48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500"/>
                            </p:stCondLst>
                            <p:childTnLst>
                              <p:par>
                                <p:cTn id="491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2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3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4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6500"/>
                            </p:stCondLst>
                            <p:childTnLst>
                              <p:par>
                                <p:cTn id="497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10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6" dur="50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000"/>
                            </p:stCondLst>
                            <p:childTnLst>
                              <p:par>
                                <p:cTn id="508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500"/>
                            </p:stCondLst>
                            <p:childTnLst>
                              <p:par>
                                <p:cTn id="5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5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6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7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500"/>
                            </p:stCondLst>
                            <p:childTnLst>
                              <p:par>
                                <p:cTn id="52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3000"/>
                            </p:stCondLst>
                            <p:childTnLst>
                              <p:par>
                                <p:cTn id="53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1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2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3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4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3500"/>
                            </p:stCondLst>
                            <p:childTnLst>
                              <p:par>
                                <p:cTn id="5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4000"/>
                            </p:stCondLst>
                            <p:childTnLst>
                              <p:par>
                                <p:cTn id="54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4500"/>
                            </p:stCondLst>
                            <p:childTnLst>
                              <p:par>
                                <p:cTn id="5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9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0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5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6000"/>
                            </p:stCondLst>
                            <p:childTnLst>
                              <p:par>
                                <p:cTn id="562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3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4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5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7000"/>
                            </p:stCondLst>
                            <p:childTnLst>
                              <p:par>
                                <p:cTn id="568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10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7" dur="50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1000"/>
                            </p:stCondLst>
                            <p:childTnLst>
                              <p:par>
                                <p:cTn id="579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5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500"/>
                            </p:stCondLst>
                            <p:childTnLst>
                              <p:par>
                                <p:cTn id="58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2000"/>
                            </p:stCondLst>
                            <p:childTnLst>
                              <p:par>
                                <p:cTn id="5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2500"/>
                            </p:stCondLst>
                            <p:childTnLst>
                              <p:par>
                                <p:cTn id="59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3000"/>
                            </p:stCondLst>
                            <p:childTnLst>
                              <p:par>
                                <p:cTn id="60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2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03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4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5" dur="50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4000"/>
                            </p:stCondLst>
                            <p:childTnLst>
                              <p:par>
                                <p:cTn id="60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4500"/>
                            </p:stCondLst>
                            <p:childTnLst>
                              <p:par>
                                <p:cTn id="6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0"/>
                            </p:stCondLst>
                            <p:childTnLst>
                              <p:par>
                                <p:cTn id="61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6000"/>
                            </p:stCondLst>
                            <p:childTnLst>
                              <p:par>
                                <p:cTn id="62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4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25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6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7000"/>
                            </p:stCondLst>
                            <p:childTnLst>
                              <p:par>
                                <p:cTn id="629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1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8" dur="5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1000"/>
                            </p:stCondLst>
                            <p:childTnLst>
                              <p:par>
                                <p:cTn id="640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6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1500"/>
                            </p:stCondLst>
                            <p:childTnLst>
                              <p:par>
                                <p:cTn id="646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7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48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9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500"/>
                            </p:stCondLst>
                            <p:childTnLst>
                              <p:par>
                                <p:cTn id="652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3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654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5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3500"/>
                            </p:stCondLst>
                            <p:childTnLst>
                              <p:par>
                                <p:cTn id="6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65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6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67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8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9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5000"/>
                            </p:stCondLst>
                            <p:childTnLst>
                              <p:par>
                                <p:cTn id="671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2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73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4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5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7" presetID="19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6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8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6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1500"/>
                            </p:stCondLst>
                            <p:childTnLst>
                              <p:par>
                                <p:cTn id="69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5" dur="50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96" dur="50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7" dur="50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8" dur="50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1" dur="50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2" dur="50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3" dur="50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50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3500"/>
                            </p:stCondLst>
                            <p:childTnLst>
                              <p:par>
                                <p:cTn id="7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4000"/>
                            </p:stCondLst>
                            <p:childTnLst>
                              <p:par>
                                <p:cTn id="71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5000"/>
                            </p:stCondLst>
                            <p:childTnLst>
                              <p:par>
                                <p:cTn id="716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7" dur="5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18" dur="5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9" dur="5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0" dur="50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2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3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24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5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7000"/>
                            </p:stCondLst>
                            <p:childTnLst>
                              <p:par>
                                <p:cTn id="728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10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7" dur="50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1000"/>
                            </p:stCondLst>
                            <p:childTnLst>
                              <p:par>
                                <p:cTn id="739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7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4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1500"/>
                            </p:stCondLst>
                            <p:childTnLst>
                              <p:par>
                                <p:cTn id="7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7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500"/>
                            </p:stCondLst>
                            <p:childTnLst>
                              <p:par>
                                <p:cTn id="7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3000"/>
                            </p:stCondLst>
                            <p:childTnLst>
                              <p:par>
                                <p:cTn id="75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3500"/>
                            </p:stCondLst>
                            <p:childTnLst>
                              <p:par>
                                <p:cTn id="7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10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1" dur="50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4500"/>
                            </p:stCondLst>
                            <p:childTnLst>
                              <p:par>
                                <p:cTn id="7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5000"/>
                            </p:stCondLst>
                            <p:childTnLst>
                              <p:par>
                                <p:cTn id="76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6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73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4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5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6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7" dur="50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7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0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81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2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3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7500"/>
                            </p:stCondLst>
                            <p:childTnLst>
                              <p:par>
                                <p:cTn id="785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4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1000"/>
                            </p:stCondLst>
                            <p:childTnLst>
                              <p:par>
                                <p:cTn id="796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7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000"/>
                            </p:stCondLst>
                            <p:childTnLst>
                              <p:par>
                                <p:cTn id="802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3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04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5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6" dur="50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000"/>
                            </p:stCondLst>
                            <p:childTnLst>
                              <p:par>
                                <p:cTn id="808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1000"/>
                            </p:stCondLst>
                            <p:childTnLst>
                              <p:par>
                                <p:cTn id="819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8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2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2000"/>
                            </p:stCondLst>
                            <p:childTnLst>
                              <p:par>
                                <p:cTn id="82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6" dur="50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27" dur="50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8" dur="50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9" dur="50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fill="hold">
                            <p:stCondLst>
                              <p:cond delay="3000"/>
                            </p:stCondLst>
                            <p:childTnLst>
                              <p:par>
                                <p:cTn id="831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3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10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0" dur="50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1000"/>
                            </p:stCondLst>
                            <p:childTnLst>
                              <p:par>
                                <p:cTn id="842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8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2000"/>
                            </p:stCondLst>
                            <p:childTnLst>
                              <p:par>
                                <p:cTn id="84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9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0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3000"/>
                            </p:stCondLst>
                            <p:childTnLst>
                              <p:par>
                                <p:cTn id="8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000"/>
                            </p:stCondLst>
                            <p:childTnLst>
                              <p:par>
                                <p:cTn id="85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4500"/>
                            </p:stCondLst>
                            <p:childTnLst>
                              <p:par>
                                <p:cTn id="862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3" dur="50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4" dur="50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5" dur="50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6" dur="50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5500"/>
                            </p:stCondLst>
                            <p:childTnLst>
                              <p:par>
                                <p:cTn id="868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6" dur="1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7" dur="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>
                            <p:stCondLst>
                              <p:cond delay="1000"/>
                            </p:stCondLst>
                            <p:childTnLst>
                              <p:par>
                                <p:cTn id="879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8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8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6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7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8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9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0" fill="hold">
                            <p:stCondLst>
                              <p:cond delay="2000"/>
                            </p:stCondLst>
                            <p:childTnLst>
                              <p:par>
                                <p:cTn id="8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2500"/>
                            </p:stCondLst>
                            <p:childTnLst>
                              <p:par>
                                <p:cTn id="89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3000"/>
                            </p:stCondLst>
                            <p:childTnLst>
                              <p:par>
                                <p:cTn id="90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2" dur="5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03" dur="5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4" dur="5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5" dur="5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6" fill="hold">
                            <p:stCondLst>
                              <p:cond delay="4000"/>
                            </p:stCondLst>
                            <p:childTnLst>
                              <p:par>
                                <p:cTn id="907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8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09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0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1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5000"/>
                            </p:stCondLst>
                            <p:childTnLst>
                              <p:par>
                                <p:cTn id="913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4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5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6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7" dur="50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8" fill="hold">
                            <p:stCondLst>
                              <p:cond delay="6000"/>
                            </p:stCondLst>
                            <p:childTnLst>
                              <p:par>
                                <p:cTn id="919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7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8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1000"/>
                            </p:stCondLst>
                            <p:childTnLst>
                              <p:par>
                                <p:cTn id="93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9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1000"/>
                            </p:stCondLst>
                            <p:childTnLst>
                              <p:par>
                                <p:cTn id="941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9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0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500"/>
                            </p:stCondLst>
                            <p:childTnLst>
                              <p:par>
                                <p:cTn id="952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95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5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1500"/>
                            </p:stCondLst>
                            <p:childTnLst>
                              <p:par>
                                <p:cTn id="95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9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0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2500"/>
                            </p:stCondLst>
                            <p:childTnLst>
                              <p:par>
                                <p:cTn id="9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6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6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500"/>
                            </p:stCondLst>
                            <p:childTnLst>
                              <p:par>
                                <p:cTn id="972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0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1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2" fill="hold">
                            <p:stCondLst>
                              <p:cond delay="1000"/>
                            </p:stCondLst>
                            <p:childTnLst>
                              <p:par>
                                <p:cTn id="983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1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2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94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2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3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5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0" fill="hold">
                      <p:stCondLst>
                        <p:cond delay="indefinite"/>
                      </p:stCondLst>
                      <p:childTnLst>
                        <p:par>
                          <p:cTn id="1011" fill="hold">
                            <p:stCondLst>
                              <p:cond delay="0"/>
                            </p:stCondLst>
                            <p:childTnLst>
                              <p:par>
                                <p:cTn id="101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3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4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1" fill="hold">
                      <p:stCondLst>
                        <p:cond delay="indefinite"/>
                      </p:stCondLst>
                      <p:childTnLst>
                        <p:par>
                          <p:cTn id="1022" fill="hold">
                            <p:stCondLst>
                              <p:cond delay="0"/>
                            </p:stCondLst>
                            <p:childTnLst>
                              <p:par>
                                <p:cTn id="102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4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5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7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5" dur="10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6" dur="50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8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04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4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5" dur="10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6" dur="50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5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5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8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6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7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9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7" dur="10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8" dur="50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" fill="hold">
                      <p:stCondLst>
                        <p:cond delay="indefinite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8" dur="10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9" dur="50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1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9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6" fill="hold">
                      <p:stCondLst>
                        <p:cond delay="indefinite"/>
                      </p:stCondLst>
                      <p:childTnLst>
                        <p:par>
                          <p:cTn id="1097" fill="hold">
                            <p:stCondLst>
                              <p:cond delay="0"/>
                            </p:stCondLst>
                            <p:childTnLst>
                              <p:par>
                                <p:cTn id="109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9" dur="10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0" dur="50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2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0" dur="10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1" dur="50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3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8" fill="hold">
                      <p:stCondLst>
                        <p:cond delay="indefinite"/>
                      </p:stCondLst>
                      <p:childTnLst>
                        <p:par>
                          <p:cTn id="1119" fill="hold">
                            <p:stCondLst>
                              <p:cond delay="0"/>
                            </p:stCondLst>
                            <p:childTnLst>
                              <p:par>
                                <p:cTn id="112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1" dur="10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2" dur="50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4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2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2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3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5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0" fill="hold">
                      <p:stCondLst>
                        <p:cond delay="indefinite"/>
                      </p:stCondLst>
                      <p:childTnLst>
                        <p:par>
                          <p:cTn id="1141" fill="hold">
                            <p:stCondLst>
                              <p:cond delay="0"/>
                            </p:stCondLst>
                            <p:childTnLst>
                              <p:par>
                                <p:cTn id="114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3" dur="10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4" dur="50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3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4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0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7" dur="50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68" dur="50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9" dur="50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0" dur="50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2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3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74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5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6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1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2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4" presetID="19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2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3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500"/>
                            </p:stCondLst>
                            <p:childTnLst>
                              <p:par>
                                <p:cTn id="1205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2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2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3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9" presetID="19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5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6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27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8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9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1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2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33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4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5" dur="25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8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9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1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6" fill="hold">
                      <p:stCondLst>
                        <p:cond delay="indefinite"/>
                      </p:stCondLst>
                      <p:childTnLst>
                        <p:par>
                          <p:cTn id="1257" fill="hold">
                            <p:stCondLst>
                              <p:cond delay="0"/>
                            </p:stCondLst>
                            <p:childTnLst>
                              <p:par>
                                <p:cTn id="12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9" dur="10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0" dur="50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2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0" dur="10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1" dur="50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27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7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0" dur="25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81" dur="25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2" dur="25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3" dur="25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9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9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6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97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98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9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5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0" fill="hold">
                      <p:stCondLst>
                        <p:cond delay="indefinite"/>
                      </p:stCondLst>
                      <p:childTnLst>
                        <p:par>
                          <p:cTn id="1321" fill="hold">
                            <p:stCondLst>
                              <p:cond delay="0"/>
                            </p:stCondLst>
                            <p:childTnLst>
                              <p:par>
                                <p:cTn id="132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3" dur="10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4" dur="50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3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3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4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7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38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9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0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6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3" dur="50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54" dur="50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5" dur="50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6" dur="50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9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60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1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2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4" presetID="19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>
                      <p:stCondLst>
                        <p:cond delay="indefinite"/>
                      </p:stCondLst>
                      <p:childTnLst>
                        <p:par>
                          <p:cTn id="1370" fill="hold">
                            <p:stCondLst>
                              <p:cond delay="0"/>
                            </p:stCondLst>
                            <p:childTnLst>
                              <p:par>
                                <p:cTn id="137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2" dur="10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3" dur="50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5" presetID="19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3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2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83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4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5" dur="250" autoRev="1" fill="remov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9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8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9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0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1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0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13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8" fill="hold">
                      <p:stCondLst>
                        <p:cond delay="indefinite"/>
                      </p:stCondLst>
                      <p:childTnLst>
                        <p:par>
                          <p:cTn id="1419" fill="hold">
                            <p:stCondLst>
                              <p:cond delay="0"/>
                            </p:stCondLst>
                            <p:childTnLst>
                              <p:par>
                                <p:cTn id="142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1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2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4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4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4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0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1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32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3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4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3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9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0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4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5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3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4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5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6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46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4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9" dur="50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70" dur="50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1" dur="50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50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74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2" dur="10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3" dur="50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5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4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4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1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2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3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4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5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8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99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0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1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0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5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5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0" dur="50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31" dur="50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2" dur="50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3" dur="50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35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0" fill="hold">
                      <p:stCondLst>
                        <p:cond delay="indefinite"/>
                      </p:stCondLst>
                      <p:childTnLst>
                        <p:par>
                          <p:cTn id="1541" fill="hold">
                            <p:stCondLst>
                              <p:cond delay="0"/>
                            </p:stCondLst>
                            <p:childTnLst>
                              <p:par>
                                <p:cTn id="154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3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4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5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2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3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54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5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6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9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60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5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9" fill="hold">
                            <p:stCondLst>
                              <p:cond delay="4500"/>
                            </p:stCondLst>
                            <p:childTnLst>
                              <p:par>
                                <p:cTn id="15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3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9" fill="hold">
                            <p:stCondLst>
                              <p:cond delay="5500"/>
                            </p:stCondLst>
                            <p:childTnLst>
                              <p:par>
                                <p:cTn id="159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1" dur="5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92" dur="5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3" dur="5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4" dur="50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5" fill="hold">
                            <p:stCondLst>
                              <p:cond delay="6500"/>
                            </p:stCondLst>
                            <p:childTnLst>
                              <p:par>
                                <p:cTn id="1596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1" fill="hold">
                      <p:stCondLst>
                        <p:cond delay="indefinite"/>
                      </p:stCondLst>
                      <p:childTnLst>
                        <p:par>
                          <p:cTn id="1602" fill="hold">
                            <p:stCondLst>
                              <p:cond delay="0"/>
                            </p:stCondLst>
                            <p:childTnLst>
                              <p:par>
                                <p:cTn id="160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4" dur="10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5" dur="5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7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6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4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15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16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7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0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621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22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3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4" fill="hold">
                      <p:stCondLst>
                        <p:cond delay="indefinite"/>
                      </p:stCondLst>
                      <p:childTnLst>
                        <p:par>
                          <p:cTn id="1625" fill="hold">
                            <p:stCondLst>
                              <p:cond delay="0"/>
                            </p:stCondLst>
                            <p:childTnLst>
                              <p:par>
                                <p:cTn id="1626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7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28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29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0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1" fill="hold">
                            <p:stCondLst>
                              <p:cond delay="100"/>
                            </p:stCondLst>
                            <p:childTnLst>
                              <p:par>
                                <p:cTn id="1632" presetID="19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3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34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35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6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7" fill="hold">
                            <p:stCondLst>
                              <p:cond delay="200"/>
                            </p:stCondLst>
                            <p:childTnLst>
                              <p:par>
                                <p:cTn id="1638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9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40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41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2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3" fill="hold">
                            <p:stCondLst>
                              <p:cond delay="300"/>
                            </p:stCondLst>
                            <p:childTnLst>
                              <p:par>
                                <p:cTn id="1644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5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46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47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8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9" fill="hold">
                            <p:stCondLst>
                              <p:cond delay="400"/>
                            </p:stCondLst>
                            <p:childTnLst>
                              <p:par>
                                <p:cTn id="1650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1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52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53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4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5" fill="hold">
                            <p:stCondLst>
                              <p:cond delay="500"/>
                            </p:stCondLst>
                            <p:childTnLst>
                              <p:par>
                                <p:cTn id="1656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7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58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59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0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1" fill="hold">
                            <p:stCondLst>
                              <p:cond delay="600"/>
                            </p:stCondLst>
                            <p:childTnLst>
                              <p:par>
                                <p:cTn id="1662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3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64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65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6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7" fill="hold">
                            <p:stCondLst>
                              <p:cond delay="700"/>
                            </p:stCondLst>
                            <p:childTnLst>
                              <p:par>
                                <p:cTn id="1668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9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70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71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2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3" fill="hold">
                            <p:stCondLst>
                              <p:cond delay="800"/>
                            </p:stCondLst>
                            <p:childTnLst>
                              <p:par>
                                <p:cTn id="1674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5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76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77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8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9" fill="hold">
                            <p:stCondLst>
                              <p:cond delay="900"/>
                            </p:stCondLst>
                            <p:childTnLst>
                              <p:par>
                                <p:cTn id="1680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82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83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6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7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88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8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0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1" fill="hold">
                            <p:stCondLst>
                              <p:cond delay="1100"/>
                            </p:stCondLst>
                            <p:childTnLst>
                              <p:par>
                                <p:cTn id="1692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3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694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695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7" fill="hold">
                            <p:stCondLst>
                              <p:cond delay="1200"/>
                            </p:stCondLst>
                            <p:childTnLst>
                              <p:par>
                                <p:cTn id="1698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9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700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701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2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3" fill="hold">
                            <p:stCondLst>
                              <p:cond delay="1300"/>
                            </p:stCondLst>
                            <p:childTnLst>
                              <p:par>
                                <p:cTn id="1704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5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706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707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8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9" fill="hold">
                            <p:stCondLst>
                              <p:cond delay="1400"/>
                            </p:stCondLst>
                            <p:childTnLst>
                              <p:par>
                                <p:cTn id="1710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1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712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713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4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6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7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718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719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0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1" fill="hold">
                            <p:stCondLst>
                              <p:cond delay="1600"/>
                            </p:stCondLst>
                            <p:childTnLst>
                              <p:par>
                                <p:cTn id="1722" presetID="19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3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724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725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6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7" fill="hold">
                            <p:stCondLst>
                              <p:cond delay="1700"/>
                            </p:stCondLst>
                            <p:childTnLst>
                              <p:par>
                                <p:cTn id="1728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9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730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731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2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3" fill="hold">
                            <p:stCondLst>
                              <p:cond delay="1800"/>
                            </p:stCondLst>
                            <p:childTnLst>
                              <p:par>
                                <p:cTn id="1734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5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736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737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8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9" fill="hold">
                            <p:stCondLst>
                              <p:cond delay="1900"/>
                            </p:stCondLst>
                            <p:childTnLst>
                              <p:par>
                                <p:cTn id="1740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1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animClr clrSpc="rgb" dir="cw">
                                      <p:cBhvr>
                                        <p:cTn id="1742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33C7"/>
                                      </p:to>
                                    </p:animClr>
                                    <p:set>
                                      <p:cBhvr>
                                        <p:cTn id="1743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4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6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7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8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9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0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1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2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53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4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5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6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7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58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9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0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1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2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3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4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5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6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7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68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69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0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1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2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73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74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5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6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7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78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79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0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1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2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83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84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5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7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88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89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0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1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2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93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94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5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6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7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98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99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0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1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2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03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4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5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7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08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09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0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1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2" dur="50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13" dur="50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14" dur="50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5" dur="50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7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18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19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0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1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2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23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24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5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6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7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28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29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0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1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2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33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34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5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6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7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38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39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0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2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843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44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5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4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8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49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50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1" dur="50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2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3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54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55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6" dur="500" autoRev="1" fill="remov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7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8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59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60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1" dur="50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2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3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64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65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6" dur="50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7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8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69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70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1" dur="50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2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3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74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75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6" dur="50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7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8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79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80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1" dur="50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2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3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84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85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6" dur="50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7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8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89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90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1" dur="50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2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3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94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95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6" dur="50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7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8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99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00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1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2" presetID="27" presetClass="emph" presetSubtype="0" fill="remove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3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04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05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6" dur="500" autoRev="1" fill="remov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7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8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09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10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1" dur="50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2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3" dur="50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14" dur="50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15" dur="50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6" dur="50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7" presetID="27" presetClass="emph" presetSubtype="0" fill="remove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8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19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20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1" dur="50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2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3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24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25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6" dur="50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7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8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29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30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1" dur="50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2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3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34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35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6" dur="50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7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8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39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40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1" dur="50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3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44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45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6" dur="50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71" grpId="0" animBg="1"/>
      <p:bldP spid="71" grpId="1" animBg="1"/>
      <p:bldP spid="71" grpId="2" animBg="1"/>
      <p:bldP spid="71" grpId="3" animBg="1"/>
      <p:bldP spid="71" grpId="4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3" grpId="0" animBg="1"/>
      <p:bldP spid="73" grpId="1" animBg="1"/>
      <p:bldP spid="74" grpId="0" animBg="1"/>
      <p:bldP spid="74" grpId="1" animBg="1"/>
      <p:bldP spid="74" grpId="2" animBg="1"/>
      <p:bldP spid="74" grpId="3" animBg="1"/>
      <p:bldP spid="74" grpId="4" animBg="1"/>
      <p:bldP spid="74" grpId="5" animBg="1"/>
      <p:bldP spid="74" grpId="6" animBg="1"/>
      <p:bldP spid="74" grpId="7" animBg="1"/>
      <p:bldP spid="74" grpId="8" animBg="1"/>
      <p:bldP spid="75" grpId="0" animBg="1"/>
      <p:bldP spid="75" grpId="1" animBg="1"/>
      <p:bldP spid="77" grpId="0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79" grpId="7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80" grpId="9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3" grpId="0" animBg="1"/>
      <p:bldP spid="83" grpId="1" animBg="1"/>
      <p:bldP spid="83" grpId="2" animBg="1"/>
      <p:bldP spid="83" grpId="3" animBg="1"/>
      <p:bldP spid="83" grpId="4" animBg="1"/>
      <p:bldP spid="83" grpId="5" animBg="1"/>
      <p:bldP spid="83" grpId="6" animBg="1"/>
      <p:bldP spid="83" grpId="7" animBg="1"/>
      <p:bldP spid="83" grpId="8" animBg="1"/>
      <p:bldP spid="84" grpId="0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85" grpId="6" animBg="1"/>
      <p:bldP spid="86" grpId="0" animBg="1"/>
      <p:bldP spid="86" grpId="1" animBg="1"/>
      <p:bldP spid="86" grpId="2" animBg="1"/>
      <p:bldP spid="86" grpId="3" animBg="1"/>
      <p:bldP spid="88" grpId="0" animBg="1"/>
      <p:bldP spid="88" grpId="1" animBg="1"/>
      <p:bldP spid="88" grpId="2" animBg="1"/>
      <p:bldP spid="88" grpId="3" animBg="1"/>
      <p:bldP spid="88" grpId="4" animBg="1"/>
      <p:bldP spid="88" grpId="5" animBg="1"/>
      <p:bldP spid="88" grpId="6" animBg="1"/>
      <p:bldP spid="88" grpId="7" animBg="1"/>
      <p:bldP spid="88" grpId="8" animBg="1"/>
      <p:bldP spid="89" grpId="0" animBg="1"/>
      <p:bldP spid="89" grpId="1" animBg="1"/>
      <p:bldP spid="89" grpId="2" animBg="1"/>
      <p:bldP spid="89" grpId="3" animBg="1"/>
      <p:bldP spid="89" grpId="4" animBg="1"/>
      <p:bldP spid="89" grpId="5" animBg="1"/>
      <p:bldP spid="89" grpId="6" animBg="1"/>
      <p:bldP spid="89" grpId="7" animBg="1"/>
      <p:bldP spid="89" grpId="8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0" grpId="6" animBg="1"/>
      <p:bldP spid="90" grpId="7" animBg="1"/>
      <p:bldP spid="90" grpId="8" animBg="1"/>
      <p:bldP spid="90" grpId="9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1" grpId="7" animBg="1"/>
      <p:bldP spid="91" grpId="8" animBg="1"/>
      <p:bldP spid="92" grpId="0" animBg="1"/>
      <p:bldP spid="92" grpId="1" animBg="1"/>
      <p:bldP spid="92" grpId="2" animBg="1"/>
      <p:bldP spid="92" grpId="3" animBg="1"/>
      <p:bldP spid="93" grpId="0" animBg="1"/>
      <p:bldP spid="93" grpId="1" animBg="1"/>
      <p:bldP spid="93" grpId="2" animBg="1"/>
      <p:bldP spid="93" grpId="3" animBg="1"/>
      <p:bldP spid="94" grpId="0" animBg="1"/>
      <p:bldP spid="94" grpId="1" animBg="1"/>
      <p:bldP spid="94" grpId="2" animBg="1"/>
      <p:bldP spid="94" grpId="3" animBg="1"/>
      <p:bldP spid="94" grpId="4" animBg="1"/>
      <p:bldP spid="94" grpId="5" animBg="1"/>
      <p:bldP spid="94" grpId="6" animBg="1"/>
      <p:bldP spid="94" grpId="7" animBg="1"/>
      <p:bldP spid="94" grpId="8" animBg="1"/>
      <p:bldP spid="95" grpId="0" animBg="1"/>
      <p:bldP spid="95" grpId="1" animBg="1"/>
      <p:bldP spid="96" grpId="0" animBg="1"/>
      <p:bldP spid="96" grpId="1" animBg="1"/>
      <p:bldP spid="96" grpId="2" animBg="1"/>
      <p:bldP spid="96" grpId="3" animBg="1"/>
      <p:bldP spid="96" grpId="4" animBg="1"/>
      <p:bldP spid="96" grpId="5" animBg="1"/>
      <p:bldP spid="96" grpId="6" animBg="1"/>
      <p:bldP spid="96" grpId="7" animBg="1"/>
      <p:bldP spid="96" grpId="8" animBg="1"/>
      <p:bldP spid="97" grpId="0" animBg="1"/>
      <p:bldP spid="97" grpId="1" animBg="1"/>
      <p:bldP spid="100" grpId="0" animBg="1"/>
      <p:bldP spid="100" grpId="1" animBg="1"/>
      <p:bldP spid="100" grpId="2" animBg="1"/>
      <p:bldP spid="100" grpId="3" animBg="1"/>
      <p:bldP spid="100" grpId="4" animBg="1"/>
      <p:bldP spid="100" grpId="5" animBg="1"/>
      <p:bldP spid="101" grpId="0" animBg="1"/>
      <p:bldP spid="101" grpId="1" animBg="1"/>
      <p:bldP spid="101" grpId="2" animBg="1"/>
      <p:bldP spid="101" grpId="3" animBg="1"/>
      <p:bldP spid="101" grpId="4" animBg="1"/>
      <p:bldP spid="101" grpId="5" animBg="1"/>
      <p:bldP spid="101" grpId="6" animBg="1"/>
      <p:bldP spid="102" grpId="0" animBg="1"/>
      <p:bldP spid="102" grpId="1" animBg="1"/>
      <p:bldP spid="102" grpId="2" animBg="1"/>
      <p:bldP spid="102" grpId="3" animBg="1"/>
      <p:bldP spid="102" grpId="4" animBg="1"/>
      <p:bldP spid="102" grpId="5" animBg="1"/>
      <p:bldP spid="102" grpId="6" animBg="1"/>
      <p:bldP spid="102" grpId="7" animBg="1"/>
      <p:bldP spid="102" grpId="8" animBg="1"/>
      <p:bldP spid="102" grpId="9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5" grpId="8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8" grpId="0" animBg="1"/>
      <p:bldP spid="108" grpId="1" animBg="1"/>
      <p:bldP spid="111" grpId="0" animBg="1"/>
      <p:bldP spid="111" grpId="1" animBg="1"/>
      <p:bldP spid="111" grpId="2" animBg="1"/>
      <p:bldP spid="111" grpId="3" animBg="1"/>
      <p:bldP spid="111" grpId="4" animBg="1"/>
      <p:bldP spid="111" grpId="5" animBg="1"/>
      <p:bldP spid="112" grpId="0" animBg="1"/>
      <p:bldP spid="112" grpId="1" animBg="1"/>
      <p:bldP spid="112" grpId="2" animBg="1"/>
      <p:bldP spid="112" grpId="3" animBg="1"/>
      <p:bldP spid="112" grpId="4" animBg="1"/>
      <p:bldP spid="112" grpId="5" animBg="1"/>
      <p:bldP spid="113" grpId="0" animBg="1"/>
      <p:bldP spid="113" grpId="1" animBg="1"/>
      <p:bldP spid="113" grpId="2" animBg="1"/>
      <p:bldP spid="113" grpId="3" animBg="1"/>
      <p:bldP spid="113" grpId="4" animBg="1"/>
      <p:bldP spid="113" grpId="5" animBg="1"/>
      <p:bldP spid="113" grpId="6" animBg="1"/>
      <p:bldP spid="113" grpId="7" animBg="1"/>
      <p:bldP spid="114" grpId="0" animBg="1"/>
      <p:bldP spid="114" grpId="1" animBg="1"/>
      <p:bldP spid="114" grpId="2" animBg="1"/>
      <p:bldP spid="114" grpId="3" animBg="1"/>
      <p:bldP spid="115" grpId="0" animBg="1"/>
      <p:bldP spid="115" grpId="1" animBg="1"/>
      <p:bldP spid="116" grpId="0" animBg="1"/>
      <p:bldP spid="116" grpId="1" animBg="1"/>
      <p:bldP spid="116" grpId="2" animBg="1"/>
      <p:bldP spid="116" grpId="3" animBg="1"/>
      <p:bldP spid="116" grpId="4" animBg="1"/>
      <p:bldP spid="116" grpId="5" animBg="1"/>
      <p:bldP spid="116" grpId="6" animBg="1"/>
      <p:bldP spid="116" grpId="7" animBg="1"/>
      <p:bldP spid="116" grpId="8" animBg="1"/>
      <p:bldP spid="117" grpId="0" animBg="1"/>
      <p:bldP spid="117" grpId="1" animBg="1"/>
      <p:bldP spid="117" grpId="2" animBg="1"/>
      <p:bldP spid="117" grpId="3" animBg="1"/>
      <p:bldP spid="117" grpId="4" animBg="1"/>
      <p:bldP spid="117" grpId="5" animBg="1"/>
      <p:bldP spid="117" grpId="6" animBg="1"/>
      <p:bldP spid="117" grpId="7" animBg="1"/>
      <p:bldP spid="118" grpId="0" animBg="1"/>
      <p:bldP spid="118" grpId="1" animBg="1"/>
      <p:bldP spid="118" grpId="2" animBg="1"/>
      <p:bldP spid="118" grpId="3" animBg="1"/>
      <p:bldP spid="118" grpId="4" animBg="1"/>
      <p:bldP spid="118" grpId="5" animBg="1"/>
      <p:bldP spid="118" grpId="6" animBg="1"/>
      <p:bldP spid="118" grpId="7" animBg="1"/>
      <p:bldP spid="118" grpId="8" animBg="1"/>
      <p:bldP spid="118" grpId="9" animBg="1"/>
      <p:bldP spid="119" grpId="0" animBg="1"/>
      <p:bldP spid="119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4" grpId="4" animBg="1"/>
      <p:bldP spid="125" grpId="0" animBg="1"/>
      <p:bldP spid="125" grpId="1" animBg="1"/>
      <p:bldP spid="125" grpId="2" animBg="1"/>
      <p:bldP spid="125" grpId="3" animBg="1"/>
      <p:bldP spid="126" grpId="0" animBg="1"/>
      <p:bldP spid="126" grpId="1" animBg="1"/>
      <p:bldP spid="126" grpId="2" animBg="1"/>
      <p:bldP spid="126" grpId="3" animBg="1"/>
      <p:bldP spid="126" grpId="4" animBg="1"/>
      <p:bldP spid="127" grpId="0" animBg="1"/>
      <p:bldP spid="127" grpId="1" animBg="1"/>
      <p:bldP spid="127" grpId="2" animBg="1"/>
      <p:bldP spid="127" grpId="3" animBg="1"/>
      <p:bldP spid="129" grpId="0"/>
      <p:bldP spid="131" grpId="0"/>
      <p:bldP spid="132" grpId="0"/>
      <p:bldP spid="133" grpId="0"/>
      <p:bldP spid="141" grpId="0"/>
      <p:bldP spid="128" grpId="0"/>
      <p:bldP spid="142" grpId="0"/>
      <p:bldP spid="143" grpId="0"/>
      <p:bldP spid="144" grpId="0"/>
      <p:bldP spid="145" grpId="0"/>
      <p:bldP spid="134" grpId="0"/>
      <p:bldP spid="135" grpId="0"/>
      <p:bldP spid="136" grpId="0"/>
      <p:bldP spid="137" grpId="0"/>
      <p:bldP spid="138" grpId="0"/>
      <p:bldP spid="139" grpId="0"/>
      <p:bldP spid="139" grpId="1"/>
      <p:bldP spid="140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30" grpId="0"/>
      <p:bldP spid="170" grpId="0"/>
      <p:bldP spid="171" grpId="0"/>
      <p:bldP spid="172" grpId="0"/>
      <p:bldP spid="173" grpId="0"/>
      <p:bldP spid="174" grpId="0"/>
      <p:bldP spid="175" grpId="0"/>
      <p:bldP spid="17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宽屏</PresentationFormat>
  <Paragraphs>151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3. A-Star算法原理演示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A-Star算法原理演示</dc:title>
  <dc:creator>李家恒</dc:creator>
  <cp:lastModifiedBy>李家恒</cp:lastModifiedBy>
  <cp:revision>1</cp:revision>
  <dcterms:created xsi:type="dcterms:W3CDTF">2016-06-29T06:41:01Z</dcterms:created>
  <dcterms:modified xsi:type="dcterms:W3CDTF">2016-06-29T06:43:03Z</dcterms:modified>
</cp:coreProperties>
</file>