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1DF63B-099D-4DFB-BBDE-5B035DA72B9C}">
  <a:tblStyle styleId="{271DF63B-099D-4DFB-BBDE-5B035DA72B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166eff691_5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166eff69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66eff691_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166eff69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66eff691_5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66eff691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66eff691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166eff69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66eff691_5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66eff691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process， market value and the number of employee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66eff691_5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166eff691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4001b37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4001b3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6eff691_5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6eff691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66eff691_5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66eff691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fsw0422/yahoo-finance-history-fetch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rYuan123/CSYE7200-Fin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755750" y="1160100"/>
            <a:ext cx="6702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Stock Index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4163350" y="2742000"/>
            <a:ext cx="28299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ukun Yuan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Dinming He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 Zhou</a:t>
            </a:r>
            <a:endParaRPr sz="3000">
              <a:solidFill>
                <a:srgbClr val="EFEFE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1897575" y="2742000"/>
            <a:ext cx="15714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TEAM2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/>
          <p:nvPr/>
        </p:nvSpPr>
        <p:spPr>
          <a:xfrm>
            <a:off x="2041700" y="802138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>
            <p:ph idx="4294967295" type="body"/>
          </p:nvPr>
        </p:nvSpPr>
        <p:spPr>
          <a:xfrm>
            <a:off x="2661800" y="1737950"/>
            <a:ext cx="42993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r>
              <a:rPr lang="en" sz="3600"/>
              <a:t>👍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907275" y="9945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907275" y="1766725"/>
            <a:ext cx="29007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Goal of Project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Cases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Methodology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About Data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4500375" y="1766725"/>
            <a:ext cx="32559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Milestones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Implement 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400"/>
              <a:buFont typeface="Roboto Condensed"/>
              <a:buChar char="»"/>
            </a:pP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Acceptance</a:t>
            </a:r>
            <a:r>
              <a:rPr b="1" lang="en" sz="24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Criteria</a:t>
            </a:r>
            <a:endParaRPr b="1" sz="24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16550" y="1304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Project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68900" y="2234850"/>
            <a:ext cx="8206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Design a concept named Technology Stock Index which can measure the risk and investment value of the technology stocks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Estimating the risk of a portfolio investment and provide reference for stocks investor.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1" name="Google Shape;191;p15"/>
          <p:cNvGraphicFramePr/>
          <p:nvPr/>
        </p:nvGraphicFramePr>
        <p:xfrm>
          <a:off x="1161288" y="197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{271DF63B-099D-4DFB-BBDE-5B035DA72B9C}</a:tableStyleId>
              </a:tblPr>
              <a:tblGrid>
                <a:gridCol w="1725975"/>
                <a:gridCol w="4529850"/>
              </a:tblGrid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Actor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Investor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Action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Inputs the portfolio investment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</a:t>
                      </a: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Reaction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0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Generating risk expectations for these stocks and the values of Technology Stock Index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1031425" y="1777125"/>
            <a:ext cx="71898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Parse Data and </a:t>
            </a:r>
            <a:r>
              <a:rPr lang="en"/>
              <a:t>make data cleaning(ETL process)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Store the data into databases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Design and implement the algorithm models(For single company)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Design and implement the model for Technology Stock Index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Train the models on Spark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Implement the result integration and visualization</a:t>
            </a:r>
            <a:endParaRPr/>
          </a:p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536300" y="1786100"/>
            <a:ext cx="8206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We are going to collect daily stocks data of 10 to 30 technology companies during 3+ yrs</a:t>
            </a:r>
            <a:r>
              <a:rPr lang="en"/>
              <a:t>;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Data Sources: Real-time Stocks data(Yahoo API：</a:t>
            </a:r>
            <a:r>
              <a:rPr lang="en">
                <a:uFill>
                  <a:noFill/>
                </a:uFill>
                <a:hlinkClick r:id="rId3"/>
              </a:rPr>
              <a:t>https://github.com/fsw0422/yahoo-finance-history-fetcher</a:t>
            </a:r>
            <a:r>
              <a:rPr lang="en"/>
              <a:t>);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Data Column: Date, Open, High, Low, Close, Volume, Adj Close;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Data Rows: At least 30,000 rows</a:t>
            </a:r>
            <a:endParaRPr/>
          </a:p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0" y="2845675"/>
            <a:ext cx="9145925" cy="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49" y="1175700"/>
            <a:ext cx="7357049" cy="3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>
            <p:ph type="title"/>
          </p:nvPr>
        </p:nvSpPr>
        <p:spPr>
          <a:xfrm>
            <a:off x="895875" y="393600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536300" y="1786100"/>
            <a:ext cx="8206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Main parts of the project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Data cleaning: parse, filter and transform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Value of Risk Algorithm Model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Technology Stock Index Algorithm Model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Result Integration and Visualization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</a:pPr>
            <a:r>
              <a:rPr lang="en"/>
              <a:t>Unit tests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Git Repository: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https://github.com/MrYuan123/CSYE7200-Final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350575" y="1793175"/>
            <a:ext cx="8206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Divide the data as training sets and test sets, and the average of accuracy should reach at least 75%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The user can get respond in 5 seconds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Provide the visualization of the Technical Index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