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21388388" cy="30275213"/>
  <p:notesSz cx="6858000" cy="9144000"/>
  <p:defaultTextStyle>
    <a:defPPr>
      <a:defRPr lang="en-US"/>
    </a:defPPr>
    <a:lvl1pPr marL="0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0894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1788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226825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63576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04470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45364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986258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271531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Yudi Sanefugi" initials="GYS" lastIdx="2" clrIdx="0">
    <p:extLst>
      <p:ext uri="{19B8F6BF-5375-455C-9EA6-DF929625EA0E}">
        <p15:presenceInfo xmlns:p15="http://schemas.microsoft.com/office/powerpoint/2012/main" userId="abd8702171da72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C6C"/>
    <a:srgbClr val="EB632A"/>
    <a:srgbClr val="C3982F"/>
    <a:srgbClr val="2C3185"/>
    <a:srgbClr val="704190"/>
    <a:srgbClr val="2B713A"/>
    <a:srgbClr val="D74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20" autoAdjust="0"/>
  </p:normalViewPr>
  <p:slideViewPr>
    <p:cSldViewPr snapToGrid="0" snapToObjects="1">
      <p:cViewPr>
        <p:scale>
          <a:sx n="33" d="100"/>
          <a:sy n="33" d="100"/>
        </p:scale>
        <p:origin x="144" y="-1530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E566-459B-4291-8411-523B07E86832}" type="datetimeFigureOut">
              <a:rPr lang="pt-BR" smtClean="0"/>
              <a:t>02/10/2018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82D4B-F85A-418E-9ABC-FF2F4D86E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1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r>
              <a:rPr lang="pt-BR" sz="1200" dirty="0"/>
              <a:t>Os projetos serão apresentados no formato de pôster). Os pôsteres devem medir 59,4 cm de largura por 84,1 cm de altura. Os pôsteres deverão ser impressos em uma folha A1. </a:t>
            </a:r>
          </a:p>
          <a:p>
            <a:pPr lvl="0" algn="just"/>
            <a:r>
              <a:rPr lang="pt-BR" sz="1200" dirty="0"/>
              <a:t>Esta sugestão de </a:t>
            </a:r>
            <a:r>
              <a:rPr lang="pt-BR" sz="1200" i="1" dirty="0"/>
              <a:t>layout, </a:t>
            </a:r>
            <a:r>
              <a:rPr lang="pt-BR" sz="1200" dirty="0"/>
              <a:t>apresentada neste </a:t>
            </a:r>
            <a:r>
              <a:rPr lang="pt-BR" sz="1200" i="1" dirty="0" err="1"/>
              <a:t>template</a:t>
            </a:r>
            <a:r>
              <a:rPr lang="pt-BR" sz="1200" i="1" dirty="0"/>
              <a:t>, </a:t>
            </a:r>
            <a:r>
              <a:rPr lang="pt-BR" sz="1200" dirty="0"/>
              <a:t>poderá ser alterado pelo aluno/equipe caso julguem necessário. </a:t>
            </a:r>
          </a:p>
          <a:p>
            <a:pPr lvl="0" algn="just"/>
            <a:r>
              <a:rPr lang="pt-BR" sz="1200" dirty="0"/>
              <a:t>ATENÇÃO: O pôster deverá ter o </a:t>
            </a:r>
            <a:r>
              <a:rPr lang="pt-BR" sz="1200" i="1" dirty="0"/>
              <a:t>QRCODE</a:t>
            </a:r>
            <a:r>
              <a:rPr lang="pt-BR" sz="1200" dirty="0"/>
              <a:t> e </a:t>
            </a:r>
            <a:r>
              <a:rPr lang="pt-BR" sz="1200" i="1" dirty="0"/>
              <a:t>ID </a:t>
            </a:r>
            <a:r>
              <a:rPr lang="pt-BR" sz="1200" dirty="0"/>
              <a:t>(numeração) fornecido para o aluno/equipe no ato na inscrição. Lembrando, que na inscrição já será informada a data e horário de apresentação e local será divulgado em breve.</a:t>
            </a:r>
          </a:p>
          <a:p>
            <a:pPr algn="just"/>
            <a:r>
              <a:rPr lang="pt-BR" sz="1200" b="1" dirty="0"/>
              <a:t>Caso o aluno/equipe não compareçam na data e horário selecionado no ato da inscrição, o projeto será desclassificado.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82D4B-F85A-418E-9ABC-FF2F4D86E2E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68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1" y="9404947"/>
            <a:ext cx="18180131" cy="6489547"/>
          </a:xfrm>
        </p:spPr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61" y="17155957"/>
            <a:ext cx="14971872" cy="7736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1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2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3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44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5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6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9935" y="1752041"/>
            <a:ext cx="3609291" cy="37311398"/>
          </a:xfrm>
        </p:spPr>
        <p:txBody>
          <a:bodyPr vert="eaVert"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065" y="1752041"/>
            <a:ext cx="10471400" cy="37311398"/>
          </a:xfrm>
        </p:spPr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7" y="19454630"/>
            <a:ext cx="18180131" cy="6012996"/>
          </a:xfrm>
        </p:spPr>
        <p:txBody>
          <a:bodyPr anchor="t"/>
          <a:lstStyle>
            <a:lvl1pPr algn="l">
              <a:defRPr sz="12500" b="1" cap="all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7" y="12831932"/>
            <a:ext cx="18180131" cy="6622701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0894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178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22682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63576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704470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45364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86258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65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8883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1" y="6776885"/>
            <a:ext cx="945025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1" y="9601169"/>
            <a:ext cx="945025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5"/>
            <a:ext cx="945396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9"/>
            <a:ext cx="945396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3"/>
            <a:ext cx="7036634" cy="512996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5" y="1205406"/>
            <a:ext cx="11956705" cy="25839057"/>
          </a:xfrm>
        </p:spPr>
        <p:txBody>
          <a:bodyPr/>
          <a:lstStyle>
            <a:lvl1pPr>
              <a:defRPr sz="9900"/>
            </a:lvl1pPr>
            <a:lvl2pPr>
              <a:defRPr sz="85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0"/>
            <a:ext cx="7036634" cy="2070908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5" y="21192650"/>
            <a:ext cx="12833033" cy="2501912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5" y="2705146"/>
            <a:ext cx="12833033" cy="18165128"/>
          </a:xfrm>
        </p:spPr>
        <p:txBody>
          <a:bodyPr/>
          <a:lstStyle>
            <a:lvl1pPr marL="0" indent="0">
              <a:buNone/>
              <a:defRPr sz="9900"/>
            </a:lvl1pPr>
            <a:lvl2pPr marL="1408942" indent="0">
              <a:buNone/>
              <a:defRPr sz="8500"/>
            </a:lvl2pPr>
            <a:lvl3pPr marL="2817882" indent="0">
              <a:buNone/>
              <a:defRPr sz="7400"/>
            </a:lvl3pPr>
            <a:lvl4pPr marL="4226825" indent="0">
              <a:buNone/>
              <a:defRPr sz="6200"/>
            </a:lvl4pPr>
            <a:lvl5pPr marL="5635767" indent="0">
              <a:buNone/>
              <a:defRPr sz="6200"/>
            </a:lvl5pPr>
            <a:lvl6pPr marL="7044707" indent="0">
              <a:buNone/>
              <a:defRPr sz="6200"/>
            </a:lvl6pPr>
            <a:lvl7pPr marL="8453649" indent="0">
              <a:buNone/>
              <a:defRPr sz="6200"/>
            </a:lvl7pPr>
            <a:lvl8pPr marL="9862589" indent="0">
              <a:buNone/>
              <a:defRPr sz="6200"/>
            </a:lvl8pPr>
            <a:lvl9pPr marL="11271531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5" y="23694564"/>
            <a:ext cx="12833033" cy="355312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2" y="7064222"/>
            <a:ext cx="19249549" cy="19980241"/>
          </a:xfrm>
          <a:prstGeom prst="rect">
            <a:avLst/>
          </a:prstGeom>
        </p:spPr>
        <p:txBody>
          <a:bodyPr vert="horz" lIns="281789" tIns="140893" rIns="281789" bIns="140893" rtlCol="0">
            <a:normAutofit/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2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F9A9-F103-0044-8BC7-AF5B19ABA5FA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1" y="28060642"/>
            <a:ext cx="6772991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7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8942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705" indent="-1056705" algn="l" defTabSz="140894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531" indent="-880588" algn="l" defTabSz="1408942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522353" indent="-704471" algn="l" defTabSz="140894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1296" indent="-704471" algn="l" defTabSz="1408942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0235" indent="-704471" algn="l" defTabSz="1408942" rtl="0" eaLnBrk="1" latinLnBrk="0" hangingPunct="1">
        <a:spcBef>
          <a:spcPct val="20000"/>
        </a:spcBef>
        <a:buFont typeface="Arial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178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5812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6706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76003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94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88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825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76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70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5364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86258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1531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9939-template_A4_profissionalizan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70124" cy="3027521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04131" y="9404947"/>
            <a:ext cx="18180131" cy="6489547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>
            <a:lvl1pPr algn="ctr" defTabSz="497754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84774" y="2409174"/>
            <a:ext cx="7066710" cy="1133298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yriad Arabic"/>
                <a:cs typeface="Myriad Arabic"/>
              </a:rPr>
              <a:t>0134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yriad Arabic"/>
              <a:cs typeface="Myriad Arab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6378" y="3877046"/>
            <a:ext cx="5680008" cy="10000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Myriad Arabic"/>
                <a:cs typeface="Myriad Arabic"/>
              </a:rPr>
              <a:t>Computação</a:t>
            </a:r>
            <a:endParaRPr lang="en-US" sz="4800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-13786" y="9044091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052" y="5618850"/>
            <a:ext cx="10952721" cy="11385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yriad Arabic"/>
                <a:cs typeface="Myriad Arabic"/>
              </a:rPr>
              <a:t>Código e suas linguagens</a:t>
            </a:r>
            <a:endParaRPr lang="en-US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4" name="CaixaDeTexto 37"/>
          <p:cNvSpPr txBox="1"/>
          <p:nvPr/>
        </p:nvSpPr>
        <p:spPr>
          <a:xfrm>
            <a:off x="650479" y="9007041"/>
            <a:ext cx="953878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1 - Introdução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	Linguagem de programação, por que existem tantos? Quais as diferenças? Durante a evolução do computador, programar sempre exigiu, seja ela física, como válvulas ou cartão perfurado, ou virtualmente pela própria máquina.</a:t>
            </a:r>
          </a:p>
          <a:p>
            <a:pPr lvl="0" algn="just"/>
            <a:r>
              <a:rPr lang="pt-BR" sz="2800" dirty="0"/>
              <a:t>	Cada linguagem de programação, tem um </a:t>
            </a:r>
            <a:r>
              <a:rPr lang="pt-BR" sz="2800" b="1" dirty="0"/>
              <a:t>paradigma de programação</a:t>
            </a:r>
            <a:r>
              <a:rPr lang="pt-BR" sz="2800" dirty="0"/>
              <a:t> que fornece (e determina) a visão que o programador possui sobre a estruturação e execução do programa. Por exemplo, programação orientada a objetos, programadores podem abstrair um programa como uma coleção de objetos que interagem entre si, enquanto em programação funcional os programadores abstraem o programa como uma sequência de funções executadas de modo empilhado.</a:t>
            </a:r>
          </a:p>
        </p:txBody>
      </p:sp>
      <p:sp>
        <p:nvSpPr>
          <p:cNvPr id="18" name="CaixaDeTexto 37"/>
          <p:cNvSpPr txBox="1"/>
          <p:nvPr/>
        </p:nvSpPr>
        <p:spPr>
          <a:xfrm>
            <a:off x="33870" y="6899766"/>
            <a:ext cx="21390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Orientador: Glauco </a:t>
            </a:r>
            <a:r>
              <a:rPr lang="pt-BR" sz="3200" dirty="0" err="1"/>
              <a:t>Todesco</a:t>
            </a:r>
            <a:r>
              <a:rPr lang="pt-BR" sz="3200" dirty="0"/>
              <a:t>.</a:t>
            </a:r>
          </a:p>
          <a:p>
            <a:pPr algn="ctr"/>
            <a:r>
              <a:rPr lang="pt-BR" sz="3200" dirty="0"/>
              <a:t>Sanefugi, Gabriel Yudi</a:t>
            </a:r>
            <a:r>
              <a:rPr lang="pt-BR" sz="3200" baseline="30000" dirty="0"/>
              <a:t>(1</a:t>
            </a:r>
            <a:r>
              <a:rPr lang="pt-BR" sz="3200" baseline="30000"/>
              <a:t>)</a:t>
            </a:r>
            <a:r>
              <a:rPr lang="pt-BR" sz="3200"/>
              <a:t>; Souza Camillo, Eloá</a:t>
            </a:r>
            <a:r>
              <a:rPr lang="pt-BR" sz="3200" baseline="30000"/>
              <a:t>(</a:t>
            </a:r>
            <a:r>
              <a:rPr lang="pt-BR" sz="3200" baseline="30000" dirty="0"/>
              <a:t>1)</a:t>
            </a:r>
            <a:r>
              <a:rPr lang="pt-BR" sz="3200" dirty="0"/>
              <a:t>; Yamamoto, Edson </a:t>
            </a:r>
            <a:r>
              <a:rPr lang="pt-BR" sz="3200" dirty="0" err="1"/>
              <a:t>Kazumi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</a:p>
          <a:p>
            <a:pPr algn="ctr"/>
            <a:r>
              <a:rPr lang="pt-BR" sz="3200" dirty="0"/>
              <a:t>Lourenço, Nathalia Fialho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  <a:r>
              <a:rPr lang="pt-BR" sz="3200" dirty="0" err="1"/>
              <a:t>Dorsa</a:t>
            </a:r>
            <a:r>
              <a:rPr lang="pt-BR" sz="3200" dirty="0"/>
              <a:t>, Ciro Guimaraes</a:t>
            </a:r>
            <a:r>
              <a:rPr lang="pt-BR" sz="3200" baseline="30000" dirty="0"/>
              <a:t>(1)</a:t>
            </a:r>
            <a:r>
              <a:rPr lang="pt-BR" sz="3200" dirty="0"/>
              <a:t>; Cravo Da Costa, Guilherme Proença</a:t>
            </a:r>
            <a:r>
              <a:rPr lang="pt-BR" sz="3200" baseline="30000" dirty="0"/>
              <a:t>(1)</a:t>
            </a:r>
            <a:r>
              <a:rPr lang="pt-BR" sz="3200" dirty="0"/>
              <a:t>.</a:t>
            </a:r>
            <a:endParaRPr lang="pt-BR" sz="3600" dirty="0"/>
          </a:p>
        </p:txBody>
      </p:sp>
      <p:sp>
        <p:nvSpPr>
          <p:cNvPr id="20" name="CaixaDeTexto 37"/>
          <p:cNvSpPr txBox="1"/>
          <p:nvPr/>
        </p:nvSpPr>
        <p:spPr>
          <a:xfrm>
            <a:off x="37010" y="8597629"/>
            <a:ext cx="2139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(1) Engenharia de Computação.</a:t>
            </a:r>
          </a:p>
        </p:txBody>
      </p:sp>
      <p:sp>
        <p:nvSpPr>
          <p:cNvPr id="38" name="Retângulo 14"/>
          <p:cNvSpPr/>
          <p:nvPr/>
        </p:nvSpPr>
        <p:spPr>
          <a:xfrm>
            <a:off x="10676378" y="9404946"/>
            <a:ext cx="45719" cy="19829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ound Diagonal Corner Rectangle 38"/>
          <p:cNvSpPr/>
          <p:nvPr/>
        </p:nvSpPr>
        <p:spPr>
          <a:xfrm>
            <a:off x="-13786" y="15383951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0" name="CaixaDeTexto 37"/>
          <p:cNvSpPr txBox="1"/>
          <p:nvPr/>
        </p:nvSpPr>
        <p:spPr>
          <a:xfrm>
            <a:off x="626654" y="15354021"/>
            <a:ext cx="95387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2 - Metodologia</a:t>
            </a:r>
          </a:p>
          <a:p>
            <a:pPr algn="just"/>
            <a:endParaRPr lang="pt-BR" sz="1000" b="1" dirty="0"/>
          </a:p>
          <a:p>
            <a:pPr algn="just"/>
            <a:r>
              <a:rPr lang="pt-BR" sz="2800" dirty="0" err="1"/>
              <a:t>Xoxoox</a:t>
            </a:r>
            <a:endParaRPr lang="pt-BR" sz="2800" dirty="0"/>
          </a:p>
        </p:txBody>
      </p:sp>
      <p:sp>
        <p:nvSpPr>
          <p:cNvPr id="42" name="Round Diagonal Corner Rectangle 41"/>
          <p:cNvSpPr/>
          <p:nvPr/>
        </p:nvSpPr>
        <p:spPr>
          <a:xfrm>
            <a:off x="10676378" y="17979012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3" name="CaixaDeTexto 37"/>
          <p:cNvSpPr txBox="1"/>
          <p:nvPr/>
        </p:nvSpPr>
        <p:spPr>
          <a:xfrm>
            <a:off x="11210394" y="9735320"/>
            <a:ext cx="95387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000" b="1" dirty="0"/>
          </a:p>
          <a:p>
            <a:pPr algn="just"/>
            <a:r>
              <a:rPr lang="pt-BR" sz="2800" dirty="0" err="1"/>
              <a:t>Xoxoox</a:t>
            </a:r>
            <a:endParaRPr lang="pt-BR" sz="2800" dirty="0"/>
          </a:p>
        </p:txBody>
      </p:sp>
      <p:sp>
        <p:nvSpPr>
          <p:cNvPr id="44" name="CaixaDeTexto 37"/>
          <p:cNvSpPr txBox="1"/>
          <p:nvPr/>
        </p:nvSpPr>
        <p:spPr>
          <a:xfrm>
            <a:off x="11234929" y="17979012"/>
            <a:ext cx="9538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3 – Conclusão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 err="1"/>
              <a:t>Xoxoox</a:t>
            </a:r>
            <a:endParaRPr lang="pt-BR" sz="2800" dirty="0"/>
          </a:p>
        </p:txBody>
      </p:sp>
      <p:sp>
        <p:nvSpPr>
          <p:cNvPr id="45" name="Round Diagonal Corner Rectangle 44"/>
          <p:cNvSpPr/>
          <p:nvPr/>
        </p:nvSpPr>
        <p:spPr>
          <a:xfrm>
            <a:off x="10676378" y="22728057"/>
            <a:ext cx="5915026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6" name="CaixaDeTexto 37"/>
          <p:cNvSpPr txBox="1"/>
          <p:nvPr/>
        </p:nvSpPr>
        <p:spPr>
          <a:xfrm>
            <a:off x="11244038" y="22728057"/>
            <a:ext cx="94667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4 - Referência Bibliográfica </a:t>
            </a:r>
          </a:p>
          <a:p>
            <a:pPr algn="just"/>
            <a:endParaRPr lang="pt-BR" sz="1000" b="1" dirty="0"/>
          </a:p>
          <a:p>
            <a:r>
              <a:rPr lang="pt-BR" sz="2800" dirty="0"/>
              <a:t>PETRUCCI, </a:t>
            </a:r>
            <a:r>
              <a:rPr lang="pt-BR" sz="2800" dirty="0" err="1"/>
              <a:t>Eládio</a:t>
            </a:r>
            <a:r>
              <a:rPr lang="pt-BR" sz="2800" dirty="0"/>
              <a:t> G. R. </a:t>
            </a:r>
            <a:r>
              <a:rPr lang="pt-BR" sz="2800" b="1" dirty="0"/>
              <a:t>Materiais de construção</a:t>
            </a:r>
            <a:r>
              <a:rPr lang="pt-BR" sz="2800" dirty="0"/>
              <a:t>. 10 ed. São Paulo: Globo, 1995. 435 p.</a:t>
            </a:r>
          </a:p>
          <a:p>
            <a:r>
              <a:rPr lang="pt-BR" sz="2800" dirty="0"/>
              <a:t>MEHTA, P.K.; MONTEIRO, P.J.M. </a:t>
            </a:r>
            <a:r>
              <a:rPr lang="pt-BR" sz="2800" b="1" dirty="0"/>
              <a:t>Concreto: microestrutura, propriedades e materiais</a:t>
            </a:r>
            <a:r>
              <a:rPr lang="pt-BR" sz="2800" dirty="0"/>
              <a:t>. 3 ed. São Paulo: IBRACON, 2008.</a:t>
            </a:r>
          </a:p>
          <a:p>
            <a:pPr fontAlgn="base"/>
            <a:r>
              <a:rPr lang="pt-BR" sz="2800" dirty="0"/>
              <a:t>ROBERTSON, G. L. </a:t>
            </a:r>
            <a:r>
              <a:rPr lang="pt-BR" sz="2800" b="1" dirty="0" err="1"/>
              <a:t>Food</a:t>
            </a:r>
            <a:r>
              <a:rPr lang="pt-BR" sz="2800" b="1" dirty="0"/>
              <a:t> </a:t>
            </a:r>
            <a:r>
              <a:rPr lang="pt-BR" sz="2800" b="1" dirty="0" err="1"/>
              <a:t>packaging</a:t>
            </a:r>
            <a:r>
              <a:rPr lang="pt-BR" sz="2800" b="1" dirty="0"/>
              <a:t>: </a:t>
            </a:r>
            <a:r>
              <a:rPr lang="pt-BR" sz="2800" b="1" dirty="0" err="1"/>
              <a:t>priciples</a:t>
            </a:r>
            <a:r>
              <a:rPr lang="pt-BR" sz="2800" b="1" dirty="0"/>
              <a:t> </a:t>
            </a:r>
            <a:r>
              <a:rPr lang="pt-BR" sz="2800" b="1" dirty="0" err="1"/>
              <a:t>and</a:t>
            </a:r>
            <a:r>
              <a:rPr lang="pt-BR" sz="2800" b="1" dirty="0"/>
              <a:t> </a:t>
            </a:r>
            <a:r>
              <a:rPr lang="pt-BR" sz="2800" b="1" dirty="0" err="1"/>
              <a:t>practice</a:t>
            </a:r>
            <a:r>
              <a:rPr lang="pt-BR" sz="2800" b="1" dirty="0"/>
              <a:t>. </a:t>
            </a:r>
            <a:r>
              <a:rPr lang="pt-BR" sz="2800" dirty="0"/>
              <a:t>New York: Marcel Dekker, </a:t>
            </a:r>
            <a:r>
              <a:rPr lang="pt-BR" sz="2800" dirty="0" err="1"/>
              <a:t>Inc</a:t>
            </a:r>
            <a:r>
              <a:rPr lang="pt-BR" sz="2800" dirty="0"/>
              <a:t>, 1993. 676p.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01A56F-0006-4E08-BDD4-3D93215DC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3458" y="26443897"/>
            <a:ext cx="2809626" cy="2809626"/>
          </a:xfrm>
          <a:prstGeom prst="rect">
            <a:avLst/>
          </a:prstGeom>
        </p:spPr>
      </p:pic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7D61FFD-C7E9-4F3F-AFEF-603209667458}"/>
              </a:ext>
            </a:extLst>
          </p:cNvPr>
          <p:cNvGrpSpPr/>
          <p:nvPr/>
        </p:nvGrpSpPr>
        <p:grpSpPr>
          <a:xfrm>
            <a:off x="11035747" y="12363698"/>
            <a:ext cx="9620468" cy="5441038"/>
            <a:chOff x="568797" y="23533057"/>
            <a:chExt cx="9620468" cy="5441038"/>
          </a:xfrm>
        </p:grpSpPr>
        <p:sp>
          <p:nvSpPr>
            <p:cNvPr id="15" name="CaixaDeTexto 61"/>
            <p:cNvSpPr txBox="1"/>
            <p:nvPr/>
          </p:nvSpPr>
          <p:spPr>
            <a:xfrm>
              <a:off x="568797" y="23533057"/>
              <a:ext cx="95387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i="1" dirty="0"/>
                <a:t>Figura 2 – Palíndromo em Python</a:t>
              </a:r>
            </a:p>
          </p:txBody>
        </p:sp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60A4F36A-EDE3-4280-85EF-009DD40B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655" y="24021997"/>
              <a:ext cx="9562610" cy="4952098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588762FD-53F1-488C-80CF-61283BAE57E6}"/>
              </a:ext>
            </a:extLst>
          </p:cNvPr>
          <p:cNvGrpSpPr/>
          <p:nvPr/>
        </p:nvGrpSpPr>
        <p:grpSpPr>
          <a:xfrm>
            <a:off x="386425" y="20890953"/>
            <a:ext cx="9538784" cy="8345231"/>
            <a:chOff x="386425" y="20890953"/>
            <a:chExt cx="9538784" cy="8345231"/>
          </a:xfrm>
        </p:grpSpPr>
        <p:sp>
          <p:nvSpPr>
            <p:cNvPr id="16" name="CaixaDeTexto 61"/>
            <p:cNvSpPr txBox="1"/>
            <p:nvPr/>
          </p:nvSpPr>
          <p:spPr>
            <a:xfrm>
              <a:off x="386425" y="20890953"/>
              <a:ext cx="9538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i="1" dirty="0"/>
                <a:t>Figura 1 – Palíndromo em C</a:t>
              </a:r>
            </a:p>
          </p:txBody>
        </p: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D141B500-4012-4CD4-99C6-2D8C86BAB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3535" y="21429192"/>
              <a:ext cx="7764563" cy="7806992"/>
            </a:xfrm>
            <a:prstGeom prst="rect">
              <a:avLst/>
            </a:prstGeom>
          </p:spPr>
        </p:pic>
      </p:grpSp>
      <p:sp>
        <p:nvSpPr>
          <p:cNvPr id="59" name="Round Diagonal Corner Rectangle 40">
            <a:extLst>
              <a:ext uri="{FF2B5EF4-FFF2-40B4-BE49-F238E27FC236}">
                <a16:creationId xmlns:a16="http://schemas.microsoft.com/office/drawing/2014/main" id="{A5E09B72-BCD3-44FC-8BAA-827860ADF6FB}"/>
              </a:ext>
            </a:extLst>
          </p:cNvPr>
          <p:cNvSpPr/>
          <p:nvPr/>
        </p:nvSpPr>
        <p:spPr>
          <a:xfrm>
            <a:off x="22356034" y="9721200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60" name="CaixaDeTexto 37">
            <a:extLst>
              <a:ext uri="{FF2B5EF4-FFF2-40B4-BE49-F238E27FC236}">
                <a16:creationId xmlns:a16="http://schemas.microsoft.com/office/drawing/2014/main" id="{902A8054-D14B-423A-82CF-4DE8A5771E7D}"/>
              </a:ext>
            </a:extLst>
          </p:cNvPr>
          <p:cNvSpPr txBox="1"/>
          <p:nvPr/>
        </p:nvSpPr>
        <p:spPr>
          <a:xfrm>
            <a:off x="22851686" y="9725646"/>
            <a:ext cx="9538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3 – Resultados</a:t>
            </a:r>
          </a:p>
          <a:p>
            <a:pPr algn="just"/>
            <a:endParaRPr lang="pt-BR" sz="1000" b="1" dirty="0"/>
          </a:p>
          <a:p>
            <a:pPr algn="just"/>
            <a:r>
              <a:rPr lang="pt-BR" sz="2800" dirty="0" err="1"/>
              <a:t>Xoxoox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784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223</Words>
  <Application>Microsoft Office PowerPoint</Application>
  <PresentationFormat>Personalizar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Myriad Arabic</vt:lpstr>
      <vt:lpstr>Office Theme</vt:lpstr>
      <vt:lpstr>Apresentação do PowerPoint</vt:lpstr>
    </vt:vector>
  </TitlesOfParts>
  <Company>ATUA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 Criacao06</dc:creator>
  <cp:lastModifiedBy>Gabriel Yudi Sanefugi</cp:lastModifiedBy>
  <cp:revision>23</cp:revision>
  <dcterms:created xsi:type="dcterms:W3CDTF">2018-07-04T19:31:15Z</dcterms:created>
  <dcterms:modified xsi:type="dcterms:W3CDTF">2018-10-02T17:12:12Z</dcterms:modified>
</cp:coreProperties>
</file>