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206" y="54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" y="-159701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Linguagem de programação, por que existem tantas? Quais as diferenças? Durante a evolução computacional, programar sempre essencial, seja ela física, como válvulas ou cartão perfurado, ou virtualmente pela própria máquina.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Cada linguagem de programação,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exemplo, programação orientada a objetos,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61992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589997"/>
            <a:ext cx="9538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    Dentre as diversas linguagens de programação, o objetivo para realizar uma determinada aplicação sempre é verificar qual é a mais adequada para cada situação. Assim, a depuração e manutenção de código pode ser reduzida, com o objetivo de ganhar tempo.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833297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617332"/>
            <a:ext cx="95387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Diante disso, um planejamento prévio realizado de maneira correta é fundamental, visto que, cada linguagem tem suas propriedades que podem facilitar a codificação.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8332972"/>
            <a:ext cx="95387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Em virtude dos fatos mencionados, as linguagens de programação têm objetivo de auxiliar a “tradução” das tarefas a serem realizadas pelo computador. 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Alguns destes auxílios chegam próximo de um “humano” (linguagens de alto nível) ou “máquina” (linguagens de baixo nível), mesmo assim ainda é possível chegar no resultado desejado. 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875543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875543"/>
            <a:ext cx="9800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4 - Referência Bibliográfica </a:t>
            </a:r>
          </a:p>
          <a:p>
            <a:pPr algn="just"/>
            <a:endParaRPr lang="pt-BR" sz="1000" b="1" dirty="0"/>
          </a:p>
          <a:p>
            <a:pPr fontAlgn="base"/>
            <a:r>
              <a:rPr lang="pt-BR" sz="2800" b="1" dirty="0"/>
              <a:t>História da Programação - Informática. </a:t>
            </a:r>
            <a:r>
              <a:rPr lang="pt-BR" sz="2800" dirty="0"/>
              <a:t>(2018). Retirado de https://www.infoescola.com/</a:t>
            </a:r>
          </a:p>
          <a:p>
            <a:pPr fontAlgn="base"/>
            <a:endParaRPr lang="pt-BR" sz="2800" dirty="0"/>
          </a:p>
          <a:p>
            <a:pPr fontAlgn="base"/>
            <a:r>
              <a:rPr lang="pt-BR" sz="2800" b="1" dirty="0"/>
              <a:t>Introdução à Ciência da Computação/Introdução à Programação </a:t>
            </a:r>
            <a:r>
              <a:rPr lang="pt-BR" sz="2800" dirty="0"/>
              <a:t>- </a:t>
            </a:r>
            <a:r>
              <a:rPr lang="pt-BR" sz="2800" dirty="0" err="1"/>
              <a:t>Wikiversidade</a:t>
            </a:r>
            <a:r>
              <a:rPr lang="pt-BR" sz="2800" dirty="0"/>
              <a:t>. (2018). Retirado de https://pt.wikiversity.org/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296412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0954063" y="11826720"/>
            <a:ext cx="10090411" cy="571951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2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8762FD-53F1-488C-80CF-61283BAE57E6}"/>
              </a:ext>
            </a:extLst>
          </p:cNvPr>
          <p:cNvGrpSpPr/>
          <p:nvPr/>
        </p:nvGrpSpPr>
        <p:grpSpPr>
          <a:xfrm>
            <a:off x="215472" y="19218378"/>
            <a:ext cx="9997303" cy="8892048"/>
            <a:chOff x="386425" y="20890953"/>
            <a:chExt cx="9538784" cy="8345231"/>
          </a:xfrm>
        </p:grpSpPr>
        <p:sp>
          <p:nvSpPr>
            <p:cNvPr id="16" name="CaixaDeTexto 61"/>
            <p:cNvSpPr txBox="1"/>
            <p:nvPr/>
          </p:nvSpPr>
          <p:spPr>
            <a:xfrm>
              <a:off x="386425" y="20890953"/>
              <a:ext cx="9538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C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141B500-4012-4CD4-99C6-2D8C86BA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535" y="21429192"/>
              <a:ext cx="7764563" cy="780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327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31</cp:revision>
  <dcterms:created xsi:type="dcterms:W3CDTF">2018-07-04T19:31:15Z</dcterms:created>
  <dcterms:modified xsi:type="dcterms:W3CDTF">2018-10-03T20:55:54Z</dcterms:modified>
</cp:coreProperties>
</file>