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206" y="-3270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pPr/>
              <a:t>05/10/2018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" y="48989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53417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921289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1008911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92589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10052067"/>
            <a:ext cx="953878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Linguagens de programação, por que existem tantas? Quais são as diferenças? Durante a evolução computacional, programar sempre foi essencial, seja ela física, como válvulas ou cartão perfurado ou virtualmente pela própria máquina.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Cada linguagem de programação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exemplo: Na programação orientada a objetos, os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  <a:p>
            <a:pPr lvl="0" algn="just"/>
            <a:endParaRPr lang="pt-BR" sz="2800" dirty="0"/>
          </a:p>
        </p:txBody>
      </p:sp>
      <p:sp>
        <p:nvSpPr>
          <p:cNvPr id="18" name="CaixaDeTexto 37"/>
          <p:cNvSpPr txBox="1"/>
          <p:nvPr/>
        </p:nvSpPr>
        <p:spPr>
          <a:xfrm>
            <a:off x="33870" y="73569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90548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7239399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7239399"/>
            <a:ext cx="953878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/>
              <a:t>	Para fins comparativos entre as diversas linguagens de programação existentes, realizamos uma aplicação para determinar se um conjunto de caracteres é palíndromo ou não, ou seja, se lido da direita para esquerda ou da esquerda para direita não houver diferença, significa que é formado pela mesma sequência de caracteres.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Diante disso, ao comparar as sintaxes e estratégias de programação das linguagens com níveis diferentes, desde as que mais se aproximam da forma que o computador “compreende” o código até linguagens que se aproximam mais da escrita humana.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10722097" y="17080107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617332"/>
            <a:ext cx="9538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/>
              <a:t>        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10394" y="17080107"/>
            <a:ext cx="95387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4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Em virtude dos fatos mencionados, as linguagens de programação têm objetivo de auxiliar a “tradução” das tarefas a serem realizadas pelo computador. 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	Alguns destes auxílios chegam próximo de um “humano” (linguagens de alto nível) ou “máquina” (linguagens de baixo nível), mesmo assim ainda é possível chegar no resultado desejado. 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079130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079130"/>
            <a:ext cx="9800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5 - Referência Bibliográfica </a:t>
            </a:r>
          </a:p>
          <a:p>
            <a:pPr algn="just"/>
            <a:endParaRPr lang="pt-BR" sz="1000" b="1" dirty="0"/>
          </a:p>
          <a:p>
            <a:pPr fontAlgn="base"/>
            <a:r>
              <a:rPr lang="pt-BR" sz="2800" b="1" dirty="0"/>
              <a:t>História da Programação - Informática. </a:t>
            </a:r>
            <a:r>
              <a:rPr lang="pt-BR" sz="2800" dirty="0"/>
              <a:t>(2018). Retirado de https://www.infoescola.com/</a:t>
            </a:r>
          </a:p>
          <a:p>
            <a:pPr fontAlgn="base"/>
            <a:endParaRPr lang="pt-BR" sz="2800" dirty="0"/>
          </a:p>
          <a:p>
            <a:pPr fontAlgn="base"/>
            <a:r>
              <a:rPr lang="pt-BR" sz="2800" b="1" dirty="0"/>
              <a:t>Introdução à Ciência da Computação/Introdução à Programação </a:t>
            </a:r>
            <a:r>
              <a:rPr lang="pt-BR" sz="2800" dirty="0"/>
              <a:t>- </a:t>
            </a:r>
            <a:r>
              <a:rPr lang="pt-BR" sz="2800" dirty="0" err="1"/>
              <a:t>Wikiversidade</a:t>
            </a:r>
            <a:r>
              <a:rPr lang="pt-BR" sz="2800" dirty="0"/>
              <a:t>. (2018). Retirado de https://pt.wikiversity.org/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3961" y="26534842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0868390" y="10294440"/>
            <a:ext cx="10090411" cy="571951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380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sp>
        <p:nvSpPr>
          <p:cNvPr id="26" name="Round Diagonal Corner Rectangle 38">
            <a:extLst>
              <a:ext uri="{FF2B5EF4-FFF2-40B4-BE49-F238E27FC236}">
                <a16:creationId xmlns:a16="http://schemas.microsoft.com/office/drawing/2014/main" id="{72295083-9061-48E5-9B97-E392416B01DA}"/>
              </a:ext>
            </a:extLst>
          </p:cNvPr>
          <p:cNvSpPr/>
          <p:nvPr/>
        </p:nvSpPr>
        <p:spPr>
          <a:xfrm>
            <a:off x="-10048" y="23792600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27" name="CaixaDeTexto 37">
            <a:extLst>
              <a:ext uri="{FF2B5EF4-FFF2-40B4-BE49-F238E27FC236}">
                <a16:creationId xmlns:a16="http://schemas.microsoft.com/office/drawing/2014/main" id="{9FDF1E56-CFC5-48DC-BE75-4BABB4B9F4C9}"/>
              </a:ext>
            </a:extLst>
          </p:cNvPr>
          <p:cNvSpPr txBox="1"/>
          <p:nvPr/>
        </p:nvSpPr>
        <p:spPr>
          <a:xfrm>
            <a:off x="555356" y="23792600"/>
            <a:ext cx="95387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3 – Resultados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 Assim, ao almejar o mesmo objetivo de verificação do palíndromo com linguagens menos usadas, atualmente, até as mais usadas, percebemos que alguns códigos são relativamente simples de serem compreendidos, já outros são mais abstratos e difíceis de serem entendidos porém, mesmo com diferenças significativas, é possível chegar ao mesmo resultado. </a:t>
            </a:r>
          </a:p>
        </p:txBody>
      </p: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251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47</cp:revision>
  <dcterms:created xsi:type="dcterms:W3CDTF">2018-07-04T19:31:15Z</dcterms:created>
  <dcterms:modified xsi:type="dcterms:W3CDTF">2018-10-05T15:20:29Z</dcterms:modified>
</cp:coreProperties>
</file>