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21388388" cy="30275213"/>
  <p:notesSz cx="6858000" cy="9144000"/>
  <p:defaultTextStyle>
    <a:defPPr>
      <a:defRPr lang="en-US"/>
    </a:defPPr>
    <a:lvl1pPr marL="0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1408942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2817882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4226825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5635767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7044707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8453649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9862589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1271531" algn="l" defTabSz="1408942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C6C"/>
    <a:srgbClr val="EB632A"/>
    <a:srgbClr val="C3982F"/>
    <a:srgbClr val="2C3185"/>
    <a:srgbClr val="704190"/>
    <a:srgbClr val="2B713A"/>
    <a:srgbClr val="D74B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20" autoAdjust="0"/>
  </p:normalViewPr>
  <p:slideViewPr>
    <p:cSldViewPr snapToGrid="0" snapToObjects="1">
      <p:cViewPr>
        <p:scale>
          <a:sx n="33" d="100"/>
          <a:sy n="33" d="100"/>
        </p:scale>
        <p:origin x="1206" y="-840"/>
      </p:cViewPr>
      <p:guideLst>
        <p:guide orient="horz" pos="9537"/>
        <p:guide pos="67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31" y="9404947"/>
            <a:ext cx="18180131" cy="6489547"/>
          </a:xfrm>
        </p:spPr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61" y="17155957"/>
            <a:ext cx="14971872" cy="773699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08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817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226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6357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044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453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9862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271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6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29935" y="1752041"/>
            <a:ext cx="3609291" cy="37311398"/>
          </a:xfrm>
        </p:spPr>
        <p:txBody>
          <a:bodyPr vert="eaVert"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065" y="1752041"/>
            <a:ext cx="10471400" cy="37311398"/>
          </a:xfrm>
        </p:spPr>
        <p:txBody>
          <a:bodyPr vert="eaVert"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4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7" y="19454630"/>
            <a:ext cx="18180131" cy="6012996"/>
          </a:xfrm>
        </p:spPr>
        <p:txBody>
          <a:bodyPr anchor="t"/>
          <a:lstStyle>
            <a:lvl1pPr algn="l">
              <a:defRPr sz="12500" b="1" cap="all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7" y="12831932"/>
            <a:ext cx="18180131" cy="6622701"/>
          </a:xfrm>
        </p:spPr>
        <p:txBody>
          <a:bodyPr anchor="b"/>
          <a:lstStyle>
            <a:lvl1pPr marL="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1pPr>
            <a:lvl2pPr marL="1408942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8178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422682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4pPr>
            <a:lvl5pPr marL="563576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5pPr>
            <a:lvl6pPr marL="7044707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6pPr>
            <a:lvl7pPr marL="845364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7pPr>
            <a:lvl8pPr marL="986258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8pPr>
            <a:lvl9pPr marL="11271531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065" y="10203875"/>
            <a:ext cx="7040344" cy="28859566"/>
          </a:xfrm>
        </p:spPr>
        <p:txBody>
          <a:bodyPr/>
          <a:lstStyle>
            <a:lvl1pPr>
              <a:defRPr sz="8500"/>
            </a:lvl1pPr>
            <a:lvl2pPr>
              <a:defRPr sz="7400"/>
            </a:lvl2pPr>
            <a:lvl3pPr>
              <a:defRPr sz="62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8883" y="10203875"/>
            <a:ext cx="7040344" cy="28859566"/>
          </a:xfrm>
        </p:spPr>
        <p:txBody>
          <a:bodyPr/>
          <a:lstStyle>
            <a:lvl1pPr>
              <a:defRPr sz="8500"/>
            </a:lvl1pPr>
            <a:lvl2pPr>
              <a:defRPr sz="7400"/>
            </a:lvl2pPr>
            <a:lvl3pPr>
              <a:defRPr sz="62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2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2" y="1212412"/>
            <a:ext cx="19249549" cy="5045870"/>
          </a:xfrm>
        </p:spPr>
        <p:txBody>
          <a:bodyPr/>
          <a:lstStyle>
            <a:lvl1pPr>
              <a:defRPr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1" y="6776885"/>
            <a:ext cx="9450252" cy="2824284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942" indent="0">
              <a:buNone/>
              <a:defRPr sz="6200" b="1"/>
            </a:lvl2pPr>
            <a:lvl3pPr marL="2817882" indent="0">
              <a:buNone/>
              <a:defRPr sz="5700" b="1"/>
            </a:lvl3pPr>
            <a:lvl4pPr marL="4226825" indent="0">
              <a:buNone/>
              <a:defRPr sz="4800" b="1"/>
            </a:lvl4pPr>
            <a:lvl5pPr marL="5635767" indent="0">
              <a:buNone/>
              <a:defRPr sz="4800" b="1"/>
            </a:lvl5pPr>
            <a:lvl6pPr marL="7044707" indent="0">
              <a:buNone/>
              <a:defRPr sz="4800" b="1"/>
            </a:lvl6pPr>
            <a:lvl7pPr marL="8453649" indent="0">
              <a:buNone/>
              <a:defRPr sz="4800" b="1"/>
            </a:lvl7pPr>
            <a:lvl8pPr marL="9862589" indent="0">
              <a:buNone/>
              <a:defRPr sz="4800" b="1"/>
            </a:lvl8pPr>
            <a:lvl9pPr marL="11271531" indent="0">
              <a:buNone/>
              <a:defRPr sz="4800" b="1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1" y="9601169"/>
            <a:ext cx="9450252" cy="17443291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8" y="6776885"/>
            <a:ext cx="9453962" cy="2824284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942" indent="0">
              <a:buNone/>
              <a:defRPr sz="6200" b="1"/>
            </a:lvl2pPr>
            <a:lvl3pPr marL="2817882" indent="0">
              <a:buNone/>
              <a:defRPr sz="5700" b="1"/>
            </a:lvl3pPr>
            <a:lvl4pPr marL="4226825" indent="0">
              <a:buNone/>
              <a:defRPr sz="4800" b="1"/>
            </a:lvl4pPr>
            <a:lvl5pPr marL="5635767" indent="0">
              <a:buNone/>
              <a:defRPr sz="4800" b="1"/>
            </a:lvl5pPr>
            <a:lvl6pPr marL="7044707" indent="0">
              <a:buNone/>
              <a:defRPr sz="4800" b="1"/>
            </a:lvl6pPr>
            <a:lvl7pPr marL="8453649" indent="0">
              <a:buNone/>
              <a:defRPr sz="4800" b="1"/>
            </a:lvl7pPr>
            <a:lvl8pPr marL="9862589" indent="0">
              <a:buNone/>
              <a:defRPr sz="4800" b="1"/>
            </a:lvl8pPr>
            <a:lvl9pPr marL="11271531" indent="0">
              <a:buNone/>
              <a:defRPr sz="4800" b="1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8" y="9601169"/>
            <a:ext cx="9453962" cy="17443291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8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1205403"/>
            <a:ext cx="7036634" cy="5129969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5" y="1205406"/>
            <a:ext cx="11956705" cy="25839057"/>
          </a:xfrm>
        </p:spPr>
        <p:txBody>
          <a:bodyPr/>
          <a:lstStyle>
            <a:lvl1pPr>
              <a:defRPr sz="9900"/>
            </a:lvl1pPr>
            <a:lvl2pPr>
              <a:defRPr sz="8500"/>
            </a:lvl2pPr>
            <a:lvl3pPr>
              <a:defRPr sz="74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6335370"/>
            <a:ext cx="7036634" cy="20709089"/>
          </a:xfrm>
        </p:spPr>
        <p:txBody>
          <a:bodyPr/>
          <a:lstStyle>
            <a:lvl1pPr marL="0" indent="0">
              <a:buNone/>
              <a:defRPr sz="4200"/>
            </a:lvl1pPr>
            <a:lvl2pPr marL="1408942" indent="0">
              <a:buNone/>
              <a:defRPr sz="3700"/>
            </a:lvl2pPr>
            <a:lvl3pPr marL="2817882" indent="0">
              <a:buNone/>
              <a:defRPr sz="3100"/>
            </a:lvl3pPr>
            <a:lvl4pPr marL="4226825" indent="0">
              <a:buNone/>
              <a:defRPr sz="2800"/>
            </a:lvl4pPr>
            <a:lvl5pPr marL="5635767" indent="0">
              <a:buNone/>
              <a:defRPr sz="2800"/>
            </a:lvl5pPr>
            <a:lvl6pPr marL="7044707" indent="0">
              <a:buNone/>
              <a:defRPr sz="2800"/>
            </a:lvl6pPr>
            <a:lvl7pPr marL="8453649" indent="0">
              <a:buNone/>
              <a:defRPr sz="2800"/>
            </a:lvl7pPr>
            <a:lvl8pPr marL="9862589" indent="0">
              <a:buNone/>
              <a:defRPr sz="2800"/>
            </a:lvl8pPr>
            <a:lvl9pPr marL="11271531" indent="0">
              <a:buNone/>
              <a:defRPr sz="2800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5" y="21192650"/>
            <a:ext cx="12833033" cy="2501912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5" y="2705146"/>
            <a:ext cx="12833033" cy="18165128"/>
          </a:xfrm>
        </p:spPr>
        <p:txBody>
          <a:bodyPr/>
          <a:lstStyle>
            <a:lvl1pPr marL="0" indent="0">
              <a:buNone/>
              <a:defRPr sz="9900"/>
            </a:lvl1pPr>
            <a:lvl2pPr marL="1408942" indent="0">
              <a:buNone/>
              <a:defRPr sz="8500"/>
            </a:lvl2pPr>
            <a:lvl3pPr marL="2817882" indent="0">
              <a:buNone/>
              <a:defRPr sz="7400"/>
            </a:lvl3pPr>
            <a:lvl4pPr marL="4226825" indent="0">
              <a:buNone/>
              <a:defRPr sz="6200"/>
            </a:lvl4pPr>
            <a:lvl5pPr marL="5635767" indent="0">
              <a:buNone/>
              <a:defRPr sz="6200"/>
            </a:lvl5pPr>
            <a:lvl6pPr marL="7044707" indent="0">
              <a:buNone/>
              <a:defRPr sz="6200"/>
            </a:lvl6pPr>
            <a:lvl7pPr marL="8453649" indent="0">
              <a:buNone/>
              <a:defRPr sz="6200"/>
            </a:lvl7pPr>
            <a:lvl8pPr marL="9862589" indent="0">
              <a:buNone/>
              <a:defRPr sz="6200"/>
            </a:lvl8pPr>
            <a:lvl9pPr marL="11271531" indent="0">
              <a:buNone/>
              <a:defRPr sz="6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5" y="23694564"/>
            <a:ext cx="12833033" cy="3553129"/>
          </a:xfrm>
        </p:spPr>
        <p:txBody>
          <a:bodyPr/>
          <a:lstStyle>
            <a:lvl1pPr marL="0" indent="0">
              <a:buNone/>
              <a:defRPr sz="4200"/>
            </a:lvl1pPr>
            <a:lvl2pPr marL="1408942" indent="0">
              <a:buNone/>
              <a:defRPr sz="3700"/>
            </a:lvl2pPr>
            <a:lvl3pPr marL="2817882" indent="0">
              <a:buNone/>
              <a:defRPr sz="3100"/>
            </a:lvl3pPr>
            <a:lvl4pPr marL="4226825" indent="0">
              <a:buNone/>
              <a:defRPr sz="2800"/>
            </a:lvl4pPr>
            <a:lvl5pPr marL="5635767" indent="0">
              <a:buNone/>
              <a:defRPr sz="2800"/>
            </a:lvl5pPr>
            <a:lvl6pPr marL="7044707" indent="0">
              <a:buNone/>
              <a:defRPr sz="2800"/>
            </a:lvl6pPr>
            <a:lvl7pPr marL="8453649" indent="0">
              <a:buNone/>
              <a:defRPr sz="2800"/>
            </a:lvl7pPr>
            <a:lvl8pPr marL="9862589" indent="0">
              <a:buNone/>
              <a:defRPr sz="2800"/>
            </a:lvl8pPr>
            <a:lvl9pPr marL="11271531" indent="0">
              <a:buNone/>
              <a:defRPr sz="2800"/>
            </a:lvl9pPr>
          </a:lstStyle>
          <a:p>
            <a:pPr lvl="0"/>
            <a:r>
              <a:rPr lang="bg-BG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F9A9-F103-0044-8BC7-AF5B19ABA5F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63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2" y="1212412"/>
            <a:ext cx="19249549" cy="5045870"/>
          </a:xfrm>
          <a:prstGeom prst="rect">
            <a:avLst/>
          </a:prstGeom>
        </p:spPr>
        <p:txBody>
          <a:bodyPr vert="horz" lIns="281789" tIns="140893" rIns="281789" bIns="140893" rtlCol="0" anchor="ctr">
            <a:normAutofit/>
          </a:bodyPr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2" y="7064222"/>
            <a:ext cx="19249549" cy="19980241"/>
          </a:xfrm>
          <a:prstGeom prst="rect">
            <a:avLst/>
          </a:prstGeom>
        </p:spPr>
        <p:txBody>
          <a:bodyPr vert="horz" lIns="281789" tIns="140893" rIns="281789" bIns="140893" rtlCol="0">
            <a:normAutofit/>
          </a:bodyPr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22" y="28060642"/>
            <a:ext cx="4990624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l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0F9A9-F103-0044-8BC7-AF5B19ABA5FA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701" y="28060642"/>
            <a:ext cx="6772991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ct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7" y="28060642"/>
            <a:ext cx="4990624" cy="1611875"/>
          </a:xfrm>
          <a:prstGeom prst="rect">
            <a:avLst/>
          </a:prstGeom>
        </p:spPr>
        <p:txBody>
          <a:bodyPr vert="horz" lIns="281789" tIns="140893" rIns="281789" bIns="140893" rtlCol="0" anchor="ctr"/>
          <a:lstStyle>
            <a:lvl1pPr algn="r">
              <a:defRPr sz="3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A642C-66E7-FF4A-8D61-E803613A3F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7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08942" rtl="0" eaLnBrk="1" latinLnBrk="0" hangingPunct="1">
        <a:spcBef>
          <a:spcPct val="0"/>
        </a:spcBef>
        <a:buNone/>
        <a:defRPr sz="1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56705" indent="-1056705" algn="l" defTabSz="1408942" rtl="0" eaLnBrk="1" latinLnBrk="0" hangingPunct="1">
        <a:spcBef>
          <a:spcPct val="20000"/>
        </a:spcBef>
        <a:buFont typeface="Arial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9531" indent="-880588" algn="l" defTabSz="1408942" rtl="0" eaLnBrk="1" latinLnBrk="0" hangingPunct="1">
        <a:spcBef>
          <a:spcPct val="20000"/>
        </a:spcBef>
        <a:buFont typeface="Arial"/>
        <a:buChar char="–"/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3522353" indent="-704471" algn="l" defTabSz="1408942" rtl="0" eaLnBrk="1" latinLnBrk="0" hangingPunct="1">
        <a:spcBef>
          <a:spcPct val="20000"/>
        </a:spcBef>
        <a:buFont typeface="Arial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4931296" indent="-704471" algn="l" defTabSz="1408942" rtl="0" eaLnBrk="1" latinLnBrk="0" hangingPunct="1">
        <a:spcBef>
          <a:spcPct val="20000"/>
        </a:spcBef>
        <a:buFont typeface="Arial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340235" indent="-704471" algn="l" defTabSz="1408942" rtl="0" eaLnBrk="1" latinLnBrk="0" hangingPunct="1">
        <a:spcBef>
          <a:spcPct val="20000"/>
        </a:spcBef>
        <a:buFont typeface="Arial"/>
        <a:buChar char="»"/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749178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158120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567060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1976003" indent="-704471" algn="l" defTabSz="1408942" rtl="0" eaLnBrk="1" latinLnBrk="0" hangingPunct="1">
        <a:spcBef>
          <a:spcPct val="20000"/>
        </a:spcBef>
        <a:buFont typeface="Arial"/>
        <a:buChar char="•"/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08942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817882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226825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635767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044707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453649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9862589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271531" algn="l" defTabSz="1408942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9939-template_A4_profissionalizant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370124" cy="3027521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04131" y="9404947"/>
            <a:ext cx="18180131" cy="6489547"/>
          </a:xfrm>
          <a:prstGeom prst="rect">
            <a:avLst/>
          </a:prstGeom>
        </p:spPr>
        <p:txBody>
          <a:bodyPr vert="horz" lIns="281789" tIns="140893" rIns="281789" bIns="140893" rtlCol="0" anchor="ctr">
            <a:normAutofit/>
          </a:bodyPr>
          <a:lstStyle>
            <a:lvl1pPr algn="ctr" defTabSz="497754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/>
              <a:t>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584774" y="2409174"/>
            <a:ext cx="7066710" cy="1133298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bg-BG" dirty="0">
                <a:solidFill>
                  <a:schemeClr val="tx1">
                    <a:lumMod val="65000"/>
                    <a:lumOff val="35000"/>
                  </a:schemeClr>
                </a:solidFill>
                <a:latin typeface="Myriad Arabic"/>
                <a:cs typeface="Myriad Arabic"/>
              </a:rPr>
              <a:t>0134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Myriad Arabic"/>
              <a:cs typeface="Myriad Arab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76378" y="3877046"/>
            <a:ext cx="5680008" cy="1000021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  <a:latin typeface="Myriad Arabic"/>
                <a:cs typeface="Myriad Arabic"/>
              </a:rPr>
              <a:t>Computação</a:t>
            </a:r>
            <a:endParaRPr lang="en-US" sz="4800" dirty="0">
              <a:solidFill>
                <a:schemeClr val="bg1"/>
              </a:solidFill>
              <a:latin typeface="Myriad Arabic"/>
              <a:cs typeface="Myriad Arabic"/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-13786" y="9044091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2052" y="5618850"/>
            <a:ext cx="10952721" cy="1138521"/>
          </a:xfrm>
          <a:prstGeom prst="rect">
            <a:avLst/>
          </a:prstGeom>
          <a:noFill/>
        </p:spPr>
        <p:txBody>
          <a:bodyPr wrap="square" lIns="258830" tIns="129415" rIns="258830" bIns="129415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Myriad Arabic"/>
                <a:cs typeface="Myriad Arabic"/>
              </a:rPr>
              <a:t>Código e suas linguagens</a:t>
            </a:r>
            <a:endParaRPr lang="en-US" dirty="0">
              <a:solidFill>
                <a:schemeClr val="bg1"/>
              </a:solidFill>
              <a:latin typeface="Myriad Arabic"/>
              <a:cs typeface="Myriad Arabic"/>
            </a:endParaRPr>
          </a:p>
        </p:txBody>
      </p:sp>
      <p:sp>
        <p:nvSpPr>
          <p:cNvPr id="14" name="CaixaDeTexto 37"/>
          <p:cNvSpPr txBox="1"/>
          <p:nvPr/>
        </p:nvSpPr>
        <p:spPr>
          <a:xfrm>
            <a:off x="650479" y="9007041"/>
            <a:ext cx="9538785" cy="6401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/>
              <a:t>1 - Introdução</a:t>
            </a:r>
          </a:p>
          <a:p>
            <a:pPr algn="just"/>
            <a:endParaRPr lang="pt-BR" sz="1000" b="1" dirty="0"/>
          </a:p>
          <a:p>
            <a:pPr lvl="0" algn="just"/>
            <a:r>
              <a:rPr lang="pt-BR" sz="2800" dirty="0"/>
              <a:t>Os projetos serão apresentados no formato de pôster). Os pôsteres devem medir 59,4 cm de largura por 84,1 cm de altura. Os pôsteres deverão ser impressos em uma folha A1. </a:t>
            </a:r>
          </a:p>
          <a:p>
            <a:pPr lvl="0" algn="just"/>
            <a:r>
              <a:rPr lang="pt-BR" sz="2800" dirty="0"/>
              <a:t>Esta sugestão de </a:t>
            </a:r>
            <a:r>
              <a:rPr lang="pt-BR" sz="2800" i="1" dirty="0"/>
              <a:t>layout, </a:t>
            </a:r>
            <a:r>
              <a:rPr lang="pt-BR" sz="2800" dirty="0"/>
              <a:t>apresentada neste </a:t>
            </a:r>
            <a:r>
              <a:rPr lang="pt-BR" sz="2800" i="1" dirty="0" err="1"/>
              <a:t>template</a:t>
            </a:r>
            <a:r>
              <a:rPr lang="pt-BR" sz="2800" i="1" dirty="0"/>
              <a:t>, </a:t>
            </a:r>
            <a:r>
              <a:rPr lang="pt-BR" sz="2800" dirty="0"/>
              <a:t>poderá ser alterado pelo aluno/equipe caso julguem necessário. </a:t>
            </a:r>
          </a:p>
          <a:p>
            <a:pPr lvl="0" algn="just"/>
            <a:r>
              <a:rPr lang="pt-BR" sz="2800" dirty="0"/>
              <a:t>ATENÇÃO: O pôster deverá ter o </a:t>
            </a:r>
            <a:r>
              <a:rPr lang="pt-BR" sz="2800" i="1" dirty="0"/>
              <a:t>QRCODE</a:t>
            </a:r>
            <a:r>
              <a:rPr lang="pt-BR" sz="2800" dirty="0"/>
              <a:t> e </a:t>
            </a:r>
            <a:r>
              <a:rPr lang="pt-BR" sz="2800" i="1" dirty="0"/>
              <a:t>ID </a:t>
            </a:r>
            <a:r>
              <a:rPr lang="pt-BR" sz="2800" dirty="0"/>
              <a:t>(numeração) fornecido para o aluno/equipe no ato na inscrição. Lembrando, que na inscrição já será informada a data e horário de apresentação e local será divulgado em breve.</a:t>
            </a:r>
          </a:p>
          <a:p>
            <a:pPr algn="just"/>
            <a:r>
              <a:rPr lang="pt-BR" sz="2800" b="1" dirty="0"/>
              <a:t>Caso o aluno/equipe não compareçam na data e horário selecionado no ato da inscrição, o projeto será desclassificado.</a:t>
            </a:r>
            <a:endParaRPr lang="pt-BR" sz="2800" dirty="0"/>
          </a:p>
          <a:p>
            <a:pPr algn="just"/>
            <a:r>
              <a:rPr lang="pt-BR" sz="2800" dirty="0" err="1"/>
              <a:t>Xooxoxoxo</a:t>
            </a:r>
            <a:r>
              <a:rPr lang="pt-BR" sz="2800" dirty="0"/>
              <a:t> </a:t>
            </a:r>
            <a:r>
              <a:rPr lang="pt-BR" sz="2800" dirty="0" err="1"/>
              <a:t>xoxoo</a:t>
            </a:r>
            <a:r>
              <a:rPr lang="pt-BR" sz="2800" dirty="0"/>
              <a:t> </a:t>
            </a:r>
            <a:r>
              <a:rPr lang="pt-BR" sz="2800" dirty="0" err="1"/>
              <a:t>xoxoox</a:t>
            </a:r>
            <a:r>
              <a:rPr lang="pt-BR" sz="2800" dirty="0"/>
              <a:t> </a:t>
            </a:r>
            <a:r>
              <a:rPr lang="pt-BR" sz="2800" dirty="0" err="1"/>
              <a:t>x</a:t>
            </a:r>
            <a:r>
              <a:rPr lang="pt-BR" sz="2800" dirty="0"/>
              <a:t> </a:t>
            </a:r>
            <a:r>
              <a:rPr lang="pt-BR" sz="2800" dirty="0" err="1"/>
              <a:t>oxooxo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xoox</a:t>
            </a:r>
            <a:r>
              <a:rPr lang="pt-BR" sz="2800" dirty="0"/>
              <a:t> </a:t>
            </a:r>
            <a:r>
              <a:rPr lang="pt-BR" sz="2800" dirty="0" err="1"/>
              <a:t>xoxoox</a:t>
            </a:r>
            <a:r>
              <a:rPr lang="pt-BR" sz="2800" dirty="0"/>
              <a:t> </a:t>
            </a:r>
            <a:r>
              <a:rPr lang="pt-BR" sz="2800" dirty="0" err="1"/>
              <a:t>xooxoxox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xxooxooxooxox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. </a:t>
            </a:r>
          </a:p>
        </p:txBody>
      </p:sp>
      <p:sp>
        <p:nvSpPr>
          <p:cNvPr id="15" name="CaixaDeTexto 61"/>
          <p:cNvSpPr txBox="1"/>
          <p:nvPr/>
        </p:nvSpPr>
        <p:spPr>
          <a:xfrm>
            <a:off x="626654" y="23810504"/>
            <a:ext cx="9538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dirty="0"/>
              <a:t>Figura 1 – Sequência Metodológica. Fonte: Autoria própria</a:t>
            </a:r>
          </a:p>
        </p:txBody>
      </p:sp>
      <p:sp>
        <p:nvSpPr>
          <p:cNvPr id="16" name="CaixaDeTexto 61"/>
          <p:cNvSpPr txBox="1"/>
          <p:nvPr/>
        </p:nvSpPr>
        <p:spPr>
          <a:xfrm>
            <a:off x="11172032" y="13670132"/>
            <a:ext cx="9538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i="1" dirty="0"/>
              <a:t>Figura 2 – Protótipo do projeto ou outra imagem. Fonte: Robertson, 1993 </a:t>
            </a:r>
            <a:r>
              <a:rPr lang="mr-IN" sz="2000" i="1" dirty="0"/>
              <a:t>–</a:t>
            </a:r>
            <a:r>
              <a:rPr lang="pt-BR" sz="2000" i="1" dirty="0"/>
              <a:t> Colocar fonte quando necessário. </a:t>
            </a:r>
          </a:p>
        </p:txBody>
      </p:sp>
      <p:sp>
        <p:nvSpPr>
          <p:cNvPr id="18" name="CaixaDeTexto 37"/>
          <p:cNvSpPr txBox="1"/>
          <p:nvPr/>
        </p:nvSpPr>
        <p:spPr>
          <a:xfrm>
            <a:off x="33870" y="6899766"/>
            <a:ext cx="213908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Orientador: Glauco </a:t>
            </a:r>
            <a:r>
              <a:rPr lang="pt-BR" sz="3200" dirty="0" err="1"/>
              <a:t>Todesco</a:t>
            </a:r>
            <a:r>
              <a:rPr lang="pt-BR" sz="3200" dirty="0"/>
              <a:t>.</a:t>
            </a:r>
          </a:p>
          <a:p>
            <a:pPr algn="ctr"/>
            <a:r>
              <a:rPr lang="pt-BR" sz="3200" dirty="0"/>
              <a:t>Sanefugi, Gabriel Yudi</a:t>
            </a:r>
            <a:r>
              <a:rPr lang="pt-BR" sz="3200" baseline="30000" dirty="0"/>
              <a:t>(1)</a:t>
            </a:r>
            <a:r>
              <a:rPr lang="pt-BR" sz="3200" dirty="0"/>
              <a:t>; Camillo, Eloá Souza</a:t>
            </a:r>
            <a:r>
              <a:rPr lang="pt-BR" sz="3200" baseline="30000" dirty="0"/>
              <a:t>(1)</a:t>
            </a:r>
            <a:r>
              <a:rPr lang="pt-BR" sz="3200" dirty="0"/>
              <a:t>; Yamamoto, Edson </a:t>
            </a:r>
            <a:r>
              <a:rPr lang="pt-BR" sz="3200" dirty="0" err="1"/>
              <a:t>Kazumi</a:t>
            </a:r>
            <a:r>
              <a:rPr lang="pt-BR" sz="3200" baseline="30000" dirty="0"/>
              <a:t>(1)</a:t>
            </a:r>
            <a:r>
              <a:rPr lang="pt-BR" sz="3200" dirty="0"/>
              <a:t>; </a:t>
            </a:r>
          </a:p>
          <a:p>
            <a:pPr algn="ctr"/>
            <a:r>
              <a:rPr lang="pt-BR" sz="3200" dirty="0"/>
              <a:t>Lourenço, Nathalia Fialho</a:t>
            </a:r>
            <a:r>
              <a:rPr lang="pt-BR" sz="3200" baseline="30000" dirty="0"/>
              <a:t>(1)</a:t>
            </a:r>
            <a:r>
              <a:rPr lang="pt-BR" sz="3200" dirty="0"/>
              <a:t>; </a:t>
            </a:r>
            <a:r>
              <a:rPr lang="pt-BR" sz="3200" dirty="0" err="1"/>
              <a:t>Dorsa</a:t>
            </a:r>
            <a:r>
              <a:rPr lang="pt-BR" sz="3200" dirty="0"/>
              <a:t>, Ciro Guimaraes</a:t>
            </a:r>
            <a:r>
              <a:rPr lang="pt-BR" sz="3200" baseline="30000" dirty="0"/>
              <a:t>(1)</a:t>
            </a:r>
            <a:r>
              <a:rPr lang="pt-BR" sz="3200" dirty="0"/>
              <a:t>; Cravo Da Costa, Guilherme Proença</a:t>
            </a:r>
            <a:r>
              <a:rPr lang="pt-BR" sz="3200" baseline="30000" dirty="0"/>
              <a:t>(1)</a:t>
            </a:r>
            <a:r>
              <a:rPr lang="pt-BR" sz="3200" dirty="0"/>
              <a:t>.</a:t>
            </a:r>
            <a:endParaRPr lang="pt-BR" sz="3600" dirty="0"/>
          </a:p>
        </p:txBody>
      </p:sp>
      <p:sp>
        <p:nvSpPr>
          <p:cNvPr id="20" name="CaixaDeTexto 37"/>
          <p:cNvSpPr txBox="1"/>
          <p:nvPr/>
        </p:nvSpPr>
        <p:spPr>
          <a:xfrm>
            <a:off x="37010" y="8597629"/>
            <a:ext cx="21390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(1) Engenharia de Computação.</a:t>
            </a:r>
          </a:p>
        </p:txBody>
      </p:sp>
      <p:pic>
        <p:nvPicPr>
          <p:cNvPr id="21" name="Imagem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608" y="14490680"/>
            <a:ext cx="4669555" cy="3334808"/>
          </a:xfrm>
          <a:prstGeom prst="rect">
            <a:avLst/>
          </a:prstGeom>
          <a:effectLst>
            <a:softEdge rad="0"/>
          </a:effectLst>
        </p:spPr>
      </p:pic>
      <p:sp>
        <p:nvSpPr>
          <p:cNvPr id="22" name="Retângulo de cantos arredondados 23"/>
          <p:cNvSpPr/>
          <p:nvPr/>
        </p:nvSpPr>
        <p:spPr>
          <a:xfrm>
            <a:off x="3292077" y="24727293"/>
            <a:ext cx="2246446" cy="851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Lavagem</a:t>
            </a:r>
          </a:p>
        </p:txBody>
      </p:sp>
      <p:cxnSp>
        <p:nvCxnSpPr>
          <p:cNvPr id="23" name="Conector de seta reta 29"/>
          <p:cNvCxnSpPr/>
          <p:nvPr/>
        </p:nvCxnSpPr>
        <p:spPr>
          <a:xfrm>
            <a:off x="4372197" y="2557876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41"/>
          <p:cNvSpPr txBox="1"/>
          <p:nvPr/>
        </p:nvSpPr>
        <p:spPr>
          <a:xfrm>
            <a:off x="3292077" y="24210614"/>
            <a:ext cx="2246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Etapa 1  </a:t>
            </a:r>
          </a:p>
        </p:txBody>
      </p:sp>
      <p:sp>
        <p:nvSpPr>
          <p:cNvPr id="25" name="Retângulo de cantos arredondados 23"/>
          <p:cNvSpPr/>
          <p:nvPr/>
        </p:nvSpPr>
        <p:spPr>
          <a:xfrm>
            <a:off x="3292077" y="25866798"/>
            <a:ext cx="2246446" cy="851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Processo de descascamento</a:t>
            </a:r>
          </a:p>
        </p:txBody>
      </p:sp>
      <p:sp>
        <p:nvSpPr>
          <p:cNvPr id="26" name="Retângulo de cantos arredondados 23"/>
          <p:cNvSpPr/>
          <p:nvPr/>
        </p:nvSpPr>
        <p:spPr>
          <a:xfrm>
            <a:off x="3292077" y="27031549"/>
            <a:ext cx="2246446" cy="851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Filtragem </a:t>
            </a:r>
          </a:p>
        </p:txBody>
      </p:sp>
      <p:cxnSp>
        <p:nvCxnSpPr>
          <p:cNvPr id="27" name="Conector de seta reta 29"/>
          <p:cNvCxnSpPr/>
          <p:nvPr/>
        </p:nvCxnSpPr>
        <p:spPr>
          <a:xfrm>
            <a:off x="4372197" y="26718271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9"/>
          <p:cNvCxnSpPr/>
          <p:nvPr/>
        </p:nvCxnSpPr>
        <p:spPr>
          <a:xfrm>
            <a:off x="4372197" y="2788302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de cantos arredondados 23"/>
          <p:cNvSpPr/>
          <p:nvPr/>
        </p:nvSpPr>
        <p:spPr>
          <a:xfrm>
            <a:off x="3248974" y="28171054"/>
            <a:ext cx="2246446" cy="851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Secagem  </a:t>
            </a:r>
          </a:p>
        </p:txBody>
      </p:sp>
      <p:sp>
        <p:nvSpPr>
          <p:cNvPr id="30" name="Retângulo de cantos arredondados 23"/>
          <p:cNvSpPr/>
          <p:nvPr/>
        </p:nvSpPr>
        <p:spPr>
          <a:xfrm>
            <a:off x="5855460" y="24739916"/>
            <a:ext cx="2246446" cy="85147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Moagem</a:t>
            </a:r>
          </a:p>
        </p:txBody>
      </p:sp>
      <p:cxnSp>
        <p:nvCxnSpPr>
          <p:cNvPr id="31" name="Conector de seta reta 29"/>
          <p:cNvCxnSpPr/>
          <p:nvPr/>
        </p:nvCxnSpPr>
        <p:spPr>
          <a:xfrm>
            <a:off x="6935580" y="25591389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41"/>
          <p:cNvSpPr txBox="1"/>
          <p:nvPr/>
        </p:nvSpPr>
        <p:spPr>
          <a:xfrm>
            <a:off x="5855460" y="24223237"/>
            <a:ext cx="2246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Etapa 2  </a:t>
            </a:r>
          </a:p>
        </p:txBody>
      </p:sp>
      <p:sp>
        <p:nvSpPr>
          <p:cNvPr id="33" name="Retângulo de cantos arredondados 23"/>
          <p:cNvSpPr/>
          <p:nvPr/>
        </p:nvSpPr>
        <p:spPr>
          <a:xfrm>
            <a:off x="5855460" y="25879421"/>
            <a:ext cx="2246446" cy="85147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Granulometria</a:t>
            </a:r>
          </a:p>
        </p:txBody>
      </p:sp>
      <p:sp>
        <p:nvSpPr>
          <p:cNvPr id="34" name="Retângulo de cantos arredondados 23"/>
          <p:cNvSpPr/>
          <p:nvPr/>
        </p:nvSpPr>
        <p:spPr>
          <a:xfrm>
            <a:off x="5855460" y="27044172"/>
            <a:ext cx="2246446" cy="85147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Ensaios </a:t>
            </a:r>
          </a:p>
        </p:txBody>
      </p:sp>
      <p:cxnSp>
        <p:nvCxnSpPr>
          <p:cNvPr id="35" name="Conector de seta reta 29"/>
          <p:cNvCxnSpPr/>
          <p:nvPr/>
        </p:nvCxnSpPr>
        <p:spPr>
          <a:xfrm>
            <a:off x="6935580" y="2673089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29"/>
          <p:cNvCxnSpPr/>
          <p:nvPr/>
        </p:nvCxnSpPr>
        <p:spPr>
          <a:xfrm>
            <a:off x="6935580" y="27895645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ângulo de cantos arredondados 23"/>
          <p:cNvSpPr/>
          <p:nvPr/>
        </p:nvSpPr>
        <p:spPr>
          <a:xfrm>
            <a:off x="5812357" y="28183677"/>
            <a:ext cx="2246446" cy="85147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Fim  </a:t>
            </a:r>
          </a:p>
        </p:txBody>
      </p:sp>
      <p:sp>
        <p:nvSpPr>
          <p:cNvPr id="38" name="Retângulo 14"/>
          <p:cNvSpPr/>
          <p:nvPr/>
        </p:nvSpPr>
        <p:spPr>
          <a:xfrm>
            <a:off x="10676378" y="9404946"/>
            <a:ext cx="45719" cy="1982952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ound Diagonal Corner Rectangle 38"/>
          <p:cNvSpPr/>
          <p:nvPr/>
        </p:nvSpPr>
        <p:spPr>
          <a:xfrm>
            <a:off x="-13786" y="15383951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0" name="CaixaDeTexto 37"/>
          <p:cNvSpPr txBox="1"/>
          <p:nvPr/>
        </p:nvSpPr>
        <p:spPr>
          <a:xfrm>
            <a:off x="626654" y="15354021"/>
            <a:ext cx="9538785" cy="855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b="1" dirty="0"/>
              <a:t>2 - Metodologia</a:t>
            </a:r>
          </a:p>
          <a:p>
            <a:pPr algn="just"/>
            <a:endParaRPr lang="pt-BR" sz="1000" b="1" dirty="0"/>
          </a:p>
          <a:p>
            <a:pPr algn="just"/>
            <a:r>
              <a:rPr lang="pt-BR" sz="2800" dirty="0" err="1"/>
              <a:t>Xoxoox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xoooxoox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oxoxo</a:t>
            </a:r>
            <a:r>
              <a:rPr lang="pt-BR" sz="2800" dirty="0"/>
              <a:t> </a:t>
            </a:r>
            <a:r>
              <a:rPr lang="pt-BR" sz="2800" dirty="0" err="1"/>
              <a:t>xoxooxoxooxo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. </a:t>
            </a:r>
          </a:p>
          <a:p>
            <a:pPr lvl="0" algn="just"/>
            <a:r>
              <a:rPr lang="pt-BR" sz="2800" dirty="0" err="1"/>
              <a:t>Xxoox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oxoxo</a:t>
            </a:r>
            <a:r>
              <a:rPr lang="pt-BR" sz="2800" dirty="0"/>
              <a:t> </a:t>
            </a:r>
            <a:r>
              <a:rPr lang="pt-BR" sz="2800" dirty="0" err="1"/>
              <a:t>xoxooxoxooxo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Xoxooxx</a:t>
            </a:r>
            <a:r>
              <a:rPr lang="pt-BR" sz="2800" dirty="0"/>
              <a:t>  xoxo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xpxoxooxooxo</a:t>
            </a:r>
            <a:r>
              <a:rPr lang="pt-BR" sz="2800" dirty="0"/>
              <a:t> (Metha, 2008).</a:t>
            </a:r>
          </a:p>
          <a:p>
            <a:pPr lvl="0" algn="just"/>
            <a:r>
              <a:rPr lang="pt-BR" sz="2800" dirty="0" err="1"/>
              <a:t>Xx</a:t>
            </a:r>
            <a:r>
              <a:rPr lang="pt-BR" sz="2800" dirty="0"/>
              <a:t> </a:t>
            </a:r>
            <a:r>
              <a:rPr lang="pt-BR" sz="2800" dirty="0" err="1"/>
              <a:t>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ocooc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xoxoxo</a:t>
            </a:r>
            <a:r>
              <a:rPr lang="pt-BR" sz="2800" dirty="0"/>
              <a:t> </a:t>
            </a:r>
            <a:r>
              <a:rPr lang="pt-BR" sz="2800" dirty="0" err="1"/>
              <a:t>xoxooxox</a:t>
            </a:r>
            <a:r>
              <a:rPr lang="pt-BR" sz="2800" dirty="0"/>
              <a:t> </a:t>
            </a:r>
            <a:r>
              <a:rPr lang="pt-BR" sz="2800" dirty="0" err="1"/>
              <a:t>xoxox</a:t>
            </a:r>
            <a:r>
              <a:rPr lang="pt-BR" sz="2800" dirty="0"/>
              <a:t> xoxo </a:t>
            </a:r>
            <a:r>
              <a:rPr lang="pt-BR" sz="2800" dirty="0" err="1"/>
              <a:t>xxxxxxxxxxxo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.</a:t>
            </a:r>
          </a:p>
          <a:p>
            <a:pPr lvl="0" algn="just"/>
            <a:r>
              <a:rPr lang="pt-BR" sz="2800" dirty="0" err="1"/>
              <a:t>Xxoox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oxoxo</a:t>
            </a:r>
            <a:r>
              <a:rPr lang="pt-BR" sz="2800" dirty="0"/>
              <a:t> </a:t>
            </a:r>
            <a:r>
              <a:rPr lang="pt-BR" sz="2800" dirty="0" err="1"/>
              <a:t>xoxooxoxooxo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Xoxooxx</a:t>
            </a:r>
            <a:r>
              <a:rPr lang="pt-BR" sz="2800" dirty="0"/>
              <a:t>  xoxo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xpxoxooxooxo</a:t>
            </a:r>
            <a:r>
              <a:rPr lang="pt-BR" sz="2800" dirty="0"/>
              <a:t>.</a:t>
            </a:r>
          </a:p>
          <a:p>
            <a:pPr algn="just"/>
            <a:r>
              <a:rPr lang="pt-BR" sz="2800" dirty="0" err="1"/>
              <a:t>Xx</a:t>
            </a:r>
            <a:r>
              <a:rPr lang="pt-BR" sz="2800" dirty="0"/>
              <a:t> </a:t>
            </a:r>
            <a:r>
              <a:rPr lang="pt-BR" sz="2800" dirty="0" err="1"/>
              <a:t>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ocooc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xoxoxo</a:t>
            </a:r>
            <a:r>
              <a:rPr lang="pt-BR" sz="2800" dirty="0"/>
              <a:t> </a:t>
            </a:r>
            <a:r>
              <a:rPr lang="pt-BR" sz="2800" dirty="0" err="1"/>
              <a:t>xoxooxox</a:t>
            </a:r>
            <a:r>
              <a:rPr lang="pt-BR" sz="2800" dirty="0"/>
              <a:t> </a:t>
            </a:r>
            <a:r>
              <a:rPr lang="pt-BR" sz="2800" dirty="0" err="1"/>
              <a:t>xoxox</a:t>
            </a:r>
            <a:r>
              <a:rPr lang="pt-BR" sz="2800" dirty="0"/>
              <a:t> xoxo </a:t>
            </a:r>
            <a:r>
              <a:rPr lang="pt-BR" sz="2800" dirty="0" err="1"/>
              <a:t>xxxxxxxxxxxo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(</a:t>
            </a:r>
            <a:r>
              <a:rPr lang="pt-BR" sz="2800" dirty="0" err="1"/>
              <a:t>Petrucci</a:t>
            </a:r>
            <a:r>
              <a:rPr lang="pt-BR" sz="2800" dirty="0"/>
              <a:t>, 1995). </a:t>
            </a:r>
          </a:p>
          <a:p>
            <a:pPr algn="just"/>
            <a:r>
              <a:rPr lang="pt-BR" sz="2800" dirty="0" err="1"/>
              <a:t>Xooxoxoxo</a:t>
            </a:r>
            <a:r>
              <a:rPr lang="pt-BR" sz="2800" dirty="0"/>
              <a:t> </a:t>
            </a:r>
            <a:r>
              <a:rPr lang="pt-BR" sz="2800" dirty="0" err="1"/>
              <a:t>xoxoo</a:t>
            </a:r>
            <a:r>
              <a:rPr lang="pt-BR" sz="2800" dirty="0"/>
              <a:t> </a:t>
            </a:r>
            <a:r>
              <a:rPr lang="pt-BR" sz="2800" dirty="0" err="1"/>
              <a:t>xoxoox</a:t>
            </a:r>
            <a:r>
              <a:rPr lang="pt-BR" sz="2800" dirty="0"/>
              <a:t> </a:t>
            </a:r>
            <a:r>
              <a:rPr lang="pt-BR" sz="2800" dirty="0" err="1"/>
              <a:t>x</a:t>
            </a:r>
            <a:r>
              <a:rPr lang="pt-BR" sz="2800" dirty="0"/>
              <a:t> </a:t>
            </a:r>
            <a:r>
              <a:rPr lang="pt-BR" sz="2800" dirty="0" err="1"/>
              <a:t>oxooxo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xoox</a:t>
            </a:r>
            <a:r>
              <a:rPr lang="pt-BR" sz="2800" dirty="0"/>
              <a:t> </a:t>
            </a:r>
            <a:r>
              <a:rPr lang="pt-BR" sz="2800" dirty="0" err="1"/>
              <a:t>xoxoox</a:t>
            </a:r>
            <a:r>
              <a:rPr lang="pt-BR" sz="2800" dirty="0"/>
              <a:t> </a:t>
            </a:r>
            <a:r>
              <a:rPr lang="pt-BR" sz="2800" dirty="0" err="1"/>
              <a:t>xooxoxox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xoxoox</a:t>
            </a:r>
            <a:r>
              <a:rPr lang="pt-BR" sz="2800" dirty="0"/>
              <a:t> </a:t>
            </a:r>
            <a:r>
              <a:rPr lang="pt-BR" sz="2800" dirty="0" err="1"/>
              <a:t>xoxooxo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ooxo</a:t>
            </a:r>
            <a:r>
              <a:rPr lang="pt-BR" sz="2800" dirty="0"/>
              <a:t> </a:t>
            </a:r>
            <a:r>
              <a:rPr lang="pt-BR" sz="2800" dirty="0" err="1"/>
              <a:t>xooxoox</a:t>
            </a:r>
            <a:r>
              <a:rPr lang="pt-BR" sz="2800" dirty="0"/>
              <a:t> </a:t>
            </a:r>
            <a:r>
              <a:rPr lang="pt-BR" sz="2800" dirty="0" err="1"/>
              <a:t>xoxoxoo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xoxoxoxo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oxooxo</a:t>
            </a:r>
            <a:r>
              <a:rPr lang="pt-BR" sz="2800" dirty="0"/>
              <a:t> </a:t>
            </a:r>
            <a:r>
              <a:rPr lang="pt-BR" sz="2800" dirty="0" err="1"/>
              <a:t>xooxoxox</a:t>
            </a:r>
            <a:r>
              <a:rPr lang="pt-BR" sz="2800" dirty="0"/>
              <a:t> </a:t>
            </a:r>
            <a:r>
              <a:rPr lang="pt-BR" sz="2800" dirty="0" err="1"/>
              <a:t>oxooxoxo</a:t>
            </a:r>
            <a:r>
              <a:rPr lang="pt-BR" sz="2800" dirty="0"/>
              <a:t> </a:t>
            </a:r>
            <a:r>
              <a:rPr lang="pt-BR" sz="2800" dirty="0" err="1"/>
              <a:t>xxooxooxooxox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ooox</a:t>
            </a:r>
            <a:r>
              <a:rPr lang="pt-BR" sz="2800" dirty="0"/>
              <a:t> </a:t>
            </a:r>
            <a:r>
              <a:rPr lang="pt-BR" sz="2800" dirty="0" err="1"/>
              <a:t>xoxoxoox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xoxo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 xoxo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. </a:t>
            </a:r>
            <a:r>
              <a:rPr lang="pt-BR" sz="2800" dirty="0" err="1"/>
              <a:t>Xooxoxoxo</a:t>
            </a:r>
            <a:r>
              <a:rPr lang="pt-BR" sz="2800" dirty="0"/>
              <a:t> </a:t>
            </a:r>
            <a:r>
              <a:rPr lang="pt-BR" sz="2800" dirty="0" err="1"/>
              <a:t>xoxoo</a:t>
            </a:r>
            <a:r>
              <a:rPr lang="pt-BR" sz="2800" dirty="0"/>
              <a:t> </a:t>
            </a:r>
            <a:r>
              <a:rPr lang="pt-BR" sz="2800" dirty="0" err="1"/>
              <a:t>xoxoox</a:t>
            </a:r>
            <a:r>
              <a:rPr lang="pt-BR" sz="2800" dirty="0"/>
              <a:t> </a:t>
            </a:r>
            <a:r>
              <a:rPr lang="pt-BR" sz="2800" dirty="0" err="1"/>
              <a:t>x</a:t>
            </a:r>
            <a:r>
              <a:rPr lang="pt-BR" sz="2800" dirty="0"/>
              <a:t> </a:t>
            </a:r>
            <a:r>
              <a:rPr lang="pt-BR" sz="2800" dirty="0" err="1"/>
              <a:t>xxooxooxooxox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ooox</a:t>
            </a:r>
            <a:r>
              <a:rPr lang="pt-BR" sz="2800" dirty="0"/>
              <a:t> </a:t>
            </a:r>
            <a:r>
              <a:rPr lang="pt-BR" sz="2800" dirty="0" err="1"/>
              <a:t>xoxoxoox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xoxo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 xoxo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(Robertson, 1993). </a:t>
            </a:r>
          </a:p>
          <a:p>
            <a:pPr algn="just"/>
            <a:r>
              <a:rPr lang="pt-BR" sz="2800" dirty="0" err="1"/>
              <a:t>Oxooxo</a:t>
            </a:r>
            <a:r>
              <a:rPr lang="pt-BR" sz="2800" dirty="0"/>
              <a:t> </a:t>
            </a:r>
            <a:r>
              <a:rPr lang="pt-BR" sz="2800" dirty="0" err="1"/>
              <a:t>xooxoxox</a:t>
            </a:r>
            <a:r>
              <a:rPr lang="pt-BR" sz="2800" dirty="0"/>
              <a:t> </a:t>
            </a:r>
            <a:r>
              <a:rPr lang="pt-BR" sz="2800" dirty="0" err="1"/>
              <a:t>oxooxoxo</a:t>
            </a:r>
            <a:r>
              <a:rPr lang="pt-BR" sz="2800" dirty="0"/>
              <a:t> </a:t>
            </a:r>
            <a:r>
              <a:rPr lang="pt-BR" sz="2800" dirty="0" err="1"/>
              <a:t>xxooxooxooxox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ooox</a:t>
            </a:r>
            <a:r>
              <a:rPr lang="pt-BR" sz="2800" dirty="0"/>
              <a:t> </a:t>
            </a:r>
            <a:r>
              <a:rPr lang="pt-BR" sz="2800" dirty="0" err="1"/>
              <a:t>xoxoxoox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xoxo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 xoxo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. </a:t>
            </a:r>
            <a:r>
              <a:rPr lang="pt-BR" sz="2800" dirty="0" err="1"/>
              <a:t>Xooxoxoxo</a:t>
            </a:r>
            <a:r>
              <a:rPr lang="pt-BR" sz="2800" dirty="0"/>
              <a:t> </a:t>
            </a:r>
            <a:r>
              <a:rPr lang="pt-BR" sz="2800" dirty="0" err="1"/>
              <a:t>xoxoo</a:t>
            </a:r>
            <a:r>
              <a:rPr lang="pt-BR" sz="2800" dirty="0"/>
              <a:t> </a:t>
            </a:r>
            <a:r>
              <a:rPr lang="pt-BR" sz="2800" dirty="0" err="1"/>
              <a:t>xoxoox</a:t>
            </a:r>
            <a:r>
              <a:rPr lang="pt-BR" sz="2800" dirty="0"/>
              <a:t>.</a:t>
            </a:r>
          </a:p>
        </p:txBody>
      </p:sp>
      <p:sp>
        <p:nvSpPr>
          <p:cNvPr id="41" name="Round Diagonal Corner Rectangle 40"/>
          <p:cNvSpPr/>
          <p:nvPr/>
        </p:nvSpPr>
        <p:spPr>
          <a:xfrm>
            <a:off x="10676378" y="9044091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2" name="Round Diagonal Corner Rectangle 41"/>
          <p:cNvSpPr/>
          <p:nvPr/>
        </p:nvSpPr>
        <p:spPr>
          <a:xfrm>
            <a:off x="10676378" y="17979012"/>
            <a:ext cx="5169603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3" name="CaixaDeTexto 37"/>
          <p:cNvSpPr txBox="1"/>
          <p:nvPr/>
        </p:nvSpPr>
        <p:spPr>
          <a:xfrm>
            <a:off x="11172030" y="9048537"/>
            <a:ext cx="953878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400" b="1" dirty="0"/>
              <a:t>3 – Resultados</a:t>
            </a:r>
          </a:p>
          <a:p>
            <a:pPr algn="just"/>
            <a:endParaRPr lang="pt-BR" sz="1000" b="1" dirty="0"/>
          </a:p>
          <a:p>
            <a:pPr algn="just"/>
            <a:r>
              <a:rPr lang="pt-BR" sz="2800" dirty="0" err="1"/>
              <a:t>Xoxoox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xoooxoox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oxoxo</a:t>
            </a:r>
            <a:r>
              <a:rPr lang="pt-BR" sz="2800" dirty="0"/>
              <a:t> </a:t>
            </a:r>
            <a:r>
              <a:rPr lang="pt-BR" sz="2800" dirty="0" err="1"/>
              <a:t>xoxooxoxooxo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. </a:t>
            </a:r>
          </a:p>
          <a:p>
            <a:pPr lvl="0" algn="just"/>
            <a:r>
              <a:rPr lang="pt-BR" sz="2800" dirty="0" err="1"/>
              <a:t>Xxoox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oxoxo</a:t>
            </a:r>
            <a:r>
              <a:rPr lang="pt-BR" sz="2800" dirty="0"/>
              <a:t> </a:t>
            </a:r>
            <a:r>
              <a:rPr lang="pt-BR" sz="2800" dirty="0" err="1"/>
              <a:t>xoxooxoxooxo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Xoxooxx</a:t>
            </a:r>
            <a:r>
              <a:rPr lang="pt-BR" sz="2800" dirty="0"/>
              <a:t>  xoxo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xpxoxooxooxo</a:t>
            </a:r>
            <a:r>
              <a:rPr lang="pt-BR" sz="2800" dirty="0"/>
              <a:t>.</a:t>
            </a:r>
          </a:p>
          <a:p>
            <a:pPr lvl="0" algn="just"/>
            <a:r>
              <a:rPr lang="pt-BR" sz="2800" dirty="0" err="1"/>
              <a:t>Xx</a:t>
            </a:r>
            <a:r>
              <a:rPr lang="pt-BR" sz="2800" dirty="0"/>
              <a:t> </a:t>
            </a:r>
            <a:r>
              <a:rPr lang="pt-BR" sz="2800" dirty="0" err="1"/>
              <a:t>oo</a:t>
            </a:r>
            <a:r>
              <a:rPr lang="pt-BR" sz="2800" dirty="0"/>
              <a:t> </a:t>
            </a:r>
            <a:r>
              <a:rPr lang="pt-BR" sz="2800" dirty="0" err="1"/>
              <a:t>Xoooo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oxoox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xoxoxo</a:t>
            </a:r>
            <a:r>
              <a:rPr lang="pt-BR" sz="2800" dirty="0"/>
              <a:t> </a:t>
            </a:r>
            <a:r>
              <a:rPr lang="pt-BR" sz="2800" dirty="0" err="1"/>
              <a:t>xoxooxox</a:t>
            </a:r>
            <a:r>
              <a:rPr lang="pt-BR" sz="2800" dirty="0"/>
              <a:t> </a:t>
            </a:r>
            <a:r>
              <a:rPr lang="pt-BR" sz="2800" dirty="0" err="1"/>
              <a:t>xoxox</a:t>
            </a:r>
            <a:r>
              <a:rPr lang="pt-BR" sz="2800" dirty="0"/>
              <a:t> xoxo </a:t>
            </a:r>
            <a:r>
              <a:rPr lang="pt-BR" sz="2800" dirty="0" err="1"/>
              <a:t>xxxxxxxxxxxo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.</a:t>
            </a:r>
          </a:p>
          <a:p>
            <a:pPr lvl="0" algn="just"/>
            <a:r>
              <a:rPr lang="pt-BR" sz="2800" dirty="0" err="1"/>
              <a:t>Xxoox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oxoxo</a:t>
            </a:r>
            <a:r>
              <a:rPr lang="pt-BR" sz="2800" dirty="0"/>
              <a:t> </a:t>
            </a:r>
            <a:r>
              <a:rPr lang="pt-BR" sz="2800" dirty="0" err="1"/>
              <a:t>xoxooxoxoxox</a:t>
            </a:r>
            <a:r>
              <a:rPr lang="pt-BR" sz="2800" dirty="0"/>
              <a:t> </a:t>
            </a:r>
            <a:r>
              <a:rPr lang="pt-BR" sz="2800" dirty="0" err="1"/>
              <a:t>xoxoxoxo</a:t>
            </a:r>
            <a:r>
              <a:rPr lang="pt-BR" sz="2800" dirty="0"/>
              <a:t> </a:t>
            </a:r>
            <a:r>
              <a:rPr lang="pt-BR" sz="2800" dirty="0" err="1"/>
              <a:t>xoxoxoxo</a:t>
            </a:r>
            <a:r>
              <a:rPr lang="pt-BR" sz="2800" dirty="0"/>
              <a:t> </a:t>
            </a:r>
            <a:r>
              <a:rPr lang="pt-BR" sz="2800" dirty="0" err="1"/>
              <a:t>xoxoxoxoxoxo</a:t>
            </a:r>
            <a:r>
              <a:rPr lang="pt-BR" sz="2800" dirty="0"/>
              <a:t> </a:t>
            </a:r>
            <a:r>
              <a:rPr lang="pt-BR" sz="2800" dirty="0" err="1"/>
              <a:t>xoxox</a:t>
            </a:r>
            <a:r>
              <a:rPr lang="pt-BR" sz="2800" dirty="0"/>
              <a:t> </a:t>
            </a:r>
            <a:r>
              <a:rPr lang="pt-BR" sz="2800" dirty="0" err="1"/>
              <a:t>xoxooxo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Xoxooxx</a:t>
            </a:r>
            <a:r>
              <a:rPr lang="pt-BR" sz="2800" dirty="0"/>
              <a:t>  xoxo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xpxoxooxooxo</a:t>
            </a:r>
            <a:r>
              <a:rPr lang="pt-BR" sz="2800" dirty="0"/>
              <a:t>. </a:t>
            </a:r>
          </a:p>
        </p:txBody>
      </p:sp>
      <p:sp>
        <p:nvSpPr>
          <p:cNvPr id="44" name="CaixaDeTexto 37"/>
          <p:cNvSpPr txBox="1"/>
          <p:nvPr/>
        </p:nvSpPr>
        <p:spPr>
          <a:xfrm>
            <a:off x="11234929" y="17979012"/>
            <a:ext cx="953878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400" b="1" dirty="0"/>
              <a:t>4 – Conclusão</a:t>
            </a:r>
          </a:p>
          <a:p>
            <a:pPr algn="just"/>
            <a:endParaRPr lang="pt-BR" sz="1000" b="1" dirty="0"/>
          </a:p>
          <a:p>
            <a:pPr lvl="0" algn="just"/>
            <a:r>
              <a:rPr lang="pt-BR" sz="2800" dirty="0" err="1"/>
              <a:t>Xoxoox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xoooxoox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oxoxo</a:t>
            </a:r>
            <a:r>
              <a:rPr lang="pt-BR" sz="2800" dirty="0"/>
              <a:t> </a:t>
            </a:r>
            <a:r>
              <a:rPr lang="pt-BR" sz="2800" dirty="0" err="1"/>
              <a:t>xoxooxoxooxo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.</a:t>
            </a:r>
          </a:p>
          <a:p>
            <a:pPr algn="just"/>
            <a:r>
              <a:rPr lang="pt-BR" sz="2800" dirty="0" err="1"/>
              <a:t>Xoxoox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xoooxoox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oxo</a:t>
            </a:r>
            <a:r>
              <a:rPr lang="pt-BR" sz="2800" dirty="0"/>
              <a:t> </a:t>
            </a:r>
            <a:r>
              <a:rPr lang="pt-BR" sz="2800" dirty="0" err="1"/>
              <a:t>oxoox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oxoxo</a:t>
            </a:r>
            <a:r>
              <a:rPr lang="pt-BR" sz="2800" dirty="0"/>
              <a:t> </a:t>
            </a:r>
            <a:r>
              <a:rPr lang="pt-BR" sz="2800" dirty="0" err="1"/>
              <a:t>xoxooxoxooxo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</a:p>
          <a:p>
            <a:pPr algn="just"/>
            <a:r>
              <a:rPr lang="pt-BR" sz="2800" dirty="0" err="1"/>
              <a:t>Xocooc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xoxoxo</a:t>
            </a:r>
            <a:r>
              <a:rPr lang="pt-BR" sz="2800" dirty="0"/>
              <a:t> </a:t>
            </a:r>
            <a:r>
              <a:rPr lang="pt-BR" sz="2800" dirty="0" err="1"/>
              <a:t>xoxooxox</a:t>
            </a:r>
            <a:r>
              <a:rPr lang="pt-BR" sz="2800" dirty="0"/>
              <a:t> </a:t>
            </a:r>
            <a:r>
              <a:rPr lang="pt-BR" sz="2800" dirty="0" err="1"/>
              <a:t>xoxox</a:t>
            </a:r>
            <a:r>
              <a:rPr lang="pt-BR" sz="2800" dirty="0"/>
              <a:t> xoxo </a:t>
            </a:r>
            <a:r>
              <a:rPr lang="pt-BR" sz="2800" dirty="0" err="1"/>
              <a:t>x</a:t>
            </a:r>
            <a:r>
              <a:rPr lang="pt-BR" sz="2800" dirty="0"/>
              <a:t>.</a:t>
            </a:r>
          </a:p>
          <a:p>
            <a:pPr lvl="0" algn="just"/>
            <a:r>
              <a:rPr lang="pt-BR" sz="2800" dirty="0" err="1"/>
              <a:t>Xxoox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oox</a:t>
            </a:r>
            <a:r>
              <a:rPr lang="pt-BR" sz="2800" dirty="0"/>
              <a:t> </a:t>
            </a:r>
            <a:r>
              <a:rPr lang="pt-BR" sz="2800" dirty="0" err="1"/>
              <a:t>oxoxo</a:t>
            </a:r>
            <a:r>
              <a:rPr lang="pt-BR" sz="2800" dirty="0"/>
              <a:t> </a:t>
            </a:r>
            <a:r>
              <a:rPr lang="pt-BR" sz="2800" dirty="0" err="1"/>
              <a:t>xoxooxoxooxo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xox</a:t>
            </a:r>
            <a:r>
              <a:rPr lang="pt-BR" sz="2800" dirty="0"/>
              <a:t> </a:t>
            </a:r>
            <a:r>
              <a:rPr lang="pt-BR" sz="2800" dirty="0" err="1"/>
              <a:t>oxox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ooxo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Xoxooxx</a:t>
            </a:r>
            <a:r>
              <a:rPr lang="pt-BR" sz="2800" dirty="0"/>
              <a:t>  xoxo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xpxoxooxooxo</a:t>
            </a:r>
            <a:r>
              <a:rPr lang="pt-BR" sz="2800" dirty="0"/>
              <a:t>.</a:t>
            </a:r>
          </a:p>
          <a:p>
            <a:pPr lvl="0" algn="just"/>
            <a:r>
              <a:rPr lang="pt-BR" sz="2800" dirty="0" err="1"/>
              <a:t>Xx</a:t>
            </a:r>
            <a:r>
              <a:rPr lang="pt-BR" sz="2800" dirty="0"/>
              <a:t> </a:t>
            </a:r>
            <a:r>
              <a:rPr lang="pt-BR" sz="2800" dirty="0" err="1"/>
              <a:t>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ox</a:t>
            </a:r>
            <a:r>
              <a:rPr lang="pt-BR" sz="2800" dirty="0"/>
              <a:t> </a:t>
            </a:r>
            <a:r>
              <a:rPr lang="pt-BR" sz="2800" dirty="0" err="1"/>
              <a:t>ocooc</a:t>
            </a:r>
            <a:r>
              <a:rPr lang="pt-BR" sz="2800" dirty="0"/>
              <a:t> </a:t>
            </a:r>
            <a:r>
              <a:rPr lang="pt-BR" sz="2800" dirty="0" err="1"/>
              <a:t>Xoo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 </a:t>
            </a:r>
            <a:r>
              <a:rPr lang="pt-BR" sz="2800" dirty="0" err="1"/>
              <a:t>xoxoxo</a:t>
            </a:r>
            <a:r>
              <a:rPr lang="pt-BR" sz="2800" dirty="0"/>
              <a:t> </a:t>
            </a:r>
            <a:r>
              <a:rPr lang="pt-BR" sz="2800" dirty="0" err="1"/>
              <a:t>xoxooxox</a:t>
            </a:r>
            <a:r>
              <a:rPr lang="pt-BR" sz="2800" dirty="0"/>
              <a:t> </a:t>
            </a:r>
            <a:r>
              <a:rPr lang="pt-BR" sz="2800" dirty="0" err="1"/>
              <a:t>xoxox</a:t>
            </a:r>
            <a:r>
              <a:rPr lang="pt-BR" sz="2800" dirty="0"/>
              <a:t> xoxo </a:t>
            </a:r>
            <a:r>
              <a:rPr lang="pt-BR" sz="2800" dirty="0" err="1"/>
              <a:t>xo</a:t>
            </a:r>
            <a:r>
              <a:rPr lang="pt-BR" sz="2800" dirty="0"/>
              <a:t> xoxo xoxo </a:t>
            </a:r>
            <a:r>
              <a:rPr lang="pt-BR" sz="2800" dirty="0" err="1"/>
              <a:t>xxxxxo</a:t>
            </a:r>
            <a:r>
              <a:rPr lang="pt-BR" sz="2800" dirty="0"/>
              <a:t> </a:t>
            </a:r>
            <a:r>
              <a:rPr lang="pt-BR" sz="2800" dirty="0" err="1"/>
              <a:t>xo</a:t>
            </a:r>
            <a:r>
              <a:rPr lang="pt-BR" sz="2800" dirty="0"/>
              <a:t>.</a:t>
            </a:r>
          </a:p>
        </p:txBody>
      </p:sp>
      <p:sp>
        <p:nvSpPr>
          <p:cNvPr id="45" name="Round Diagonal Corner Rectangle 44"/>
          <p:cNvSpPr/>
          <p:nvPr/>
        </p:nvSpPr>
        <p:spPr>
          <a:xfrm>
            <a:off x="10676378" y="22728057"/>
            <a:ext cx="5915026" cy="662937"/>
          </a:xfrm>
          <a:prstGeom prst="round2DiagRect">
            <a:avLst/>
          </a:prstGeom>
          <a:solidFill>
            <a:srgbClr val="2B713A">
              <a:alpha val="6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8830" tIns="129415" rIns="258830" bIns="129415" rtlCol="0" anchor="ctr"/>
          <a:lstStyle/>
          <a:p>
            <a:pPr algn="ctr"/>
            <a:endParaRPr lang="en-US" dirty="0"/>
          </a:p>
        </p:txBody>
      </p:sp>
      <p:sp>
        <p:nvSpPr>
          <p:cNvPr id="46" name="CaixaDeTexto 37"/>
          <p:cNvSpPr txBox="1"/>
          <p:nvPr/>
        </p:nvSpPr>
        <p:spPr>
          <a:xfrm>
            <a:off x="11244038" y="22728057"/>
            <a:ext cx="946677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400" b="1" dirty="0"/>
              <a:t>5 - Referência Bibliográfica </a:t>
            </a:r>
          </a:p>
          <a:p>
            <a:pPr algn="just"/>
            <a:endParaRPr lang="pt-BR" sz="1000" b="1" dirty="0"/>
          </a:p>
          <a:p>
            <a:r>
              <a:rPr lang="pt-BR" sz="2800" dirty="0"/>
              <a:t>PETRUCCI, </a:t>
            </a:r>
            <a:r>
              <a:rPr lang="pt-BR" sz="2800" dirty="0" err="1"/>
              <a:t>Eládio</a:t>
            </a:r>
            <a:r>
              <a:rPr lang="pt-BR" sz="2800" dirty="0"/>
              <a:t> G. R. </a:t>
            </a:r>
            <a:r>
              <a:rPr lang="pt-BR" sz="2800" b="1" dirty="0"/>
              <a:t>Materiais de construção</a:t>
            </a:r>
            <a:r>
              <a:rPr lang="pt-BR" sz="2800" dirty="0"/>
              <a:t>. 10 ed. São Paulo: Globo, 1995. 435 p.</a:t>
            </a:r>
          </a:p>
          <a:p>
            <a:r>
              <a:rPr lang="pt-BR" sz="2800" dirty="0"/>
              <a:t>MEHTA, P.K.; MONTEIRO, P.J.M. </a:t>
            </a:r>
            <a:r>
              <a:rPr lang="pt-BR" sz="2800" b="1" dirty="0"/>
              <a:t>Concreto: microestrutura, propriedades e materiais</a:t>
            </a:r>
            <a:r>
              <a:rPr lang="pt-BR" sz="2800" dirty="0"/>
              <a:t>. 3 ed. São Paulo: IBRACON, 2008.</a:t>
            </a:r>
          </a:p>
          <a:p>
            <a:pPr fontAlgn="base"/>
            <a:r>
              <a:rPr lang="pt-BR" sz="2800" dirty="0"/>
              <a:t>ROBERTSON, G. L. </a:t>
            </a:r>
            <a:r>
              <a:rPr lang="pt-BR" sz="2800" b="1" dirty="0" err="1"/>
              <a:t>Food</a:t>
            </a:r>
            <a:r>
              <a:rPr lang="pt-BR" sz="2800" b="1" dirty="0"/>
              <a:t> </a:t>
            </a:r>
            <a:r>
              <a:rPr lang="pt-BR" sz="2800" b="1" dirty="0" err="1"/>
              <a:t>packaging</a:t>
            </a:r>
            <a:r>
              <a:rPr lang="pt-BR" sz="2800" b="1" dirty="0"/>
              <a:t>: </a:t>
            </a:r>
            <a:r>
              <a:rPr lang="pt-BR" sz="2800" b="1" dirty="0" err="1"/>
              <a:t>priciples</a:t>
            </a:r>
            <a:r>
              <a:rPr lang="pt-BR" sz="2800" b="1" dirty="0"/>
              <a:t> </a:t>
            </a:r>
            <a:r>
              <a:rPr lang="pt-BR" sz="2800" b="1" dirty="0" err="1"/>
              <a:t>and</a:t>
            </a:r>
            <a:r>
              <a:rPr lang="pt-BR" sz="2800" b="1" dirty="0"/>
              <a:t> </a:t>
            </a:r>
            <a:r>
              <a:rPr lang="pt-BR" sz="2800" b="1" dirty="0" err="1"/>
              <a:t>practice</a:t>
            </a:r>
            <a:r>
              <a:rPr lang="pt-BR" sz="2800" b="1" dirty="0"/>
              <a:t>. </a:t>
            </a:r>
            <a:r>
              <a:rPr lang="pt-BR" sz="2800" dirty="0"/>
              <a:t>New York: Marcel Dekker, </a:t>
            </a:r>
            <a:r>
              <a:rPr lang="pt-BR" sz="2800" dirty="0" err="1"/>
              <a:t>Inc</a:t>
            </a:r>
            <a:r>
              <a:rPr lang="pt-BR" sz="2800" dirty="0"/>
              <a:t>, 1993. 676p.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01A56F-0006-4E08-BDD4-3D93215DC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3458" y="26443897"/>
            <a:ext cx="2809626" cy="280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634</Words>
  <Application>Microsoft Office PowerPoint</Application>
  <PresentationFormat>Personalizar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Mangal</vt:lpstr>
      <vt:lpstr>Myriad Arabic</vt:lpstr>
      <vt:lpstr>Office Theme</vt:lpstr>
      <vt:lpstr>Apresentação do PowerPoint</vt:lpstr>
    </vt:vector>
  </TitlesOfParts>
  <Company>ATUA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 Criacao06</dc:creator>
  <cp:lastModifiedBy>Gabriel Yudi Sanefugi</cp:lastModifiedBy>
  <cp:revision>16</cp:revision>
  <dcterms:created xsi:type="dcterms:W3CDTF">2018-07-04T19:31:15Z</dcterms:created>
  <dcterms:modified xsi:type="dcterms:W3CDTF">2018-09-30T15:36:20Z</dcterms:modified>
</cp:coreProperties>
</file>