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7" r:id="rId3"/>
    <p:sldId id="261" r:id="rId4"/>
    <p:sldId id="259" r:id="rId5"/>
    <p:sldId id="260" r:id="rId6"/>
    <p:sldId id="263" r:id="rId7"/>
    <p:sldId id="300" r:id="rId8"/>
    <p:sldId id="307" r:id="rId9"/>
    <p:sldId id="264" r:id="rId10"/>
    <p:sldId id="303" r:id="rId11"/>
    <p:sldId id="270" r:id="rId12"/>
    <p:sldId id="289"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1pPr>
    <a:lvl2pPr marL="0" marR="0" indent="2286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2pPr>
    <a:lvl3pPr marL="0" marR="0" indent="4572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3pPr>
    <a:lvl4pPr marL="0" marR="0" indent="6858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4pPr>
    <a:lvl5pPr marL="0" marR="0" indent="9144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5pPr>
    <a:lvl6pPr marL="0" marR="0" indent="11430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6pPr>
    <a:lvl7pPr marL="0" marR="0" indent="13716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7pPr>
    <a:lvl8pPr marL="0" marR="0" indent="16002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8pPr>
    <a:lvl9pPr marL="0" marR="0" indent="18288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94653"/>
  </p:normalViewPr>
  <p:slideViewPr>
    <p:cSldViewPr snapToGrid="0" snapToObjects="1">
      <p:cViewPr>
        <p:scale>
          <a:sx n="31" d="100"/>
          <a:sy n="31" d="100"/>
        </p:scale>
        <p:origin x="1832" y="18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Shape 26"/>
          <p:cNvSpPr>
            <a:spLocks noGrp="1" noRot="1" noChangeAspect="1"/>
          </p:cNvSpPr>
          <p:nvPr>
            <p:ph type="sldImg"/>
          </p:nvPr>
        </p:nvSpPr>
        <p:spPr>
          <a:xfrm>
            <a:off x="1143000" y="685800"/>
            <a:ext cx="4572000" cy="3429000"/>
          </a:xfrm>
          <a:prstGeom prst="rect">
            <a:avLst/>
          </a:prstGeom>
        </p:spPr>
        <p:txBody>
          <a:bodyPr/>
          <a:lstStyle/>
          <a:p/>
        </p:txBody>
      </p:sp>
      <p:sp>
        <p:nvSpPr>
          <p:cNvPr id="27" name="Shape 27"/>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Calibri" panose="020F0502020204030204" charset="0"/>
        <a:ea typeface="Calibri" panose="020F0502020204030204" charset="0"/>
        <a:cs typeface="Calibri" panose="020F0502020204030204" charset="0"/>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 photo">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rPr/>
            </a:fld>
            <a:endParaRPr/>
          </a:p>
        </p:txBody>
      </p:sp>
      <p:sp>
        <p:nvSpPr>
          <p:cNvPr id="3" name="Рисунок 2"/>
          <p:cNvSpPr>
            <a:spLocks noGrp="1"/>
          </p:cNvSpPr>
          <p:nvPr>
            <p:ph type="pic" sz="quarter" idx="10" hasCustomPrompt="1"/>
          </p:nvPr>
        </p:nvSpPr>
        <p:spPr>
          <a:xfrm>
            <a:off x="2843213" y="2524401"/>
            <a:ext cx="2862262" cy="2862263"/>
          </a:xfrm>
          <a:solidFill>
            <a:schemeClr val="bg2"/>
          </a:solidFill>
        </p:spPr>
        <p:txBody>
          <a:bodyPr/>
          <a:lstStyle>
            <a:lvl1pPr marL="0" indent="0">
              <a:buNone/>
              <a:defRPr/>
            </a:lvl1pPr>
          </a:lstStyle>
          <a:p>
            <a:r>
              <a:rPr lang="en-US" dirty="0" err="1"/>
              <a:t>img</a:t>
            </a:r>
            <a:endParaRPr lang="en-US" dirty="0"/>
          </a:p>
        </p:txBody>
      </p:sp>
      <p:sp>
        <p:nvSpPr>
          <p:cNvPr id="5" name="Рисунок 2"/>
          <p:cNvSpPr>
            <a:spLocks noGrp="1"/>
          </p:cNvSpPr>
          <p:nvPr>
            <p:ph type="pic" sz="quarter" idx="11" hasCustomPrompt="1"/>
          </p:nvPr>
        </p:nvSpPr>
        <p:spPr>
          <a:xfrm>
            <a:off x="6096621" y="2524400"/>
            <a:ext cx="2862262" cy="2862263"/>
          </a:xfrm>
          <a:solidFill>
            <a:schemeClr val="bg2"/>
          </a:solidFill>
        </p:spPr>
        <p:txBody>
          <a:bodyPr/>
          <a:lstStyle>
            <a:lvl1pPr marL="0" indent="0">
              <a:buNone/>
              <a:defRPr/>
            </a:lvl1pPr>
          </a:lstStyle>
          <a:p>
            <a:r>
              <a:rPr lang="en-US" dirty="0" err="1"/>
              <a:t>img</a:t>
            </a:r>
            <a:endParaRPr lang="en-US" dirty="0"/>
          </a:p>
        </p:txBody>
      </p:sp>
      <p:sp>
        <p:nvSpPr>
          <p:cNvPr id="6" name="Рисунок 2"/>
          <p:cNvSpPr>
            <a:spLocks noGrp="1"/>
          </p:cNvSpPr>
          <p:nvPr>
            <p:ph type="pic" sz="quarter" idx="12" hasCustomPrompt="1"/>
          </p:nvPr>
        </p:nvSpPr>
        <p:spPr>
          <a:xfrm>
            <a:off x="9350029" y="2524401"/>
            <a:ext cx="2862262" cy="2862263"/>
          </a:xfrm>
          <a:solidFill>
            <a:schemeClr val="bg2"/>
          </a:solidFill>
        </p:spPr>
        <p:txBody>
          <a:bodyPr/>
          <a:lstStyle>
            <a:lvl1pPr marL="0" indent="0">
              <a:buNone/>
              <a:defRPr/>
            </a:lvl1pPr>
          </a:lstStyle>
          <a:p>
            <a:r>
              <a:rPr lang="en-US" dirty="0" err="1"/>
              <a:t>img</a:t>
            </a:r>
            <a:endParaRPr lang="en-US" dirty="0"/>
          </a:p>
        </p:txBody>
      </p:sp>
      <p:sp>
        <p:nvSpPr>
          <p:cNvPr id="7" name="Рисунок 2"/>
          <p:cNvSpPr>
            <a:spLocks noGrp="1"/>
          </p:cNvSpPr>
          <p:nvPr>
            <p:ph type="pic" sz="quarter" idx="13" hasCustomPrompt="1"/>
          </p:nvPr>
        </p:nvSpPr>
        <p:spPr>
          <a:xfrm>
            <a:off x="12603437" y="2524400"/>
            <a:ext cx="2862262" cy="2862263"/>
          </a:xfrm>
          <a:solidFill>
            <a:schemeClr val="bg2"/>
          </a:solidFill>
        </p:spPr>
        <p:txBody>
          <a:bodyPr/>
          <a:lstStyle>
            <a:lvl1pPr marL="0" indent="0">
              <a:buNone/>
              <a:defRPr/>
            </a:lvl1pPr>
          </a:lstStyle>
          <a:p>
            <a:r>
              <a:rPr lang="en-US" dirty="0" err="1"/>
              <a:t>img</a:t>
            </a:r>
            <a:endParaRPr lang="en-US" dirty="0"/>
          </a:p>
        </p:txBody>
      </p:sp>
      <p:sp>
        <p:nvSpPr>
          <p:cNvPr id="8" name="Рисунок 2"/>
          <p:cNvSpPr>
            <a:spLocks noGrp="1"/>
          </p:cNvSpPr>
          <p:nvPr>
            <p:ph type="pic" sz="quarter" idx="14" hasCustomPrompt="1"/>
          </p:nvPr>
        </p:nvSpPr>
        <p:spPr>
          <a:xfrm>
            <a:off x="15856845" y="2524400"/>
            <a:ext cx="2862262" cy="2862263"/>
          </a:xfrm>
          <a:solidFill>
            <a:schemeClr val="bg2"/>
          </a:solidFill>
        </p:spPr>
        <p:txBody>
          <a:bodyPr/>
          <a:lstStyle>
            <a:lvl1pPr marL="0" indent="0">
              <a:buNone/>
              <a:defRPr/>
            </a:lvl1pPr>
          </a:lstStyle>
          <a:p>
            <a:r>
              <a:rPr lang="en-US" dirty="0" err="1"/>
              <a:t>img</a:t>
            </a:r>
            <a:endParaRPr lang="en-US" dirty="0"/>
          </a:p>
        </p:txBody>
      </p:sp>
      <p:sp>
        <p:nvSpPr>
          <p:cNvPr id="9" name="Рисунок 2"/>
          <p:cNvSpPr>
            <a:spLocks noGrp="1"/>
          </p:cNvSpPr>
          <p:nvPr>
            <p:ph type="pic" sz="quarter" idx="15" hasCustomPrompt="1"/>
          </p:nvPr>
        </p:nvSpPr>
        <p:spPr>
          <a:xfrm>
            <a:off x="19110253" y="2524399"/>
            <a:ext cx="2862262" cy="2862263"/>
          </a:xfrm>
          <a:solidFill>
            <a:schemeClr val="bg2"/>
          </a:solidFill>
        </p:spPr>
        <p:txBody>
          <a:bodyPr/>
          <a:lstStyle>
            <a:lvl1pPr marL="0" indent="0">
              <a:buNone/>
              <a:defRPr/>
            </a:lvl1pPr>
          </a:lstStyle>
          <a:p>
            <a:r>
              <a:rPr lang="en-US" dirty="0" err="1"/>
              <a:t>img</a:t>
            </a:r>
            <a:endParaRPr lang="en-US" dirty="0"/>
          </a:p>
        </p:txBody>
      </p:sp>
      <p:sp>
        <p:nvSpPr>
          <p:cNvPr id="10" name="Рисунок 2"/>
          <p:cNvSpPr>
            <a:spLocks noGrp="1"/>
          </p:cNvSpPr>
          <p:nvPr>
            <p:ph type="pic" sz="quarter" idx="16" hasCustomPrompt="1"/>
          </p:nvPr>
        </p:nvSpPr>
        <p:spPr>
          <a:xfrm>
            <a:off x="2843213" y="5738053"/>
            <a:ext cx="2862262" cy="2862263"/>
          </a:xfrm>
          <a:solidFill>
            <a:schemeClr val="bg2"/>
          </a:solidFill>
        </p:spPr>
        <p:txBody>
          <a:bodyPr/>
          <a:lstStyle>
            <a:lvl1pPr marL="0" indent="0">
              <a:buNone/>
              <a:defRPr/>
            </a:lvl1pPr>
          </a:lstStyle>
          <a:p>
            <a:r>
              <a:rPr lang="en-US" dirty="0" err="1"/>
              <a:t>img</a:t>
            </a:r>
            <a:endParaRPr lang="en-US" dirty="0"/>
          </a:p>
        </p:txBody>
      </p:sp>
      <p:sp>
        <p:nvSpPr>
          <p:cNvPr id="11" name="Рисунок 2"/>
          <p:cNvSpPr>
            <a:spLocks noGrp="1"/>
          </p:cNvSpPr>
          <p:nvPr>
            <p:ph type="pic" sz="quarter" idx="17" hasCustomPrompt="1"/>
          </p:nvPr>
        </p:nvSpPr>
        <p:spPr>
          <a:xfrm>
            <a:off x="6096621" y="5738052"/>
            <a:ext cx="2862262" cy="2862263"/>
          </a:xfrm>
          <a:solidFill>
            <a:schemeClr val="bg2"/>
          </a:solidFill>
        </p:spPr>
        <p:txBody>
          <a:bodyPr/>
          <a:lstStyle>
            <a:lvl1pPr marL="0" indent="0">
              <a:buNone/>
              <a:defRPr/>
            </a:lvl1pPr>
          </a:lstStyle>
          <a:p>
            <a:r>
              <a:rPr lang="en-US" dirty="0" err="1"/>
              <a:t>img</a:t>
            </a:r>
            <a:endParaRPr lang="en-US" dirty="0"/>
          </a:p>
        </p:txBody>
      </p:sp>
      <p:sp>
        <p:nvSpPr>
          <p:cNvPr id="12" name="Рисунок 2"/>
          <p:cNvSpPr>
            <a:spLocks noGrp="1"/>
          </p:cNvSpPr>
          <p:nvPr>
            <p:ph type="pic" sz="quarter" idx="18" hasCustomPrompt="1"/>
          </p:nvPr>
        </p:nvSpPr>
        <p:spPr>
          <a:xfrm>
            <a:off x="9350029" y="5738053"/>
            <a:ext cx="2862262" cy="2862263"/>
          </a:xfrm>
          <a:solidFill>
            <a:schemeClr val="bg2"/>
          </a:solidFill>
        </p:spPr>
        <p:txBody>
          <a:bodyPr/>
          <a:lstStyle>
            <a:lvl1pPr marL="0" indent="0">
              <a:buNone/>
              <a:defRPr/>
            </a:lvl1pPr>
          </a:lstStyle>
          <a:p>
            <a:r>
              <a:rPr lang="en-US" dirty="0" err="1"/>
              <a:t>img</a:t>
            </a:r>
            <a:endParaRPr lang="en-US" dirty="0"/>
          </a:p>
        </p:txBody>
      </p:sp>
      <p:sp>
        <p:nvSpPr>
          <p:cNvPr id="13" name="Рисунок 2"/>
          <p:cNvSpPr>
            <a:spLocks noGrp="1"/>
          </p:cNvSpPr>
          <p:nvPr>
            <p:ph type="pic" sz="quarter" idx="19" hasCustomPrompt="1"/>
          </p:nvPr>
        </p:nvSpPr>
        <p:spPr>
          <a:xfrm>
            <a:off x="12603437" y="5738052"/>
            <a:ext cx="2862262" cy="2862263"/>
          </a:xfrm>
          <a:solidFill>
            <a:schemeClr val="bg2"/>
          </a:solidFill>
        </p:spPr>
        <p:txBody>
          <a:bodyPr/>
          <a:lstStyle>
            <a:lvl1pPr marL="0" indent="0">
              <a:buNone/>
              <a:defRPr/>
            </a:lvl1pPr>
          </a:lstStyle>
          <a:p>
            <a:r>
              <a:rPr lang="en-US" dirty="0" err="1"/>
              <a:t>img</a:t>
            </a:r>
            <a:endParaRPr lang="en-US" dirty="0"/>
          </a:p>
        </p:txBody>
      </p:sp>
      <p:sp>
        <p:nvSpPr>
          <p:cNvPr id="14" name="Рисунок 2"/>
          <p:cNvSpPr>
            <a:spLocks noGrp="1"/>
          </p:cNvSpPr>
          <p:nvPr>
            <p:ph type="pic" sz="quarter" idx="20" hasCustomPrompt="1"/>
          </p:nvPr>
        </p:nvSpPr>
        <p:spPr>
          <a:xfrm>
            <a:off x="15856845" y="5738052"/>
            <a:ext cx="2862262" cy="2862263"/>
          </a:xfrm>
          <a:solidFill>
            <a:schemeClr val="bg2"/>
          </a:solidFill>
        </p:spPr>
        <p:txBody>
          <a:bodyPr/>
          <a:lstStyle>
            <a:lvl1pPr marL="0" indent="0">
              <a:buNone/>
              <a:defRPr/>
            </a:lvl1pPr>
          </a:lstStyle>
          <a:p>
            <a:r>
              <a:rPr lang="en-US" dirty="0" err="1"/>
              <a:t>img</a:t>
            </a:r>
            <a:endParaRPr lang="en-US" dirty="0"/>
          </a:p>
        </p:txBody>
      </p:sp>
      <p:sp>
        <p:nvSpPr>
          <p:cNvPr id="15" name="Рисунок 2"/>
          <p:cNvSpPr>
            <a:spLocks noGrp="1"/>
          </p:cNvSpPr>
          <p:nvPr>
            <p:ph type="pic" sz="quarter" idx="21" hasCustomPrompt="1"/>
          </p:nvPr>
        </p:nvSpPr>
        <p:spPr>
          <a:xfrm>
            <a:off x="19110253" y="5738051"/>
            <a:ext cx="2862262" cy="2862263"/>
          </a:xfrm>
          <a:solidFill>
            <a:schemeClr val="bg2"/>
          </a:solidFill>
        </p:spPr>
        <p:txBody>
          <a:bodyPr/>
          <a:lstStyle>
            <a:lvl1pPr marL="0" indent="0">
              <a:buNone/>
              <a:defRPr/>
            </a:lvl1pPr>
          </a:lstStyle>
          <a:p>
            <a:r>
              <a:rPr lang="en-US" dirty="0" err="1"/>
              <a:t>img</a:t>
            </a:r>
            <a:endParaRPr lang="en-US"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with photo">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rPr/>
            </a:fld>
            <a:endParaRPr/>
          </a:p>
        </p:txBody>
      </p:sp>
      <p:sp>
        <p:nvSpPr>
          <p:cNvPr id="3" name="Рисунок 2"/>
          <p:cNvSpPr>
            <a:spLocks noGrp="1"/>
          </p:cNvSpPr>
          <p:nvPr>
            <p:ph type="pic" sz="quarter" idx="10" hasCustomPrompt="1"/>
          </p:nvPr>
        </p:nvSpPr>
        <p:spPr>
          <a:xfrm>
            <a:off x="342162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7" name="Рисунок 2"/>
          <p:cNvSpPr>
            <a:spLocks noGrp="1"/>
          </p:cNvSpPr>
          <p:nvPr>
            <p:ph type="pic" sz="quarter" idx="11" hasCustomPrompt="1"/>
          </p:nvPr>
        </p:nvSpPr>
        <p:spPr>
          <a:xfrm>
            <a:off x="636675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8" name="Рисунок 2"/>
          <p:cNvSpPr>
            <a:spLocks noGrp="1"/>
          </p:cNvSpPr>
          <p:nvPr>
            <p:ph type="pic" sz="quarter" idx="12" hasCustomPrompt="1"/>
          </p:nvPr>
        </p:nvSpPr>
        <p:spPr>
          <a:xfrm>
            <a:off x="931188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9" name="Рисунок 2"/>
          <p:cNvSpPr>
            <a:spLocks noGrp="1"/>
          </p:cNvSpPr>
          <p:nvPr>
            <p:ph type="pic" sz="quarter" idx="13" hasCustomPrompt="1"/>
          </p:nvPr>
        </p:nvSpPr>
        <p:spPr>
          <a:xfrm>
            <a:off x="1225701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1" name="Рисунок 2"/>
          <p:cNvSpPr>
            <a:spLocks noGrp="1"/>
          </p:cNvSpPr>
          <p:nvPr>
            <p:ph type="pic" sz="quarter" idx="14" hasCustomPrompt="1"/>
          </p:nvPr>
        </p:nvSpPr>
        <p:spPr>
          <a:xfrm>
            <a:off x="1520214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2" name="Рисунок 2"/>
          <p:cNvSpPr>
            <a:spLocks noGrp="1"/>
          </p:cNvSpPr>
          <p:nvPr>
            <p:ph type="pic" sz="quarter" idx="15" hasCustomPrompt="1"/>
          </p:nvPr>
        </p:nvSpPr>
        <p:spPr>
          <a:xfrm>
            <a:off x="1814727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3" name="Рисунок 2"/>
          <p:cNvSpPr>
            <a:spLocks noGrp="1"/>
          </p:cNvSpPr>
          <p:nvPr>
            <p:ph type="pic" sz="quarter" idx="16" hasCustomPrompt="1"/>
          </p:nvPr>
        </p:nvSpPr>
        <p:spPr>
          <a:xfrm>
            <a:off x="342162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4" name="Рисунок 2"/>
          <p:cNvSpPr>
            <a:spLocks noGrp="1"/>
          </p:cNvSpPr>
          <p:nvPr>
            <p:ph type="pic" sz="quarter" idx="17" hasCustomPrompt="1"/>
          </p:nvPr>
        </p:nvSpPr>
        <p:spPr>
          <a:xfrm>
            <a:off x="636675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5" name="Рисунок 2"/>
          <p:cNvSpPr>
            <a:spLocks noGrp="1"/>
          </p:cNvSpPr>
          <p:nvPr>
            <p:ph type="pic" sz="quarter" idx="18" hasCustomPrompt="1"/>
          </p:nvPr>
        </p:nvSpPr>
        <p:spPr>
          <a:xfrm>
            <a:off x="931188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6" name="Рисунок 2"/>
          <p:cNvSpPr>
            <a:spLocks noGrp="1"/>
          </p:cNvSpPr>
          <p:nvPr>
            <p:ph type="pic" sz="quarter" idx="19" hasCustomPrompt="1"/>
          </p:nvPr>
        </p:nvSpPr>
        <p:spPr>
          <a:xfrm>
            <a:off x="1225701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7" name="Рисунок 2"/>
          <p:cNvSpPr>
            <a:spLocks noGrp="1"/>
          </p:cNvSpPr>
          <p:nvPr>
            <p:ph type="pic" sz="quarter" idx="20" hasCustomPrompt="1"/>
          </p:nvPr>
        </p:nvSpPr>
        <p:spPr>
          <a:xfrm>
            <a:off x="1520214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8" name="Рисунок 2"/>
          <p:cNvSpPr>
            <a:spLocks noGrp="1"/>
          </p:cNvSpPr>
          <p:nvPr>
            <p:ph type="pic" sz="quarter" idx="21" hasCustomPrompt="1"/>
          </p:nvPr>
        </p:nvSpPr>
        <p:spPr>
          <a:xfrm>
            <a:off x="1814727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9" name="Рисунок 2"/>
          <p:cNvSpPr>
            <a:spLocks noGrp="1"/>
          </p:cNvSpPr>
          <p:nvPr>
            <p:ph type="pic" sz="quarter" idx="22" hasCustomPrompt="1"/>
          </p:nvPr>
        </p:nvSpPr>
        <p:spPr>
          <a:xfrm>
            <a:off x="342162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0" name="Рисунок 2"/>
          <p:cNvSpPr>
            <a:spLocks noGrp="1"/>
          </p:cNvSpPr>
          <p:nvPr>
            <p:ph type="pic" sz="quarter" idx="23" hasCustomPrompt="1"/>
          </p:nvPr>
        </p:nvSpPr>
        <p:spPr>
          <a:xfrm>
            <a:off x="636675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1" name="Рисунок 2"/>
          <p:cNvSpPr>
            <a:spLocks noGrp="1"/>
          </p:cNvSpPr>
          <p:nvPr>
            <p:ph type="pic" sz="quarter" idx="24" hasCustomPrompt="1"/>
          </p:nvPr>
        </p:nvSpPr>
        <p:spPr>
          <a:xfrm>
            <a:off x="931188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2" name="Рисунок 2"/>
          <p:cNvSpPr>
            <a:spLocks noGrp="1"/>
          </p:cNvSpPr>
          <p:nvPr>
            <p:ph type="pic" sz="quarter" idx="25" hasCustomPrompt="1"/>
          </p:nvPr>
        </p:nvSpPr>
        <p:spPr>
          <a:xfrm>
            <a:off x="1225701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3" name="Рисунок 2"/>
          <p:cNvSpPr>
            <a:spLocks noGrp="1"/>
          </p:cNvSpPr>
          <p:nvPr>
            <p:ph type="pic" sz="quarter" idx="26" hasCustomPrompt="1"/>
          </p:nvPr>
        </p:nvSpPr>
        <p:spPr>
          <a:xfrm>
            <a:off x="1520214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4" name="Рисунок 2"/>
          <p:cNvSpPr>
            <a:spLocks noGrp="1"/>
          </p:cNvSpPr>
          <p:nvPr>
            <p:ph type="pic" sz="quarter" idx="27" hasCustomPrompt="1"/>
          </p:nvPr>
        </p:nvSpPr>
        <p:spPr>
          <a:xfrm>
            <a:off x="1814727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689100" y="355600"/>
            <a:ext cx="21005800" cy="2286000"/>
          </a:xfrm>
          <a:prstGeom prst="rect">
            <a:avLst/>
          </a:prstGeom>
          <a:ln w="12700">
            <a:miter lim="400000"/>
          </a:ln>
        </p:spPr>
        <p:txBody>
          <a:bodyPr lIns="50800" tIns="50800" rIns="50800" bIns="50800" anchor="ctr">
            <a:normAutofit/>
          </a:bodyPr>
          <a:lstStyle/>
          <a:p>
            <a:r>
              <a:t>Текст заголовка</a:t>
            </a:r>
          </a:p>
        </p:txBody>
      </p:sp>
      <p:sp>
        <p:nvSpPr>
          <p:cNvPr id="3" name="Уровень текста 1…"/>
          <p:cNvSpPr txBox="1">
            <a:spLocks noGrp="1"/>
          </p:cNvSpPr>
          <p:nvPr>
            <p:ph type="body" idx="1"/>
          </p:nvPr>
        </p:nvSpPr>
        <p:spPr>
          <a:xfrm>
            <a:off x="1689100" y="3149600"/>
            <a:ext cx="21005800" cy="9296400"/>
          </a:xfrm>
          <a:prstGeom prst="rect">
            <a:avLst/>
          </a:prstGeom>
          <a:ln w="12700">
            <a:miter lim="400000"/>
          </a:ln>
        </p:spPr>
        <p:txBody>
          <a:bodyPr lIns="50800" tIns="50800" rIns="50800" bIns="50800"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Calibri" panose="020F0502020204030204" charset="0"/>
                <a:ea typeface="Calibri" panose="020F0502020204030204" charset="0"/>
                <a:cs typeface="Calibri" panose="020F0502020204030204" charset="0"/>
                <a:sym typeface="Helvetica Neue Light" panose="020005030000000200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Calibri" panose="020F0502020204030204" charset="0"/>
          <a:ea typeface="Calibri" panose="020F0502020204030204" charset="0"/>
          <a:cs typeface="Calibri" panose="020F0502020204030204" charset="0"/>
          <a:sym typeface="Helvetica Neue Medium" panose="02000503000000020004"/>
        </a:defRPr>
      </a:lvl1pPr>
      <a:lvl2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panose="02000503000000020004"/>
        </a:defRPr>
      </a:lvl2pPr>
      <a:lvl3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panose="02000503000000020004"/>
        </a:defRPr>
      </a:lvl3pPr>
      <a:lvl4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panose="02000503000000020004"/>
        </a:defRPr>
      </a:lvl4pPr>
      <a:lvl5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panose="02000503000000020004"/>
        </a:defRPr>
      </a:lvl5pPr>
      <a:lvl6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panose="02000503000000020004"/>
        </a:defRPr>
      </a:lvl6pPr>
      <a:lvl7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panose="02000503000000020004"/>
        </a:defRPr>
      </a:lvl7pPr>
      <a:lvl8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panose="02000503000000020004"/>
        </a:defRPr>
      </a:lvl8pPr>
      <a:lvl9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panose="02000503000000020004"/>
        </a:defRPr>
      </a:lvl9pPr>
    </p:titleStyle>
    <p:bodyStyle>
      <a:lvl1pPr marL="344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Calibri" panose="020F0502020204030204" charset="0"/>
          <a:ea typeface="Calibri" panose="020F0502020204030204" charset="0"/>
          <a:cs typeface="Calibri" panose="020F0502020204030204" charset="0"/>
          <a:sym typeface="Open Sans"/>
        </a:defRPr>
      </a:lvl1pPr>
      <a:lvl2pPr marL="979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Calibri" panose="020F0502020204030204" charset="0"/>
          <a:ea typeface="Calibri" panose="020F0502020204030204" charset="0"/>
          <a:cs typeface="Calibri" panose="020F0502020204030204" charset="0"/>
          <a:sym typeface="Open Sans"/>
        </a:defRPr>
      </a:lvl2pPr>
      <a:lvl3pPr marL="1614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Calibri" panose="020F0502020204030204" charset="0"/>
          <a:ea typeface="Calibri" panose="020F0502020204030204" charset="0"/>
          <a:cs typeface="Calibri" panose="020F0502020204030204" charset="0"/>
          <a:sym typeface="Open Sans"/>
        </a:defRPr>
      </a:lvl3pPr>
      <a:lvl4pPr marL="2249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Calibri" panose="020F0502020204030204" charset="0"/>
          <a:ea typeface="Calibri" panose="020F0502020204030204" charset="0"/>
          <a:cs typeface="Calibri" panose="020F0502020204030204" charset="0"/>
          <a:sym typeface="Open Sans"/>
        </a:defRPr>
      </a:lvl4pPr>
      <a:lvl5pPr marL="2884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Calibri" panose="020F0502020204030204" charset="0"/>
          <a:ea typeface="Calibri" panose="020F0502020204030204" charset="0"/>
          <a:cs typeface="Calibri" panose="020F0502020204030204" charset="0"/>
          <a:sym typeface="Open Sans"/>
        </a:defRPr>
      </a:lvl5pPr>
      <a:lvl6pPr marL="3519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Open Sans"/>
          <a:ea typeface="Open Sans"/>
          <a:cs typeface="Open Sans"/>
          <a:sym typeface="Open Sans"/>
        </a:defRPr>
      </a:lvl6pPr>
      <a:lvl7pPr marL="4154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Open Sans"/>
          <a:ea typeface="Open Sans"/>
          <a:cs typeface="Open Sans"/>
          <a:sym typeface="Open Sans"/>
        </a:defRPr>
      </a:lvl7pPr>
      <a:lvl8pPr marL="4789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Open Sans"/>
          <a:ea typeface="Open Sans"/>
          <a:cs typeface="Open Sans"/>
          <a:sym typeface="Open Sans"/>
        </a:defRPr>
      </a:lvl8pPr>
      <a:lvl9pPr marL="5424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Open Sans"/>
          <a:ea typeface="Open Sans"/>
          <a:cs typeface="Open Sans"/>
          <a:sym typeface="Open Sans"/>
        </a:defRPr>
      </a:lvl9pPr>
    </p:bodyStyle>
    <p:otherStyle>
      <a:lvl1pPr marL="0" marR="0" indent="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1pPr>
      <a:lvl2pPr marL="0" marR="0" indent="228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2pPr>
      <a:lvl3pPr marL="0" marR="0" indent="457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3pPr>
      <a:lvl4pPr marL="0" marR="0" indent="685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4pPr>
      <a:lvl5pPr marL="0" marR="0" indent="9144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5pPr>
      <a:lvl6pPr marL="0" marR="0" indent="11430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6pPr>
      <a:lvl7pPr marL="0" marR="0" indent="1371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7pPr>
      <a:lvl8pPr marL="0" marR="0" indent="1600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8pPr>
      <a:lvl9pPr marL="0" marR="0" indent="1828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a:gsLst>
            <a:gs pos="0">
              <a:schemeClr val="accent1">
                <a:lumMod val="5000"/>
                <a:lumOff val="9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10" name="矩形 9"/>
          <p:cNvSpPr/>
          <p:nvPr/>
        </p:nvSpPr>
        <p:spPr>
          <a:xfrm>
            <a:off x="1870" y="0"/>
            <a:ext cx="24382800" cy="13716000"/>
          </a:xfrm>
          <a:prstGeom prst="rect">
            <a:avLst/>
          </a:prstGeom>
          <a:gradFill flip="none" rotWithShape="1">
            <a:gsLst>
              <a:gs pos="0">
                <a:schemeClr val="accent2"/>
              </a:gs>
              <a:gs pos="100000">
                <a:schemeClr val="accent1"/>
              </a:gs>
            </a:gsLst>
            <a:lin ang="3403977" scaled="0"/>
          </a:gradFill>
          <a:ln w="12700" cap="flat">
            <a:noFill/>
            <a:miter lim="400000"/>
          </a:ln>
          <a:effectLst/>
        </p:spPr>
        <p:txBody>
          <a:bodyPr rot="0" vertOverflow="overflow" horzOverflow="overflow" vert="horz" wrap="square" lIns="0" tIns="0" rIns="0" bIns="0" numCol="1" spcCol="38100" rtlCol="0" anchor="ctr" forceAA="0">
            <a:spAutoFit/>
          </a:bodyPr>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Neue Medium" panose="02000503000000020004"/>
            </a:endParaRPr>
          </a:p>
        </p:txBody>
      </p:sp>
      <p:grpSp>
        <p:nvGrpSpPr>
          <p:cNvPr id="9" name="组合 8"/>
          <p:cNvGrpSpPr/>
          <p:nvPr/>
        </p:nvGrpSpPr>
        <p:grpSpPr>
          <a:xfrm>
            <a:off x="7490291" y="2157577"/>
            <a:ext cx="9400878" cy="9400879"/>
            <a:chOff x="5836" y="3338"/>
            <a:chExt cx="14805" cy="14805"/>
          </a:xfrm>
        </p:grpSpPr>
        <p:sp>
          <p:nvSpPr>
            <p:cNvPr id="38" name="Кружок"/>
            <p:cNvSpPr/>
            <p:nvPr/>
          </p:nvSpPr>
          <p:spPr>
            <a:xfrm>
              <a:off x="5836" y="3338"/>
              <a:ext cx="14805" cy="14805"/>
            </a:xfrm>
            <a:prstGeom prst="ellipse">
              <a:avLst/>
            </a:pr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40" name="Radiance"/>
            <p:cNvSpPr txBox="1"/>
            <p:nvPr/>
          </p:nvSpPr>
          <p:spPr>
            <a:xfrm>
              <a:off x="9639" y="4782"/>
              <a:ext cx="7201" cy="3795"/>
            </a:xfrm>
            <a:prstGeom prst="rect">
              <a:avLst/>
            </a:prstGeom>
            <a:ln w="12700">
              <a:miter lim="400000"/>
            </a:ln>
          </p:spPr>
          <p:txBody>
            <a:bodyPr wrap="none" lIns="50800" tIns="50800" rIns="50800" bIns="50800" anchor="ctr">
              <a:spAutoFit/>
            </a:bodyPr>
            <a:lstStyle>
              <a:lvl1pPr>
                <a:defRPr sz="8000" b="0">
                  <a:solidFill>
                    <a:srgbClr val="31333E"/>
                  </a:solidFill>
                  <a:latin typeface="Maven Pro Bold"/>
                  <a:ea typeface="Maven Pro Bold"/>
                  <a:cs typeface="Maven Pro Bold"/>
                  <a:sym typeface="Maven Pro Bold"/>
                </a:defRPr>
              </a:lvl1pPr>
            </a:lstStyle>
            <a:p>
              <a:pPr algn="ctr"/>
              <a:r>
                <a:rPr lang="en-US" sz="7500" dirty="0">
                  <a:solidFill>
                    <a:schemeClr val="tx1"/>
                  </a:solidFill>
                  <a:latin typeface="Times New Roman Regular" panose="02020603050405020304" charset="0"/>
                  <a:ea typeface="Calibri" panose="020F0502020204030204" charset="0"/>
                  <a:cs typeface="Times New Roman Regular" panose="02020603050405020304" charset="0"/>
                </a:rPr>
                <a:t>UTS</a:t>
              </a:r>
              <a:br>
                <a:rPr lang="en-US" sz="7500" dirty="0">
                  <a:solidFill>
                    <a:schemeClr val="tx1"/>
                  </a:solidFill>
                  <a:latin typeface="Times New Roman Regular" panose="02020603050405020304" charset="0"/>
                  <a:ea typeface="Calibri" panose="020F0502020204030204" charset="0"/>
                  <a:cs typeface="Times New Roman Regular" panose="02020603050405020304" charset="0"/>
                </a:rPr>
              </a:br>
              <a:r>
                <a:rPr lang="en-US" sz="7500" dirty="0">
                  <a:solidFill>
                    <a:schemeClr val="tx1"/>
                  </a:solidFill>
                  <a:latin typeface="Times New Roman Regular" panose="02020603050405020304" charset="0"/>
                  <a:ea typeface="Calibri" panose="020F0502020204030204" charset="0"/>
                  <a:cs typeface="Times New Roman Regular" panose="02020603050405020304" charset="0"/>
                </a:rPr>
                <a:t>Testing QA</a:t>
              </a:r>
              <a:endParaRPr lang="en-US" sz="7500" dirty="0">
                <a:solidFill>
                  <a:schemeClr val="tx1"/>
                </a:solidFill>
                <a:latin typeface="Times New Roman Regular" panose="02020603050405020304" charset="0"/>
                <a:ea typeface="Calibri" panose="020F0502020204030204" charset="0"/>
                <a:cs typeface="Times New Roman Regular" panose="02020603050405020304" charset="0"/>
              </a:endParaRPr>
            </a:p>
          </p:txBody>
        </p:sp>
        <p:sp>
          <p:nvSpPr>
            <p:cNvPr id="41" name="Premium PowerPoint, Keynote, Google Slides Template"/>
            <p:cNvSpPr txBox="1"/>
            <p:nvPr/>
          </p:nvSpPr>
          <p:spPr>
            <a:xfrm>
              <a:off x="7194" y="12904"/>
              <a:ext cx="12092" cy="1904"/>
            </a:xfrm>
            <a:prstGeom prst="rect">
              <a:avLst/>
            </a:prstGeom>
            <a:ln w="12700">
              <a:miter lim="400000"/>
            </a:ln>
          </p:spPr>
          <p:txBody>
            <a:bodyPr wrap="square" lIns="50800" tIns="50800" rIns="50800" bIns="50800" anchor="ctr">
              <a:spAutoFit/>
            </a:bodyPr>
            <a:lstStyle>
              <a:lvl1pPr>
                <a:defRPr sz="2000" b="0">
                  <a:solidFill>
                    <a:srgbClr val="646979"/>
                  </a:solidFill>
                  <a:latin typeface="OpenSans-Regular"/>
                  <a:ea typeface="OpenSans-Regular"/>
                  <a:cs typeface="OpenSans-Regular"/>
                  <a:sym typeface="OpenSans-Regular"/>
                </a:defRPr>
              </a:lvl1pPr>
            </a:lstStyle>
            <a:p>
              <a:pPr algn="dist"/>
              <a:r>
                <a:rPr lang="en-US" altLang="zh-CN" sz="2400" dirty="0">
                  <a:solidFill>
                    <a:schemeClr val="tx1"/>
                  </a:solidFill>
                  <a:latin typeface="Times New Roman Regular" panose="02020603050405020304" charset="0"/>
                  <a:ea typeface="Calibri" panose="020F0502020204030204" charset="0"/>
                  <a:cs typeface="Times New Roman Regular" panose="02020603050405020304" charset="0"/>
                </a:rPr>
                <a:t>Nama		: Muhamd Zyan Hutra Farizi</a:t>
              </a:r>
              <a:br>
                <a:rPr lang="en-US" altLang="zh-CN" sz="2400" dirty="0">
                  <a:solidFill>
                    <a:schemeClr val="tx1"/>
                  </a:solidFill>
                  <a:latin typeface="Times New Roman Regular" panose="02020603050405020304" charset="0"/>
                  <a:ea typeface="Calibri" panose="020F0502020204030204" charset="0"/>
                  <a:cs typeface="Times New Roman Regular" panose="02020603050405020304" charset="0"/>
                </a:rPr>
              </a:br>
              <a:r>
                <a:rPr lang="en-US" altLang="zh-CN" sz="2400" dirty="0">
                  <a:solidFill>
                    <a:schemeClr val="tx1"/>
                  </a:solidFill>
                  <a:latin typeface="Times New Roman Regular" panose="02020603050405020304" charset="0"/>
                  <a:ea typeface="Calibri" panose="020F0502020204030204" charset="0"/>
                  <a:cs typeface="Times New Roman Regular" panose="02020603050405020304" charset="0"/>
                </a:rPr>
                <a:t>NIM 		:201011402083</a:t>
              </a:r>
              <a:br>
                <a:rPr lang="en-US" altLang="zh-CN" sz="2400" dirty="0">
                  <a:solidFill>
                    <a:schemeClr val="tx1"/>
                  </a:solidFill>
                  <a:latin typeface="Times New Roman Regular" panose="02020603050405020304" charset="0"/>
                  <a:ea typeface="Calibri" panose="020F0502020204030204" charset="0"/>
                  <a:cs typeface="Times New Roman Regular" panose="02020603050405020304" charset="0"/>
                </a:rPr>
              </a:br>
              <a:r>
                <a:rPr lang="en-US" altLang="zh-CN" sz="2400" dirty="0">
                  <a:solidFill>
                    <a:schemeClr val="tx1"/>
                  </a:solidFill>
                  <a:latin typeface="Times New Roman Regular" panose="02020603050405020304" charset="0"/>
                  <a:ea typeface="Calibri" panose="020F0502020204030204" charset="0"/>
                  <a:cs typeface="Times New Roman Regular" panose="02020603050405020304" charset="0"/>
                </a:rPr>
                <a:t>Kelas</a:t>
              </a:r>
              <a:r>
                <a:rPr lang="en-US" altLang="zh-CN" sz="2400" dirty="0">
                  <a:solidFill>
                    <a:schemeClr val="tx1"/>
                  </a:solidFill>
                  <a:latin typeface="Times New Roman Regular" panose="02020603050405020304" charset="0"/>
                  <a:ea typeface="Calibri" panose="020F0502020204030204" charset="0"/>
                  <a:cs typeface="Times New Roman Regular" panose="02020603050405020304" charset="0"/>
                </a:rPr>
                <a:t> 		:07 TPLE 005</a:t>
              </a:r>
              <a:endParaRPr lang="en-US" altLang="zh-CN" sz="2400" dirty="0">
                <a:solidFill>
                  <a:schemeClr val="tx1"/>
                </a:solidFill>
                <a:latin typeface="Times New Roman Regular" panose="02020603050405020304" charset="0"/>
                <a:ea typeface="Calibri" panose="020F0502020204030204" charset="0"/>
                <a:cs typeface="Times New Roman Regular" panose="02020603050405020304" charset="0"/>
              </a:endParaRPr>
            </a:p>
          </p:txBody>
        </p:sp>
      </p:grpSp>
      <p:pic>
        <p:nvPicPr>
          <p:cNvPr id="2" name="Picture 1" descr="Gold Minimalist Fashion Boutique Letter Logo"/>
          <p:cNvPicPr>
            <a:picLocks noChangeAspect="1"/>
          </p:cNvPicPr>
          <p:nvPr/>
        </p:nvPicPr>
        <p:blipFill>
          <a:blip r:embed="rId1"/>
          <a:srcRect l="29440" t="23067" r="29040" b="40573"/>
          <a:stretch>
            <a:fillRect/>
          </a:stretch>
        </p:blipFill>
        <p:spPr>
          <a:xfrm>
            <a:off x="11096625" y="5897880"/>
            <a:ext cx="2192655" cy="19202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96" name="Закругленный прямоугольник"/>
          <p:cNvSpPr/>
          <p:nvPr/>
        </p:nvSpPr>
        <p:spPr>
          <a:xfrm>
            <a:off x="2471420" y="3213735"/>
            <a:ext cx="6229550" cy="8839200"/>
          </a:xfrm>
          <a:prstGeom prst="roundRect">
            <a:avLst>
              <a:gd name="adj" fmla="val 3496"/>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197" name="Subtitle text"/>
          <p:cNvSpPr txBox="1"/>
          <p:nvPr/>
        </p:nvSpPr>
        <p:spPr>
          <a:xfrm>
            <a:off x="3150235" y="5441950"/>
            <a:ext cx="4984750" cy="1024890"/>
          </a:xfrm>
          <a:prstGeom prst="rect">
            <a:avLst/>
          </a:prstGeom>
          <a:noFill/>
          <a:ln w="12700" cap="flat">
            <a:noFill/>
            <a:miter lim="400000"/>
          </a:ln>
          <a:effectLst/>
        </p:spPr>
        <p:txBody>
          <a:bodyPr wrap="square" lIns="50800" tIns="50800" rIns="50800" bIns="50800" numCol="1" anchor="ctr">
            <a:spAutoFit/>
          </a:bodyPr>
          <a:lstStyle>
            <a:lvl1pPr algn="l">
              <a:defRPr sz="6000" b="0">
                <a:solidFill>
                  <a:srgbClr val="31333D"/>
                </a:solidFill>
                <a:latin typeface="Maven Pro Medium"/>
                <a:ea typeface="Maven Pro Medium"/>
                <a:cs typeface="Maven Pro Medium"/>
                <a:sym typeface="Maven Pro Medium"/>
              </a:defRPr>
            </a:lvl1pPr>
          </a:lstStyle>
          <a:p>
            <a:pPr algn="ctr"/>
            <a:r>
              <a:rPr b="1">
                <a:latin typeface="Times New Roman Bold" panose="02020603050405020304" charset="0"/>
                <a:ea typeface="Calibri" panose="020F0502020204030204" charset="0"/>
                <a:cs typeface="Times New Roman Bold" panose="02020603050405020304" charset="0"/>
              </a:rPr>
              <a:t>Artikel Online</a:t>
            </a:r>
            <a:endParaRPr b="1">
              <a:latin typeface="Times New Roman Bold" panose="02020603050405020304" charset="0"/>
              <a:ea typeface="Calibri" panose="020F0502020204030204" charset="0"/>
              <a:cs typeface="Times New Roman Bold" panose="02020603050405020304" charset="0"/>
            </a:endParaRPr>
          </a:p>
        </p:txBody>
      </p:sp>
      <p:sp>
        <p:nvSpPr>
          <p:cNvPr id="198" name="Lorem ipsum sed dolor sit sed amet, consectetur adipiscing elit, sed do eiusmod tempor incididunt ut labore et dolore minim veniam, laboris quis nostrud exercitation ullamco"/>
          <p:cNvSpPr txBox="1"/>
          <p:nvPr/>
        </p:nvSpPr>
        <p:spPr>
          <a:xfrm>
            <a:off x="3150504" y="6928485"/>
            <a:ext cx="4984411" cy="2755900"/>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pPr marL="457200" indent="-457200" algn="just">
              <a:buFont typeface="Arial" panose="020B0604020202020204" pitchFamily="34" charset="0"/>
              <a:buChar char="•"/>
            </a:pPr>
            <a:r>
              <a:rPr>
                <a:solidFill>
                  <a:schemeClr val="tx1"/>
                </a:solidFill>
                <a:latin typeface="Times New Roman" panose="02020603050405020304" charset="0"/>
                <a:ea typeface="Calibri" panose="020F0502020204030204" charset="0"/>
                <a:cs typeface="Times New Roman" panose="02020603050405020304" charset="0"/>
              </a:rPr>
              <a:t>Situs web Jenkins: https://www.jenkins.io/</a:t>
            </a:r>
            <a:endParaRPr>
              <a:solidFill>
                <a:schemeClr val="tx1"/>
              </a:solidFill>
              <a:latin typeface="Times New Roman" panose="02020603050405020304" charset="0"/>
              <a:ea typeface="Calibri" panose="020F0502020204030204" charset="0"/>
              <a:cs typeface="Times New Roman" panose="02020603050405020304" charset="0"/>
            </a:endParaRPr>
          </a:p>
          <a:p>
            <a:pPr marL="457200" indent="-457200" algn="just">
              <a:buFont typeface="Arial" panose="020B0604020202020204" pitchFamily="34" charset="0"/>
              <a:buChar char="•"/>
            </a:pPr>
            <a:r>
              <a:rPr>
                <a:solidFill>
                  <a:schemeClr val="tx1"/>
                </a:solidFill>
                <a:latin typeface="Times New Roman" panose="02020603050405020304" charset="0"/>
                <a:ea typeface="Calibri" panose="020F0502020204030204" charset="0"/>
                <a:cs typeface="Times New Roman" panose="02020603050405020304" charset="0"/>
              </a:rPr>
              <a:t>Panduan Jenkins di GitHub: https://github.com/jenkinsci/pipeline-plugin</a:t>
            </a:r>
            <a:endParaRPr>
              <a:solidFill>
                <a:schemeClr val="tx1"/>
              </a:solidFill>
              <a:latin typeface="Times New Roman" panose="02020603050405020304" charset="0"/>
              <a:ea typeface="Calibri" panose="020F0502020204030204" charset="0"/>
              <a:cs typeface="Times New Roman" panose="02020603050405020304" charset="0"/>
            </a:endParaRPr>
          </a:p>
        </p:txBody>
      </p:sp>
      <p:sp>
        <p:nvSpPr>
          <p:cNvPr id="199" name="01"/>
          <p:cNvSpPr txBox="1"/>
          <p:nvPr/>
        </p:nvSpPr>
        <p:spPr>
          <a:xfrm>
            <a:off x="2966064" y="3727987"/>
            <a:ext cx="2167657" cy="1333698"/>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6881DC"/>
                </a:solidFill>
                <a:latin typeface="Maven Pro Medium"/>
                <a:ea typeface="Maven Pro Medium"/>
                <a:cs typeface="Maven Pro Medium"/>
                <a:sym typeface="Maven Pro Medium"/>
              </a:defRPr>
            </a:lvl1pPr>
          </a:lstStyle>
          <a:p>
            <a:r>
              <a:rPr>
                <a:solidFill>
                  <a:schemeClr val="accent1"/>
                </a:solidFill>
                <a:latin typeface="Calibri" panose="020F0502020204030204" charset="0"/>
                <a:ea typeface="Calibri" panose="020F0502020204030204" charset="0"/>
                <a:cs typeface="Calibri" panose="020F0502020204030204" charset="0"/>
              </a:rPr>
              <a:t>01</a:t>
            </a:r>
            <a:endParaRPr>
              <a:solidFill>
                <a:schemeClr val="accent1"/>
              </a:solidFill>
              <a:latin typeface="Calibri" panose="020F0502020204030204" charset="0"/>
              <a:ea typeface="Calibri" panose="020F0502020204030204" charset="0"/>
              <a:cs typeface="Calibri" panose="020F0502020204030204" charset="0"/>
            </a:endParaRPr>
          </a:p>
        </p:txBody>
      </p:sp>
      <p:grpSp>
        <p:nvGrpSpPr>
          <p:cNvPr id="3" name="Group 2"/>
          <p:cNvGrpSpPr/>
          <p:nvPr/>
        </p:nvGrpSpPr>
        <p:grpSpPr>
          <a:xfrm>
            <a:off x="3688080" y="11042650"/>
            <a:ext cx="3909060" cy="792480"/>
            <a:chOff x="5667" y="16421"/>
            <a:chExt cx="6156" cy="1248"/>
          </a:xfrm>
        </p:grpSpPr>
        <p:sp>
          <p:nvSpPr>
            <p:cNvPr id="200" name="Закругленный прямоугольник"/>
            <p:cNvSpPr/>
            <p:nvPr/>
          </p:nvSpPr>
          <p:spPr>
            <a:xfrm>
              <a:off x="5667" y="16421"/>
              <a:ext cx="6156" cy="1248"/>
            </a:xfrm>
            <a:prstGeom prst="roundRect">
              <a:avLst>
                <a:gd name="adj" fmla="val 13215"/>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201" name="More Information"/>
            <p:cNvSpPr txBox="1"/>
            <p:nvPr/>
          </p:nvSpPr>
          <p:spPr>
            <a:xfrm>
              <a:off x="5667" y="16641"/>
              <a:ext cx="6038" cy="760"/>
            </a:xfrm>
            <a:prstGeom prst="rect">
              <a:avLst/>
            </a:prstGeom>
            <a:noFill/>
            <a:ln w="12700" cap="flat">
              <a:noFill/>
              <a:miter lim="400000"/>
            </a:ln>
            <a:effec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rPr>
                  <a:latin typeface="Calibri" panose="020F0502020204030204" charset="0"/>
                  <a:ea typeface="Calibri" panose="020F0502020204030204" charset="0"/>
                  <a:cs typeface="Calibri" panose="020F0502020204030204" charset="0"/>
                </a:rPr>
                <a:t>More Information</a:t>
              </a:r>
              <a:endParaRPr>
                <a:latin typeface="Calibri" panose="020F0502020204030204" charset="0"/>
                <a:ea typeface="Calibri" panose="020F0502020204030204" charset="0"/>
                <a:cs typeface="Calibri" panose="020F0502020204030204" charset="0"/>
              </a:endParaRPr>
            </a:p>
          </p:txBody>
        </p:sp>
      </p:grpSp>
      <p:sp>
        <p:nvSpPr>
          <p:cNvPr id="203" name="Закругленный прямоугольник"/>
          <p:cNvSpPr/>
          <p:nvPr/>
        </p:nvSpPr>
        <p:spPr>
          <a:xfrm>
            <a:off x="9071610" y="3213735"/>
            <a:ext cx="6229550" cy="8839200"/>
          </a:xfrm>
          <a:prstGeom prst="roundRect">
            <a:avLst>
              <a:gd name="adj" fmla="val 3496"/>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206" name="02"/>
          <p:cNvSpPr txBox="1"/>
          <p:nvPr/>
        </p:nvSpPr>
        <p:spPr>
          <a:xfrm>
            <a:off x="9582764" y="3727987"/>
            <a:ext cx="2167657" cy="1333698"/>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6881DC"/>
                </a:solidFill>
                <a:latin typeface="Maven Pro Medium"/>
                <a:ea typeface="Maven Pro Medium"/>
                <a:cs typeface="Maven Pro Medium"/>
                <a:sym typeface="Maven Pro Medium"/>
              </a:defRPr>
            </a:lvl1pPr>
          </a:lstStyle>
          <a:p>
            <a:r>
              <a:rPr>
                <a:solidFill>
                  <a:schemeClr val="accent1"/>
                </a:solidFill>
                <a:latin typeface="Calibri" panose="020F0502020204030204" charset="0"/>
                <a:ea typeface="Calibri" panose="020F0502020204030204" charset="0"/>
                <a:cs typeface="Calibri" panose="020F0502020204030204" charset="0"/>
              </a:rPr>
              <a:t>02</a:t>
            </a:r>
            <a:endParaRPr>
              <a:solidFill>
                <a:schemeClr val="accent1"/>
              </a:solidFill>
              <a:latin typeface="Calibri" panose="020F0502020204030204" charset="0"/>
              <a:ea typeface="Calibri" panose="020F0502020204030204" charset="0"/>
              <a:cs typeface="Calibri" panose="020F0502020204030204" charset="0"/>
            </a:endParaRPr>
          </a:p>
        </p:txBody>
      </p:sp>
      <p:sp>
        <p:nvSpPr>
          <p:cNvPr id="208" name="More Information"/>
          <p:cNvSpPr txBox="1"/>
          <p:nvPr/>
        </p:nvSpPr>
        <p:spPr>
          <a:xfrm>
            <a:off x="9854561" y="10567035"/>
            <a:ext cx="3834099" cy="482601"/>
          </a:xfrm>
          <a:prstGeom prst="rect">
            <a:avLst/>
          </a:prstGeom>
          <a:noFill/>
          <a:ln w="12700" cap="flat">
            <a:noFill/>
            <a:miter lim="400000"/>
          </a:ln>
          <a:effec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rPr>
                <a:latin typeface="Calibri" panose="020F0502020204030204" charset="0"/>
                <a:ea typeface="Calibri" panose="020F0502020204030204" charset="0"/>
                <a:cs typeface="Calibri" panose="020F0502020204030204" charset="0"/>
              </a:rPr>
              <a:t>More Information</a:t>
            </a:r>
            <a:endParaRPr>
              <a:latin typeface="Calibri" panose="020F0502020204030204" charset="0"/>
              <a:ea typeface="Calibri" panose="020F0502020204030204" charset="0"/>
              <a:cs typeface="Calibri" panose="020F0502020204030204" charset="0"/>
            </a:endParaRPr>
          </a:p>
        </p:txBody>
      </p:sp>
      <p:sp>
        <p:nvSpPr>
          <p:cNvPr id="210" name="Закругленный прямоугольник"/>
          <p:cNvSpPr/>
          <p:nvPr/>
        </p:nvSpPr>
        <p:spPr>
          <a:xfrm>
            <a:off x="15671800" y="3213735"/>
            <a:ext cx="6229550" cy="8839200"/>
          </a:xfrm>
          <a:prstGeom prst="roundRect">
            <a:avLst>
              <a:gd name="adj" fmla="val 3496"/>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213" name="03"/>
          <p:cNvSpPr txBox="1"/>
          <p:nvPr/>
        </p:nvSpPr>
        <p:spPr>
          <a:xfrm>
            <a:off x="16199463" y="3727987"/>
            <a:ext cx="2167657" cy="1333698"/>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6881DC"/>
                </a:solidFill>
                <a:latin typeface="Maven Pro Medium"/>
                <a:ea typeface="Maven Pro Medium"/>
                <a:cs typeface="Maven Pro Medium"/>
                <a:sym typeface="Maven Pro Medium"/>
              </a:defRPr>
            </a:lvl1pPr>
          </a:lstStyle>
          <a:p>
            <a:r>
              <a:rPr dirty="0">
                <a:solidFill>
                  <a:schemeClr val="accent1"/>
                </a:solidFill>
                <a:latin typeface="Calibri" panose="020F0502020204030204" charset="0"/>
                <a:ea typeface="Calibri" panose="020F0502020204030204" charset="0"/>
                <a:cs typeface="Calibri" panose="020F0502020204030204" charset="0"/>
              </a:rPr>
              <a:t>03</a:t>
            </a:r>
            <a:endParaRPr dirty="0">
              <a:solidFill>
                <a:schemeClr val="accent1"/>
              </a:solidFill>
              <a:latin typeface="Calibri" panose="020F0502020204030204" charset="0"/>
              <a:ea typeface="Calibri" panose="020F0502020204030204" charset="0"/>
              <a:cs typeface="Calibri" panose="020F0502020204030204" charset="0"/>
            </a:endParaRPr>
          </a:p>
        </p:txBody>
      </p:sp>
      <p:sp>
        <p:nvSpPr>
          <p:cNvPr id="215" name="More Information"/>
          <p:cNvSpPr txBox="1"/>
          <p:nvPr/>
        </p:nvSpPr>
        <p:spPr>
          <a:xfrm>
            <a:off x="16471261" y="10567035"/>
            <a:ext cx="3834099" cy="482601"/>
          </a:xfrm>
          <a:prstGeom prst="rect">
            <a:avLst/>
          </a:prstGeom>
          <a:noFill/>
          <a:ln w="12700" cap="flat">
            <a:noFill/>
            <a:miter lim="400000"/>
          </a:ln>
          <a:effec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rPr>
                <a:latin typeface="Calibri" panose="020F0502020204030204" charset="0"/>
                <a:ea typeface="Calibri" panose="020F0502020204030204" charset="0"/>
                <a:cs typeface="Calibri" panose="020F0502020204030204" charset="0"/>
              </a:rPr>
              <a:t>More Information</a:t>
            </a:r>
            <a:endParaRPr>
              <a:latin typeface="Calibri" panose="020F0502020204030204" charset="0"/>
              <a:ea typeface="Calibri" panose="020F0502020204030204" charset="0"/>
              <a:cs typeface="Calibri" panose="020F0502020204030204" charset="0"/>
            </a:endParaRPr>
          </a:p>
        </p:txBody>
      </p:sp>
      <p:grpSp>
        <p:nvGrpSpPr>
          <p:cNvPr id="2" name="Group 1"/>
          <p:cNvGrpSpPr/>
          <p:nvPr/>
        </p:nvGrpSpPr>
        <p:grpSpPr>
          <a:xfrm>
            <a:off x="10459720" y="857250"/>
            <a:ext cx="3453130" cy="1277620"/>
            <a:chOff x="16472" y="1349"/>
            <a:chExt cx="5438" cy="2012"/>
          </a:xfrm>
        </p:grpSpPr>
        <p:sp>
          <p:nvSpPr>
            <p:cNvPr id="82" name="Numbered List"/>
            <p:cNvSpPr txBox="1"/>
            <p:nvPr/>
          </p:nvSpPr>
          <p:spPr>
            <a:xfrm>
              <a:off x="16472" y="1349"/>
              <a:ext cx="5438" cy="1129"/>
            </a:xfrm>
            <a:prstGeom prst="rect">
              <a:avLst/>
            </a:prstGeom>
            <a:noFill/>
            <a:ln w="12700" cap="flat">
              <a:noFill/>
              <a:miter lim="400000"/>
            </a:ln>
            <a:effectLst/>
          </p:spPr>
          <p:txBody>
            <a:bodyPr wrap="square" lIns="50800" tIns="50800" rIns="50800" bIns="50800" numCol="1" anchor="ctr">
              <a:spAutoFit/>
            </a:bodyPr>
            <a:lstStyle>
              <a:lvl1pPr>
                <a:defRPr sz="8000" b="0">
                  <a:solidFill>
                    <a:srgbClr val="31333D"/>
                  </a:solidFill>
                  <a:latin typeface="Maven Pro Medium"/>
                  <a:ea typeface="Maven Pro Medium"/>
                  <a:cs typeface="Maven Pro Medium"/>
                  <a:sym typeface="Maven Pro Medium"/>
                </a:defRPr>
              </a:lvl1pPr>
            </a:lstStyle>
            <a:p>
              <a:r>
                <a:rPr lang="en-US" altLang="zh-CN" sz="4000" b="1">
                  <a:latin typeface="Calibri" panose="020F0502020204030204" charset="0"/>
                  <a:ea typeface="Calibri" panose="020F0502020204030204" charset="0"/>
                  <a:cs typeface="Calibri" panose="020F0502020204030204" charset="0"/>
                </a:rPr>
                <a:t>Referensi</a:t>
              </a:r>
              <a:endParaRPr lang="en-US" altLang="zh-CN" sz="4000" b="1">
                <a:latin typeface="Calibri" panose="020F0502020204030204" charset="0"/>
                <a:ea typeface="Calibri" panose="020F0502020204030204" charset="0"/>
                <a:cs typeface="Calibri" panose="020F0502020204030204" charset="0"/>
              </a:endParaRPr>
            </a:p>
          </p:txBody>
        </p:sp>
        <p:sp>
          <p:nvSpPr>
            <p:cNvPr id="83" name="Фигура"/>
            <p:cNvSpPr/>
            <p:nvPr/>
          </p:nvSpPr>
          <p:spPr>
            <a:xfrm>
              <a:off x="17959" y="2478"/>
              <a:ext cx="2483" cy="88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dirty="0">
                <a:latin typeface="Calibri" panose="020F0502020204030204" charset="0"/>
                <a:ea typeface="Calibri" panose="020F0502020204030204" charset="0"/>
                <a:cs typeface="Calibri" panose="020F0502020204030204" charset="0"/>
              </a:endParaRPr>
            </a:p>
          </p:txBody>
        </p:sp>
      </p:grpSp>
      <p:grpSp>
        <p:nvGrpSpPr>
          <p:cNvPr id="4" name="Group 3"/>
          <p:cNvGrpSpPr/>
          <p:nvPr/>
        </p:nvGrpSpPr>
        <p:grpSpPr>
          <a:xfrm>
            <a:off x="10315575" y="11055350"/>
            <a:ext cx="3909060" cy="792480"/>
            <a:chOff x="5667" y="16421"/>
            <a:chExt cx="6156" cy="1248"/>
          </a:xfrm>
        </p:grpSpPr>
        <p:sp>
          <p:nvSpPr>
            <p:cNvPr id="5" name="Закругленный прямоугольник"/>
            <p:cNvSpPr/>
            <p:nvPr/>
          </p:nvSpPr>
          <p:spPr>
            <a:xfrm>
              <a:off x="5667" y="16421"/>
              <a:ext cx="6156" cy="1248"/>
            </a:xfrm>
            <a:prstGeom prst="roundRect">
              <a:avLst>
                <a:gd name="adj" fmla="val 13215"/>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6" name="More Information"/>
            <p:cNvSpPr txBox="1"/>
            <p:nvPr/>
          </p:nvSpPr>
          <p:spPr>
            <a:xfrm>
              <a:off x="5667" y="16641"/>
              <a:ext cx="6038" cy="760"/>
            </a:xfrm>
            <a:prstGeom prst="rect">
              <a:avLst/>
            </a:prstGeom>
            <a:noFill/>
            <a:ln w="12700" cap="flat">
              <a:noFill/>
              <a:miter lim="400000"/>
            </a:ln>
            <a:effec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rPr>
                  <a:latin typeface="Calibri" panose="020F0502020204030204" charset="0"/>
                  <a:ea typeface="Calibri" panose="020F0502020204030204" charset="0"/>
                  <a:cs typeface="Calibri" panose="020F0502020204030204" charset="0"/>
                </a:rPr>
                <a:t>More Information</a:t>
              </a:r>
              <a:endParaRPr>
                <a:latin typeface="Calibri" panose="020F0502020204030204" charset="0"/>
                <a:ea typeface="Calibri" panose="020F0502020204030204" charset="0"/>
                <a:cs typeface="Calibri" panose="020F0502020204030204" charset="0"/>
              </a:endParaRPr>
            </a:p>
          </p:txBody>
        </p:sp>
      </p:grpSp>
      <p:grpSp>
        <p:nvGrpSpPr>
          <p:cNvPr id="7" name="Group 6"/>
          <p:cNvGrpSpPr/>
          <p:nvPr/>
        </p:nvGrpSpPr>
        <p:grpSpPr>
          <a:xfrm>
            <a:off x="17033240" y="11055350"/>
            <a:ext cx="3909060" cy="792480"/>
            <a:chOff x="5667" y="16421"/>
            <a:chExt cx="6156" cy="1248"/>
          </a:xfrm>
        </p:grpSpPr>
        <p:sp>
          <p:nvSpPr>
            <p:cNvPr id="8" name="Закругленный прямоугольник"/>
            <p:cNvSpPr/>
            <p:nvPr/>
          </p:nvSpPr>
          <p:spPr>
            <a:xfrm>
              <a:off x="5667" y="16421"/>
              <a:ext cx="6156" cy="1248"/>
            </a:xfrm>
            <a:prstGeom prst="roundRect">
              <a:avLst>
                <a:gd name="adj" fmla="val 13215"/>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9" name="More Information"/>
            <p:cNvSpPr txBox="1"/>
            <p:nvPr/>
          </p:nvSpPr>
          <p:spPr>
            <a:xfrm>
              <a:off x="5667" y="16641"/>
              <a:ext cx="6038" cy="760"/>
            </a:xfrm>
            <a:prstGeom prst="rect">
              <a:avLst/>
            </a:prstGeom>
            <a:noFill/>
            <a:ln w="12700" cap="flat">
              <a:noFill/>
              <a:miter lim="400000"/>
            </a:ln>
            <a:effec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rPr>
                  <a:latin typeface="Calibri" panose="020F0502020204030204" charset="0"/>
                  <a:ea typeface="Calibri" panose="020F0502020204030204" charset="0"/>
                  <a:cs typeface="Calibri" panose="020F0502020204030204" charset="0"/>
                </a:rPr>
                <a:t>More Information</a:t>
              </a:r>
              <a:endParaRPr>
                <a:latin typeface="Calibri" panose="020F0502020204030204" charset="0"/>
                <a:ea typeface="Calibri" panose="020F0502020204030204" charset="0"/>
                <a:cs typeface="Calibri" panose="020F0502020204030204" charset="0"/>
              </a:endParaRPr>
            </a:p>
          </p:txBody>
        </p:sp>
      </p:grpSp>
      <p:grpSp>
        <p:nvGrpSpPr>
          <p:cNvPr id="12" name="Group 11"/>
          <p:cNvGrpSpPr/>
          <p:nvPr/>
        </p:nvGrpSpPr>
        <p:grpSpPr>
          <a:xfrm>
            <a:off x="9766935" y="5441950"/>
            <a:ext cx="4984115" cy="5194935"/>
            <a:chOff x="15381" y="8570"/>
            <a:chExt cx="7849" cy="8181"/>
          </a:xfrm>
        </p:grpSpPr>
        <p:sp>
          <p:nvSpPr>
            <p:cNvPr id="10" name="Subtitle text"/>
            <p:cNvSpPr txBox="1"/>
            <p:nvPr/>
          </p:nvSpPr>
          <p:spPr>
            <a:xfrm>
              <a:off x="15381" y="8570"/>
              <a:ext cx="7849" cy="1614"/>
            </a:xfrm>
            <a:prstGeom prst="rect">
              <a:avLst/>
            </a:prstGeom>
            <a:noFill/>
            <a:ln w="12700" cap="flat">
              <a:noFill/>
              <a:miter lim="400000"/>
            </a:ln>
            <a:effectLst/>
          </p:spPr>
          <p:txBody>
            <a:bodyPr wrap="square" lIns="50800" tIns="50800" rIns="50800" bIns="50800" numCol="1" anchor="ctr">
              <a:spAutoFit/>
            </a:bodyPr>
            <a:lstStyle>
              <a:lvl1pPr algn="l">
                <a:defRPr sz="6000" b="0">
                  <a:solidFill>
                    <a:srgbClr val="31333D"/>
                  </a:solidFill>
                  <a:latin typeface="Maven Pro Medium"/>
                  <a:ea typeface="Maven Pro Medium"/>
                  <a:cs typeface="Maven Pro Medium"/>
                  <a:sym typeface="Maven Pro Medium"/>
                </a:defRPr>
              </a:lvl1pPr>
            </a:lstStyle>
            <a:p>
              <a:pPr algn="ctr"/>
              <a:r>
                <a:rPr lang="en-US" b="1">
                  <a:latin typeface="Times New Roman Bold" panose="02020603050405020304" charset="0"/>
                  <a:ea typeface="Calibri" panose="020F0502020204030204" charset="0"/>
                  <a:cs typeface="Times New Roman Bold" panose="02020603050405020304" charset="0"/>
                </a:rPr>
                <a:t>Buku</a:t>
              </a:r>
              <a:endParaRPr lang="en-US" b="1">
                <a:latin typeface="Times New Roman Bold" panose="02020603050405020304" charset="0"/>
                <a:ea typeface="Calibri" panose="020F0502020204030204" charset="0"/>
                <a:cs typeface="Times New Roman Bold" panose="02020603050405020304" charset="0"/>
              </a:endParaRPr>
            </a:p>
          </p:txBody>
        </p:sp>
        <p:sp>
          <p:nvSpPr>
            <p:cNvPr id="11" name="Lorem ipsum sed dolor sit sed amet, consectetur adipiscing elit, sed do eiusmod tempor incididunt ut labore et dolore minim veniam, laboris quis nostrud exercitation ullamco"/>
            <p:cNvSpPr txBox="1"/>
            <p:nvPr/>
          </p:nvSpPr>
          <p:spPr>
            <a:xfrm>
              <a:off x="15381" y="10900"/>
              <a:ext cx="7849" cy="5851"/>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pPr marL="457200" indent="-457200" algn="just">
                <a:buFont typeface="Arial" panose="020B0604020202020204" pitchFamily="34" charset="0"/>
                <a:buChar char="•"/>
              </a:pPr>
              <a:r>
                <a:rPr>
                  <a:solidFill>
                    <a:schemeClr val="tx1"/>
                  </a:solidFill>
                  <a:latin typeface="Times New Roman" panose="02020603050405020304" charset="0"/>
                  <a:ea typeface="Calibri" panose="020F0502020204030204" charset="0"/>
                  <a:cs typeface="Times New Roman" panose="02020603050405020304" charset="0"/>
                </a:rPr>
                <a:t>"Jenkins: The Definitive Guide" oleh John Ferguson Smart</a:t>
              </a:r>
              <a:endParaRPr>
                <a:solidFill>
                  <a:schemeClr val="tx1"/>
                </a:solidFill>
                <a:latin typeface="Times New Roman" panose="02020603050405020304" charset="0"/>
                <a:ea typeface="Calibri" panose="020F0502020204030204" charset="0"/>
                <a:cs typeface="Times New Roman" panose="02020603050405020304" charset="0"/>
              </a:endParaRPr>
            </a:p>
            <a:p>
              <a:pPr marL="457200" indent="-457200" algn="just">
                <a:buFont typeface="Arial" panose="020B0604020202020204" pitchFamily="34" charset="0"/>
                <a:buChar char="•"/>
              </a:pPr>
              <a:r>
                <a:rPr>
                  <a:solidFill>
                    <a:schemeClr val="tx1"/>
                  </a:solidFill>
                  <a:latin typeface="Times New Roman" panose="02020603050405020304" charset="0"/>
                  <a:ea typeface="Calibri" panose="020F0502020204030204" charset="0"/>
                  <a:cs typeface="Times New Roman" panose="02020603050405020304" charset="0"/>
                </a:rPr>
                <a:t>"Continuous Integration: Improving Software Quality and Reducing Risk" oleh Paul M. Duvall, Steve Matyas, dan Andrew Glover</a:t>
              </a:r>
              <a:endParaRPr>
                <a:solidFill>
                  <a:schemeClr val="tx1"/>
                </a:solidFill>
                <a:latin typeface="Times New Roman" panose="02020603050405020304" charset="0"/>
                <a:ea typeface="Calibri" panose="020F0502020204030204" charset="0"/>
                <a:cs typeface="Times New Roman" panose="02020603050405020304" charset="0"/>
              </a:endParaRPr>
            </a:p>
          </p:txBody>
        </p:sp>
      </p:grpSp>
      <p:grpSp>
        <p:nvGrpSpPr>
          <p:cNvPr id="15" name="Group 14"/>
          <p:cNvGrpSpPr/>
          <p:nvPr/>
        </p:nvGrpSpPr>
        <p:grpSpPr>
          <a:xfrm>
            <a:off x="16495395" y="5441950"/>
            <a:ext cx="4984750" cy="3515995"/>
            <a:chOff x="15381" y="8570"/>
            <a:chExt cx="7850" cy="5537"/>
          </a:xfrm>
        </p:grpSpPr>
        <p:sp>
          <p:nvSpPr>
            <p:cNvPr id="16" name="Subtitle text"/>
            <p:cNvSpPr txBox="1"/>
            <p:nvPr/>
          </p:nvSpPr>
          <p:spPr>
            <a:xfrm>
              <a:off x="15381" y="8570"/>
              <a:ext cx="7849" cy="1614"/>
            </a:xfrm>
            <a:prstGeom prst="rect">
              <a:avLst/>
            </a:prstGeom>
            <a:noFill/>
            <a:ln w="12700" cap="flat">
              <a:noFill/>
              <a:miter lim="400000"/>
            </a:ln>
            <a:effectLst/>
          </p:spPr>
          <p:txBody>
            <a:bodyPr wrap="square" lIns="50800" tIns="50800" rIns="50800" bIns="50800" numCol="1" anchor="ctr">
              <a:spAutoFit/>
            </a:bodyPr>
            <a:lstStyle>
              <a:lvl1pPr algn="l">
                <a:defRPr sz="6000" b="0">
                  <a:solidFill>
                    <a:srgbClr val="31333D"/>
                  </a:solidFill>
                  <a:latin typeface="Maven Pro Medium"/>
                  <a:ea typeface="Maven Pro Medium"/>
                  <a:cs typeface="Maven Pro Medium"/>
                  <a:sym typeface="Maven Pro Medium"/>
                </a:defRPr>
              </a:lvl1pPr>
            </a:lstStyle>
            <a:p>
              <a:pPr algn="ctr"/>
              <a:r>
                <a:rPr lang="en-US" b="1">
                  <a:latin typeface="Times New Roman Bold" panose="02020603050405020304" charset="0"/>
                  <a:ea typeface="Calibri" panose="020F0502020204030204" charset="0"/>
                  <a:cs typeface="Times New Roman Bold" panose="02020603050405020304" charset="0"/>
                </a:rPr>
                <a:t>Video</a:t>
              </a:r>
              <a:endParaRPr lang="en-US" b="1">
                <a:latin typeface="Times New Roman Bold" panose="02020603050405020304" charset="0"/>
                <a:ea typeface="Calibri" panose="020F0502020204030204" charset="0"/>
                <a:cs typeface="Times New Roman Bold" panose="02020603050405020304" charset="0"/>
              </a:endParaRPr>
            </a:p>
          </p:txBody>
        </p:sp>
        <p:sp>
          <p:nvSpPr>
            <p:cNvPr id="17" name="Lorem ipsum sed dolor sit sed amet, consectetur adipiscing elit, sed do eiusmod tempor incididunt ut labore et dolore minim veniam, laboris quis nostrud exercitation ullamco"/>
            <p:cNvSpPr txBox="1"/>
            <p:nvPr/>
          </p:nvSpPr>
          <p:spPr>
            <a:xfrm>
              <a:off x="15382" y="10926"/>
              <a:ext cx="7849" cy="3181"/>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pPr marL="457200" indent="-457200" algn="just">
                <a:buFont typeface="Arial" panose="020B0604020202020204" pitchFamily="34" charset="0"/>
                <a:buChar char="•"/>
              </a:pPr>
              <a:r>
                <a:rPr>
                  <a:solidFill>
                    <a:schemeClr val="tx1"/>
                  </a:solidFill>
                  <a:latin typeface="Times New Roman" panose="02020603050405020304" charset="0"/>
                  <a:ea typeface="Calibri" panose="020F0502020204030204" charset="0"/>
                  <a:cs typeface="Times New Roman" panose="02020603050405020304" charset="0"/>
                </a:rPr>
                <a:t>Kursus online di platform seperti Udemy, Coursera, atau Pluralsight yang fokus pada Jenkins dan CI/CD.</a:t>
              </a:r>
              <a:endParaRPr>
                <a:solidFill>
                  <a:schemeClr val="tx1"/>
                </a:solidFill>
                <a:latin typeface="Times New Roman" panose="02020603050405020304" charset="0"/>
                <a:ea typeface="Calibri" panose="020F0502020204030204" charset="0"/>
                <a:cs typeface="Times New Roman" panose="0202060305040502030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834" name="Группа"/>
          <p:cNvGrpSpPr/>
          <p:nvPr/>
        </p:nvGrpSpPr>
        <p:grpSpPr>
          <a:xfrm>
            <a:off x="6351041" y="1017041"/>
            <a:ext cx="11681919" cy="11681919"/>
            <a:chOff x="0" y="0"/>
            <a:chExt cx="11681917" cy="11681917"/>
          </a:xfrm>
        </p:grpSpPr>
        <p:sp>
          <p:nvSpPr>
            <p:cNvPr id="826" name="Кружок"/>
            <p:cNvSpPr/>
            <p:nvPr/>
          </p:nvSpPr>
          <p:spPr>
            <a:xfrm>
              <a:off x="0" y="0"/>
              <a:ext cx="11681917" cy="11681917"/>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827" name="Thank you!"/>
            <p:cNvSpPr txBox="1"/>
            <p:nvPr/>
          </p:nvSpPr>
          <p:spPr>
            <a:xfrm>
              <a:off x="2077950" y="4297383"/>
              <a:ext cx="7526019" cy="1948180"/>
            </a:xfrm>
            <a:prstGeom prst="rect">
              <a:avLst/>
            </a:prstGeom>
            <a:noFill/>
            <a:ln w="12700" cap="flat">
              <a:noFill/>
              <a:miter lim="400000"/>
            </a:ln>
            <a:effectLst/>
          </p:spPr>
          <p:txBody>
            <a:bodyPr wrap="none" lIns="50800" tIns="50800" rIns="50800" bIns="50800" numCol="1" anchor="ctr">
              <a:spAutoFit/>
            </a:bodyPr>
            <a:lstStyle>
              <a:lvl1pPr>
                <a:defRPr sz="12000" b="0">
                  <a:solidFill>
                    <a:srgbClr val="FFFFFF"/>
                  </a:solidFill>
                  <a:latin typeface="Maven Pro Bold"/>
                  <a:ea typeface="Maven Pro Bold"/>
                  <a:cs typeface="Maven Pro Bold"/>
                  <a:sym typeface="Maven Pro Bold"/>
                </a:defRPr>
              </a:lvl1pPr>
            </a:lstStyle>
            <a:p>
              <a:r>
                <a:rPr lang="en-US">
                  <a:latin typeface="Calibri" panose="020F0502020204030204" charset="0"/>
                  <a:ea typeface="Calibri" panose="020F0502020204030204" charset="0"/>
                  <a:cs typeface="Calibri" panose="020F0502020204030204" charset="0"/>
                </a:rPr>
                <a:t>THANK YOU</a:t>
              </a:r>
              <a:endParaRPr lang="en-US">
                <a:latin typeface="Calibri" panose="020F0502020204030204" charset="0"/>
                <a:ea typeface="Calibri" panose="020F0502020204030204" charset="0"/>
                <a:cs typeface="Calibri" panose="020F0502020204030204" charset="0"/>
              </a:endParaRPr>
            </a:p>
          </p:txBody>
        </p:sp>
        <p:sp>
          <p:nvSpPr>
            <p:cNvPr id="828" name="More Professional PowerPoint, Keynote, Google Slides Templates - HiSlide.io"/>
            <p:cNvSpPr txBox="1"/>
            <p:nvPr/>
          </p:nvSpPr>
          <p:spPr>
            <a:xfrm>
              <a:off x="2392089" y="6161461"/>
              <a:ext cx="6897738" cy="1640205"/>
            </a:xfrm>
            <a:prstGeom prst="rect">
              <a:avLst/>
            </a:prstGeom>
            <a:noFill/>
            <a:ln w="12700" cap="flat">
              <a:noFill/>
              <a:miter lim="400000"/>
            </a:ln>
            <a:effectLst/>
          </p:spPr>
          <p:txBody>
            <a:bodyPr wrap="square" lIns="50800" tIns="50800" rIns="50800" bIns="50800" numCol="1" anchor="ctr">
              <a:spAutoFit/>
            </a:bodyPr>
            <a:lstStyle/>
            <a:p>
              <a:pPr>
                <a:defRPr sz="2000" b="0">
                  <a:solidFill>
                    <a:srgbClr val="EEF4FE"/>
                  </a:solidFill>
                  <a:latin typeface="OpenSans-Regular"/>
                  <a:ea typeface="OpenSans-Regular"/>
                  <a:cs typeface="OpenSans-Regular"/>
                  <a:sym typeface="OpenSans-Regular"/>
                </a:defRPr>
              </a:pPr>
              <a:r>
                <a:rPr>
                  <a:latin typeface="Calibri" panose="020F0502020204030204" charset="0"/>
                  <a:ea typeface="Calibri" panose="020F0502020204030204" charset="0"/>
                  <a:cs typeface="Calibri" panose="020F0502020204030204" charset="0"/>
                </a:rPr>
                <a:t>"Terima kasih atas dedikasi dan panduan Anda yang tak pernah berubah, Profesor. Semangat Anda dalam mengajar telah menjadi sumber motivasi yang konstan bagi kami. Kami sungguh berterima kasih atas dukungan Anda dalam perjalanan akademik kami."</a:t>
              </a:r>
              <a:endParaRPr>
                <a:latin typeface="Calibri" panose="020F0502020204030204" charset="0"/>
                <a:ea typeface="Calibri" panose="020F0502020204030204" charset="0"/>
                <a:cs typeface="Calibri" panose="020F0502020204030204" charset="0"/>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6" name="Group 5"/>
          <p:cNvGrpSpPr/>
          <p:nvPr/>
        </p:nvGrpSpPr>
        <p:grpSpPr>
          <a:xfrm>
            <a:off x="6099174" y="1602740"/>
            <a:ext cx="12185016" cy="10510520"/>
            <a:chOff x="9178" y="1413"/>
            <a:chExt cx="19189" cy="16552"/>
          </a:xfrm>
        </p:grpSpPr>
        <p:sp>
          <p:nvSpPr>
            <p:cNvPr id="83" name="Фигура"/>
            <p:cNvSpPr/>
            <p:nvPr/>
          </p:nvSpPr>
          <p:spPr>
            <a:xfrm>
              <a:off x="17958" y="3417"/>
              <a:ext cx="2483" cy="88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dirty="0">
                <a:latin typeface="Times New Roman Regular" panose="02020603050405020304" charset="0"/>
                <a:ea typeface="Calibri" panose="020F0502020204030204" charset="0"/>
                <a:cs typeface="Times New Roman Regular" panose="02020603050405020304" charset="0"/>
              </a:endParaRPr>
            </a:p>
          </p:txBody>
        </p:sp>
        <p:sp>
          <p:nvSpPr>
            <p:cNvPr id="82" name="Numbered List"/>
            <p:cNvSpPr txBox="1"/>
            <p:nvPr/>
          </p:nvSpPr>
          <p:spPr>
            <a:xfrm>
              <a:off x="12025" y="1413"/>
              <a:ext cx="14350" cy="1904"/>
            </a:xfrm>
            <a:prstGeom prst="rect">
              <a:avLst/>
            </a:prstGeom>
            <a:noFill/>
            <a:ln w="12700" cap="flat">
              <a:noFill/>
              <a:miter lim="400000"/>
            </a:ln>
            <a:effectLst/>
          </p:spPr>
          <p:txBody>
            <a:bodyPr wrap="square" lIns="50800" tIns="50800" rIns="50800" bIns="50800" numCol="1" anchor="ctr">
              <a:spAutoFit/>
            </a:bodyPr>
            <a:lstStyle>
              <a:lvl1pPr>
                <a:defRPr sz="8000" b="0">
                  <a:solidFill>
                    <a:srgbClr val="31333D"/>
                  </a:solidFill>
                  <a:latin typeface="Maven Pro Medium"/>
                  <a:ea typeface="Maven Pro Medium"/>
                  <a:cs typeface="Maven Pro Medium"/>
                  <a:sym typeface="Maven Pro Medium"/>
                </a:defRPr>
              </a:lvl1pPr>
            </a:lstStyle>
            <a:p>
              <a:r>
                <a:rPr lang="en-US" altLang="zh-CN" sz="7200">
                  <a:latin typeface="Times New Roman Regular" panose="02020603050405020304" charset="0"/>
                  <a:ea typeface="Calibri" panose="020F0502020204030204" charset="0"/>
                  <a:cs typeface="Times New Roman Regular" panose="02020603050405020304" charset="0"/>
                </a:rPr>
                <a:t>CONTENT</a:t>
              </a:r>
              <a:endParaRPr lang="en-US" altLang="zh-CN" sz="7200">
                <a:latin typeface="Times New Roman Regular" panose="02020603050405020304" charset="0"/>
                <a:ea typeface="Calibri" panose="020F0502020204030204" charset="0"/>
                <a:cs typeface="Times New Roman Regular" panose="02020603050405020304" charset="0"/>
              </a:endParaRPr>
            </a:p>
          </p:txBody>
        </p:sp>
        <p:grpSp>
          <p:nvGrpSpPr>
            <p:cNvPr id="87" name="Группа"/>
            <p:cNvGrpSpPr/>
            <p:nvPr/>
          </p:nvGrpSpPr>
          <p:grpSpPr>
            <a:xfrm rot="0">
              <a:off x="9178" y="4959"/>
              <a:ext cx="10127" cy="5387"/>
              <a:chOff x="279405" y="796"/>
              <a:chExt cx="6430776" cy="3420297"/>
            </a:xfrm>
          </p:grpSpPr>
          <p:sp>
            <p:nvSpPr>
              <p:cNvPr id="84" name="Кружок"/>
              <p:cNvSpPr/>
              <p:nvPr/>
            </p:nvSpPr>
            <p:spPr>
              <a:xfrm>
                <a:off x="496557" y="442694"/>
                <a:ext cx="2978399" cy="2978399"/>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85" name="01"/>
              <p:cNvSpPr txBox="1"/>
              <p:nvPr/>
            </p:nvSpPr>
            <p:spPr>
              <a:xfrm>
                <a:off x="279405" y="796"/>
                <a:ext cx="2167657" cy="1332118"/>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a:latin typeface="Times New Roman Regular" panose="02020603050405020304" charset="0"/>
                    <a:ea typeface="Calibri" panose="020F0502020204030204" charset="0"/>
                    <a:cs typeface="Times New Roman Regular" panose="02020603050405020304" charset="0"/>
                  </a:rPr>
                  <a:t>01</a:t>
                </a:r>
                <a:endParaRPr>
                  <a:latin typeface="Times New Roman Regular" panose="02020603050405020304" charset="0"/>
                  <a:ea typeface="Calibri" panose="020F0502020204030204" charset="0"/>
                  <a:cs typeface="Times New Roman Regular" panose="02020603050405020304" charset="0"/>
                </a:endParaRPr>
              </a:p>
            </p:txBody>
          </p:sp>
          <p:sp>
            <p:nvSpPr>
              <p:cNvPr id="86" name="Lorem ipsum dolor sit amet, consectetur adipiscing elit, sed do eiusmod tempor incididunt ut labore et quis nostrud exercitation ullamco laboris nisi ut"/>
              <p:cNvSpPr txBox="1"/>
              <p:nvPr/>
            </p:nvSpPr>
            <p:spPr>
              <a:xfrm>
                <a:off x="1440844" y="884582"/>
                <a:ext cx="5269337" cy="2095226"/>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sz="5400">
                    <a:latin typeface="Times New Roman Regular" panose="02020603050405020304" charset="0"/>
                    <a:ea typeface="Calibri" panose="020F0502020204030204" charset="0"/>
                    <a:cs typeface="Times New Roman Regular" panose="02020603050405020304" charset="0"/>
                    <a:sym typeface="+mn-ea"/>
                  </a:rPr>
                  <a:t>W</a:t>
                </a:r>
                <a:r>
                  <a:rPr sz="5400">
                    <a:latin typeface="Times New Roman Regular" panose="02020603050405020304" charset="0"/>
                    <a:ea typeface="Calibri" panose="020F0502020204030204" charset="0"/>
                    <a:cs typeface="Times New Roman Regular" panose="02020603050405020304" charset="0"/>
                    <a:sym typeface="+mn-ea"/>
                  </a:rPr>
                  <a:t>hitebox </a:t>
                </a:r>
                <a:r>
                  <a:rPr lang="en-US" sz="5400">
                    <a:latin typeface="Times New Roman Regular" panose="02020603050405020304" charset="0"/>
                    <a:ea typeface="Calibri" panose="020F0502020204030204" charset="0"/>
                    <a:cs typeface="Times New Roman Regular" panose="02020603050405020304" charset="0"/>
                    <a:sym typeface="+mn-ea"/>
                  </a:rPr>
                  <a:t>T</a:t>
                </a:r>
                <a:r>
                  <a:rPr sz="5400">
                    <a:latin typeface="Times New Roman Regular" panose="02020603050405020304" charset="0"/>
                    <a:ea typeface="Calibri" panose="020F0502020204030204" charset="0"/>
                    <a:cs typeface="Times New Roman Regular" panose="02020603050405020304" charset="0"/>
                    <a:sym typeface="+mn-ea"/>
                  </a:rPr>
                  <a:t>esting </a:t>
                </a:r>
                <a:br>
                  <a:rPr sz="5400">
                    <a:latin typeface="Times New Roman Regular" panose="02020603050405020304" charset="0"/>
                    <a:ea typeface="Calibri" panose="020F0502020204030204" charset="0"/>
                    <a:cs typeface="Times New Roman Regular" panose="02020603050405020304" charset="0"/>
                    <a:sym typeface="+mn-ea"/>
                  </a:rPr>
                </a:br>
                <a:r>
                  <a:rPr lang="en-US" sz="5400">
                    <a:latin typeface="Times New Roman Regular" panose="02020603050405020304" charset="0"/>
                    <a:ea typeface="Calibri" panose="020F0502020204030204" charset="0"/>
                    <a:cs typeface="Times New Roman Regular" panose="02020603050405020304" charset="0"/>
                    <a:sym typeface="+mn-ea"/>
                  </a:rPr>
                  <a:t>Dan</a:t>
                </a:r>
                <a:r>
                  <a:rPr sz="5400">
                    <a:latin typeface="Times New Roman Regular" panose="02020603050405020304" charset="0"/>
                    <a:ea typeface="Calibri" panose="020F0502020204030204" charset="0"/>
                    <a:cs typeface="Times New Roman Regular" panose="02020603050405020304" charset="0"/>
                    <a:sym typeface="+mn-ea"/>
                  </a:rPr>
                  <a:t> </a:t>
                </a:r>
                <a:r>
                  <a:rPr lang="en-US" sz="5400">
                    <a:latin typeface="Times New Roman Regular" panose="02020603050405020304" charset="0"/>
                    <a:ea typeface="Calibri" panose="020F0502020204030204" charset="0"/>
                    <a:cs typeface="Times New Roman Regular" panose="02020603050405020304" charset="0"/>
                    <a:sym typeface="+mn-ea"/>
                  </a:rPr>
                  <a:t>U</a:t>
                </a:r>
                <a:r>
                  <a:rPr sz="5400">
                    <a:latin typeface="Times New Roman Regular" panose="02020603050405020304" charset="0"/>
                    <a:ea typeface="Calibri" panose="020F0502020204030204" charset="0"/>
                    <a:cs typeface="Times New Roman Regular" panose="02020603050405020304" charset="0"/>
                    <a:sym typeface="+mn-ea"/>
                  </a:rPr>
                  <a:t>nit </a:t>
                </a:r>
                <a:r>
                  <a:rPr lang="en-US" sz="5400">
                    <a:latin typeface="Times New Roman Regular" panose="02020603050405020304" charset="0"/>
                    <a:ea typeface="Calibri" panose="020F0502020204030204" charset="0"/>
                    <a:cs typeface="Times New Roman Regular" panose="02020603050405020304" charset="0"/>
                    <a:sym typeface="+mn-ea"/>
                  </a:rPr>
                  <a:t>T</a:t>
                </a:r>
                <a:r>
                  <a:rPr sz="5400">
                    <a:latin typeface="Times New Roman Regular" panose="02020603050405020304" charset="0"/>
                    <a:ea typeface="Calibri" panose="020F0502020204030204" charset="0"/>
                    <a:cs typeface="Times New Roman Regular" panose="02020603050405020304" charset="0"/>
                    <a:sym typeface="+mn-ea"/>
                  </a:rPr>
                  <a:t>es</a:t>
                </a:r>
                <a:r>
                  <a:rPr lang="en-US" sz="5400">
                    <a:latin typeface="Times New Roman Regular" panose="02020603050405020304" charset="0"/>
                    <a:ea typeface="Calibri" panose="020F0502020204030204" charset="0"/>
                    <a:cs typeface="Times New Roman Regular" panose="02020603050405020304" charset="0"/>
                    <a:sym typeface="+mn-ea"/>
                  </a:rPr>
                  <a:t>t</a:t>
                </a:r>
                <a:endParaRPr lang="en-US" sz="5400">
                  <a:latin typeface="Times New Roman Regular" panose="02020603050405020304" charset="0"/>
                  <a:ea typeface="Calibri" panose="020F0502020204030204" charset="0"/>
                  <a:cs typeface="Times New Roman Regular" panose="02020603050405020304" charset="0"/>
                  <a:sym typeface="+mn-ea"/>
                </a:endParaRPr>
              </a:p>
            </p:txBody>
          </p:sp>
        </p:grpSp>
        <p:grpSp>
          <p:nvGrpSpPr>
            <p:cNvPr id="91" name="Группа"/>
            <p:cNvGrpSpPr/>
            <p:nvPr/>
          </p:nvGrpSpPr>
          <p:grpSpPr>
            <a:xfrm rot="0">
              <a:off x="22657" y="7239"/>
              <a:ext cx="5710" cy="5386"/>
              <a:chOff x="0" y="0"/>
              <a:chExt cx="3625924" cy="3419823"/>
            </a:xfrm>
          </p:grpSpPr>
          <p:sp>
            <p:nvSpPr>
              <p:cNvPr id="88" name="Кружок"/>
              <p:cNvSpPr/>
              <p:nvPr/>
            </p:nvSpPr>
            <p:spPr>
              <a:xfrm>
                <a:off x="217152" y="441424"/>
                <a:ext cx="2978399" cy="2978399"/>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89" name="02"/>
              <p:cNvSpPr txBox="1"/>
              <p:nvPr/>
            </p:nvSpPr>
            <p:spPr>
              <a:xfrm>
                <a:off x="0" y="0"/>
                <a:ext cx="2167657" cy="1295401"/>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a:latin typeface="Times New Roman Regular" panose="02020603050405020304" charset="0"/>
                    <a:ea typeface="Calibri" panose="020F0502020204030204" charset="0"/>
                    <a:cs typeface="Times New Roman Regular" panose="02020603050405020304" charset="0"/>
                  </a:rPr>
                  <a:t>02</a:t>
                </a:r>
                <a:endParaRPr>
                  <a:latin typeface="Times New Roman Regular" panose="02020603050405020304" charset="0"/>
                  <a:ea typeface="Calibri" panose="020F0502020204030204" charset="0"/>
                  <a:cs typeface="Times New Roman Regular" panose="02020603050405020304" charset="0"/>
                </a:endParaRPr>
              </a:p>
            </p:txBody>
          </p:sp>
          <p:sp>
            <p:nvSpPr>
              <p:cNvPr id="90" name="Lorem ipsum dolor sit amet, consectetur adipiscing elit, sed do eiusmod tempor incididunt ut labore et quis nostrud exercitation ullamco laboris nisi ut"/>
              <p:cNvSpPr txBox="1"/>
              <p:nvPr/>
            </p:nvSpPr>
            <p:spPr>
              <a:xfrm>
                <a:off x="1161439" y="1104807"/>
                <a:ext cx="2464485" cy="1098457"/>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sz="5400">
                    <a:latin typeface="Times New Roman Regular" panose="02020603050405020304" charset="0"/>
                    <a:ea typeface="Calibri" panose="020F0502020204030204" charset="0"/>
                    <a:cs typeface="Times New Roman Regular" panose="02020603050405020304" charset="0"/>
                    <a:sym typeface="+mn-ea"/>
                  </a:rPr>
                  <a:t>CI / CD</a:t>
                </a:r>
                <a:endParaRPr lang="en-US" sz="5400">
                  <a:latin typeface="Times New Roman Regular" panose="02020603050405020304" charset="0"/>
                  <a:ea typeface="Calibri" panose="020F0502020204030204" charset="0"/>
                  <a:cs typeface="Times New Roman Regular" panose="02020603050405020304" charset="0"/>
                  <a:sym typeface="+mn-ea"/>
                </a:endParaRPr>
              </a:p>
            </p:txBody>
          </p:sp>
        </p:grpSp>
        <p:grpSp>
          <p:nvGrpSpPr>
            <p:cNvPr id="95" name="Группа"/>
            <p:cNvGrpSpPr/>
            <p:nvPr/>
          </p:nvGrpSpPr>
          <p:grpSpPr>
            <a:xfrm rot="0">
              <a:off x="15082" y="12625"/>
              <a:ext cx="7173" cy="5340"/>
              <a:chOff x="0" y="0"/>
              <a:chExt cx="4554948" cy="3390616"/>
            </a:xfrm>
          </p:grpSpPr>
          <p:sp>
            <p:nvSpPr>
              <p:cNvPr id="92" name="Кружок"/>
              <p:cNvSpPr/>
              <p:nvPr/>
            </p:nvSpPr>
            <p:spPr>
              <a:xfrm>
                <a:off x="217152" y="412217"/>
                <a:ext cx="2978399" cy="2978399"/>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93" name="03"/>
              <p:cNvSpPr txBox="1"/>
              <p:nvPr/>
            </p:nvSpPr>
            <p:spPr>
              <a:xfrm>
                <a:off x="0" y="0"/>
                <a:ext cx="2167657" cy="1295401"/>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a:latin typeface="Times New Roman Regular" panose="02020603050405020304" charset="0"/>
                    <a:ea typeface="Calibri" panose="020F0502020204030204" charset="0"/>
                    <a:cs typeface="Times New Roman Regular" panose="02020603050405020304" charset="0"/>
                  </a:rPr>
                  <a:t>03</a:t>
                </a:r>
                <a:endParaRPr>
                  <a:latin typeface="Times New Roman Regular" panose="02020603050405020304" charset="0"/>
                  <a:ea typeface="Calibri" panose="020F0502020204030204" charset="0"/>
                  <a:cs typeface="Times New Roman Regular" panose="02020603050405020304" charset="0"/>
                </a:endParaRPr>
              </a:p>
            </p:txBody>
          </p:sp>
          <p:sp>
            <p:nvSpPr>
              <p:cNvPr id="94" name="Lorem ipsum dolor sit amet, consectetur adipiscing elit, sed do eiusmod tempor incididunt ut labore et quis nostrud exercitation ullamco laboris nisi ut"/>
              <p:cNvSpPr txBox="1"/>
              <p:nvPr/>
            </p:nvSpPr>
            <p:spPr>
              <a:xfrm>
                <a:off x="1161439" y="1104173"/>
                <a:ext cx="3393509" cy="1098458"/>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sz="5400">
                    <a:latin typeface="Times New Roman Regular" panose="02020603050405020304" charset="0"/>
                    <a:ea typeface="Calibri" panose="020F0502020204030204" charset="0"/>
                    <a:cs typeface="Times New Roman Regular" panose="02020603050405020304" charset="0"/>
                    <a:sym typeface="+mn-ea"/>
                  </a:rPr>
                  <a:t>Referensi</a:t>
                </a:r>
                <a:endParaRPr lang="en-US" sz="5400">
                  <a:latin typeface="Times New Roman Regular" panose="02020603050405020304" charset="0"/>
                  <a:ea typeface="Calibri" panose="020F0502020204030204" charset="0"/>
                  <a:cs typeface="Times New Roman Regular" panose="02020603050405020304" charset="0"/>
                  <a:sym typeface="+mn-ea"/>
                </a:endParaRPr>
              </a:p>
            </p:txBody>
          </p:sp>
        </p:grpSp>
      </p:gr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Кружок"/>
          <p:cNvSpPr/>
          <p:nvPr/>
        </p:nvSpPr>
        <p:spPr>
          <a:xfrm>
            <a:off x="-50" y="-72440"/>
            <a:ext cx="18942150" cy="18942150"/>
          </a:xfrm>
          <a:prstGeom prst="ellipse">
            <a:avLst/>
          </a:prstGeom>
          <a:solidFill>
            <a:schemeClr val="accent6"/>
          </a:soli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51" name="Кружок"/>
          <p:cNvSpPr/>
          <p:nvPr/>
        </p:nvSpPr>
        <p:spPr>
          <a:xfrm>
            <a:off x="1346795" y="4547195"/>
            <a:ext cx="9701610" cy="9701610"/>
          </a:xfrm>
          <a:prstGeom prst="ellipse">
            <a:avLst/>
          </a:pr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52" name="Кружок"/>
          <p:cNvSpPr/>
          <p:nvPr/>
        </p:nvSpPr>
        <p:spPr>
          <a:xfrm>
            <a:off x="3761531" y="6961931"/>
            <a:ext cx="4872138" cy="4872138"/>
          </a:xfrm>
          <a:prstGeom prst="ellipse">
            <a:avLst/>
          </a:prstGeom>
          <a:solidFill>
            <a:schemeClr val="accent6"/>
          </a:soli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53" name="Title text slide with progress bar"/>
          <p:cNvSpPr txBox="1"/>
          <p:nvPr/>
        </p:nvSpPr>
        <p:spPr>
          <a:xfrm>
            <a:off x="1641512" y="5159059"/>
            <a:ext cx="9112176" cy="1640205"/>
          </a:xfrm>
          <a:prstGeom prst="rect">
            <a:avLst/>
          </a:prstGeom>
          <a:ln w="12700">
            <a:miter lim="400000"/>
          </a:ln>
        </p:spPr>
        <p:txBody>
          <a:bodyPr lIns="50800" tIns="50800" rIns="50800" bIns="50800" anchor="ctr">
            <a:spAutoFit/>
          </a:bodyPr>
          <a:lstStyle>
            <a:lvl1pPr algn="l">
              <a:defRPr sz="13000" b="0">
                <a:solidFill>
                  <a:srgbClr val="31333D"/>
                </a:solidFill>
                <a:latin typeface="Maven Pro Medium"/>
                <a:ea typeface="Maven Pro Medium"/>
                <a:cs typeface="Maven Pro Medium"/>
                <a:sym typeface="Maven Pro Medium"/>
              </a:defRPr>
            </a:lvl1pPr>
          </a:lstStyle>
          <a:p>
            <a:pPr algn="ctr"/>
            <a:r>
              <a:rPr lang="en-US" altLang="zh-CN" sz="10000" b="1">
                <a:latin typeface="Times New Roman Bold" panose="02020603050405020304" charset="0"/>
                <a:ea typeface="微软雅黑 Light" panose="020B0502040204020203" charset="-122"/>
                <a:cs typeface="Times New Roman Bold" panose="02020603050405020304" charset="0"/>
              </a:rPr>
              <a:t>01</a:t>
            </a:r>
            <a:endParaRPr lang="en-US" altLang="zh-CN" sz="10000" b="1">
              <a:latin typeface="Times New Roman Bold" panose="02020603050405020304" charset="0"/>
              <a:ea typeface="微软雅黑 Light" panose="020B0502040204020203" charset="-122"/>
              <a:cs typeface="Times New Roman Bold" panose="02020603050405020304" charset="0"/>
            </a:endParaRPr>
          </a:p>
        </p:txBody>
      </p:sp>
      <p:grpSp>
        <p:nvGrpSpPr>
          <p:cNvPr id="56" name="Группа"/>
          <p:cNvGrpSpPr/>
          <p:nvPr/>
        </p:nvGrpSpPr>
        <p:grpSpPr>
          <a:xfrm>
            <a:off x="5684440" y="8885475"/>
            <a:ext cx="1026320" cy="1026320"/>
            <a:chOff x="0" y="0"/>
            <a:chExt cx="1026318" cy="1026318"/>
          </a:xfrm>
        </p:grpSpPr>
        <p:sp>
          <p:nvSpPr>
            <p:cNvPr id="54" name="Кружок"/>
            <p:cNvSpPr/>
            <p:nvPr/>
          </p:nvSpPr>
          <p:spPr>
            <a:xfrm>
              <a:off x="0" y="0"/>
              <a:ext cx="1026319" cy="1026319"/>
            </a:xfrm>
            <a:prstGeom prst="ellipse">
              <a:avLst/>
            </a:pr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55" name="Freeform 11"/>
            <p:cNvSpPr/>
            <p:nvPr/>
          </p:nvSpPr>
          <p:spPr>
            <a:xfrm rot="10800000">
              <a:off x="357656" y="356535"/>
              <a:ext cx="311006" cy="313248"/>
            </a:xfrm>
            <a:custGeom>
              <a:avLst/>
              <a:gdLst/>
              <a:ahLst/>
              <a:cxnLst>
                <a:cxn ang="0">
                  <a:pos x="wd2" y="hd2"/>
                </a:cxn>
                <a:cxn ang="5400000">
                  <a:pos x="wd2" y="hd2"/>
                </a:cxn>
                <a:cxn ang="10800000">
                  <a:pos x="wd2" y="hd2"/>
                </a:cxn>
                <a:cxn ang="16200000">
                  <a:pos x="wd2" y="hd2"/>
                </a:cxn>
              </a:cxnLst>
              <a:rect l="0" t="0" r="r" b="b"/>
              <a:pathLst>
                <a:path w="21600" h="21600" extrusionOk="0">
                  <a:moveTo>
                    <a:pt x="21600" y="9507"/>
                  </a:moveTo>
                  <a:lnTo>
                    <a:pt x="4949" y="9507"/>
                  </a:lnTo>
                  <a:lnTo>
                    <a:pt x="12762" y="1817"/>
                  </a:lnTo>
                  <a:lnTo>
                    <a:pt x="10676" y="0"/>
                  </a:lnTo>
                  <a:lnTo>
                    <a:pt x="0" y="10800"/>
                  </a:lnTo>
                  <a:lnTo>
                    <a:pt x="10676" y="21600"/>
                  </a:lnTo>
                  <a:lnTo>
                    <a:pt x="12762" y="19538"/>
                  </a:lnTo>
                  <a:lnTo>
                    <a:pt x="4949" y="12093"/>
                  </a:lnTo>
                  <a:lnTo>
                    <a:pt x="21600" y="12093"/>
                  </a:lnTo>
                  <a:lnTo>
                    <a:pt x="21600" y="9507"/>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latin typeface="Calibri" panose="020F0502020204030204" charset="0"/>
                <a:ea typeface="Calibri" panose="020F0502020204030204" charset="0"/>
                <a:cs typeface="Calibri" panose="020F0502020204030204" charset="0"/>
              </a:endParaRPr>
            </a:p>
          </p:txBody>
        </p:sp>
      </p:grpSp>
      <p:sp>
        <p:nvSpPr>
          <p:cNvPr id="74" name="Title text slide"/>
          <p:cNvSpPr txBox="1"/>
          <p:nvPr/>
        </p:nvSpPr>
        <p:spPr>
          <a:xfrm>
            <a:off x="12310745" y="7500620"/>
            <a:ext cx="5850255" cy="3794760"/>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b="1">
                <a:latin typeface="Times New Roman Bold" panose="02020603050405020304" charset="0"/>
                <a:ea typeface="Calibri" panose="020F0502020204030204" charset="0"/>
                <a:cs typeface="Times New Roman Bold" panose="02020603050405020304" charset="0"/>
              </a:rPr>
              <a:t>Whitebox Testing dan Unit Test</a:t>
            </a:r>
            <a:endParaRPr lang="en-US" b="1">
              <a:latin typeface="Times New Roman Bold" panose="02020603050405020304" charset="0"/>
              <a:ea typeface="Calibri" panose="020F0502020204030204" charset="0"/>
              <a:cs typeface="Times New Roman Bold"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Фигура"/>
          <p:cNvSpPr/>
          <p:nvPr/>
        </p:nvSpPr>
        <p:spPr>
          <a:xfrm>
            <a:off x="1930270" y="3013803"/>
            <a:ext cx="5677244" cy="8898704"/>
          </a:xfrm>
          <a:custGeom>
            <a:avLst/>
            <a:gdLst/>
            <a:ahLst/>
            <a:cxnLst>
              <a:cxn ang="0">
                <a:pos x="wd2" y="hd2"/>
              </a:cxn>
              <a:cxn ang="5400000">
                <a:pos x="wd2" y="hd2"/>
              </a:cxn>
              <a:cxn ang="10800000">
                <a:pos x="wd2" y="hd2"/>
              </a:cxn>
              <a:cxn ang="16200000">
                <a:pos x="wd2" y="hd2"/>
              </a:cxn>
            </a:cxnLst>
            <a:rect l="0" t="0" r="r" b="b"/>
            <a:pathLst>
              <a:path w="21494" h="21550" extrusionOk="0">
                <a:moveTo>
                  <a:pt x="6688" y="0"/>
                </a:moveTo>
                <a:cubicBezTo>
                  <a:pt x="6599" y="0"/>
                  <a:pt x="6510" y="21"/>
                  <a:pt x="6442" y="65"/>
                </a:cubicBezTo>
                <a:cubicBezTo>
                  <a:pt x="6306" y="152"/>
                  <a:pt x="6306" y="293"/>
                  <a:pt x="6442" y="380"/>
                </a:cubicBezTo>
                <a:cubicBezTo>
                  <a:pt x="6578" y="466"/>
                  <a:pt x="6799" y="466"/>
                  <a:pt x="6934" y="380"/>
                </a:cubicBezTo>
                <a:cubicBezTo>
                  <a:pt x="7070" y="293"/>
                  <a:pt x="7070" y="152"/>
                  <a:pt x="6934" y="65"/>
                </a:cubicBezTo>
                <a:cubicBezTo>
                  <a:pt x="6867" y="21"/>
                  <a:pt x="6777" y="0"/>
                  <a:pt x="6688" y="0"/>
                </a:cubicBezTo>
                <a:close/>
                <a:moveTo>
                  <a:pt x="8723" y="0"/>
                </a:moveTo>
                <a:cubicBezTo>
                  <a:pt x="8634" y="0"/>
                  <a:pt x="8545" y="21"/>
                  <a:pt x="8477" y="65"/>
                </a:cubicBezTo>
                <a:cubicBezTo>
                  <a:pt x="8341" y="152"/>
                  <a:pt x="8341" y="293"/>
                  <a:pt x="8477" y="380"/>
                </a:cubicBezTo>
                <a:cubicBezTo>
                  <a:pt x="8613" y="466"/>
                  <a:pt x="8833" y="466"/>
                  <a:pt x="8969" y="380"/>
                </a:cubicBezTo>
                <a:cubicBezTo>
                  <a:pt x="9105" y="293"/>
                  <a:pt x="9105" y="152"/>
                  <a:pt x="8969" y="65"/>
                </a:cubicBezTo>
                <a:cubicBezTo>
                  <a:pt x="8901" y="21"/>
                  <a:pt x="8812" y="0"/>
                  <a:pt x="8723" y="0"/>
                </a:cubicBezTo>
                <a:close/>
                <a:moveTo>
                  <a:pt x="10758" y="0"/>
                </a:moveTo>
                <a:cubicBezTo>
                  <a:pt x="10669" y="0"/>
                  <a:pt x="10579" y="21"/>
                  <a:pt x="10512" y="65"/>
                </a:cubicBezTo>
                <a:cubicBezTo>
                  <a:pt x="10376" y="152"/>
                  <a:pt x="10376" y="293"/>
                  <a:pt x="10512" y="380"/>
                </a:cubicBezTo>
                <a:cubicBezTo>
                  <a:pt x="10647" y="466"/>
                  <a:pt x="10868" y="466"/>
                  <a:pt x="11004" y="380"/>
                </a:cubicBezTo>
                <a:cubicBezTo>
                  <a:pt x="11139" y="293"/>
                  <a:pt x="11139" y="152"/>
                  <a:pt x="11004" y="65"/>
                </a:cubicBezTo>
                <a:cubicBezTo>
                  <a:pt x="10936" y="21"/>
                  <a:pt x="10847" y="0"/>
                  <a:pt x="10758" y="0"/>
                </a:cubicBezTo>
                <a:close/>
                <a:moveTo>
                  <a:pt x="12792" y="0"/>
                </a:moveTo>
                <a:cubicBezTo>
                  <a:pt x="12703" y="0"/>
                  <a:pt x="12614" y="21"/>
                  <a:pt x="12546" y="65"/>
                </a:cubicBezTo>
                <a:cubicBezTo>
                  <a:pt x="12410" y="152"/>
                  <a:pt x="12410" y="293"/>
                  <a:pt x="12546" y="380"/>
                </a:cubicBezTo>
                <a:cubicBezTo>
                  <a:pt x="12682" y="466"/>
                  <a:pt x="12903" y="466"/>
                  <a:pt x="13038" y="380"/>
                </a:cubicBezTo>
                <a:cubicBezTo>
                  <a:pt x="13174" y="293"/>
                  <a:pt x="13174" y="152"/>
                  <a:pt x="13038" y="65"/>
                </a:cubicBezTo>
                <a:cubicBezTo>
                  <a:pt x="12970" y="21"/>
                  <a:pt x="12881" y="0"/>
                  <a:pt x="12792" y="0"/>
                </a:cubicBezTo>
                <a:close/>
                <a:moveTo>
                  <a:pt x="14827" y="0"/>
                </a:moveTo>
                <a:cubicBezTo>
                  <a:pt x="14738" y="0"/>
                  <a:pt x="14649" y="21"/>
                  <a:pt x="14581" y="65"/>
                </a:cubicBezTo>
                <a:cubicBezTo>
                  <a:pt x="14445" y="152"/>
                  <a:pt x="14445" y="293"/>
                  <a:pt x="14581" y="380"/>
                </a:cubicBezTo>
                <a:cubicBezTo>
                  <a:pt x="14717" y="466"/>
                  <a:pt x="14937" y="466"/>
                  <a:pt x="15073" y="380"/>
                </a:cubicBezTo>
                <a:cubicBezTo>
                  <a:pt x="15209" y="293"/>
                  <a:pt x="15209" y="152"/>
                  <a:pt x="15073" y="65"/>
                </a:cubicBezTo>
                <a:cubicBezTo>
                  <a:pt x="15005" y="21"/>
                  <a:pt x="14916" y="0"/>
                  <a:pt x="14827" y="0"/>
                </a:cubicBezTo>
                <a:close/>
                <a:moveTo>
                  <a:pt x="6688" y="1091"/>
                </a:moveTo>
                <a:cubicBezTo>
                  <a:pt x="6549" y="1091"/>
                  <a:pt x="6410" y="1125"/>
                  <a:pt x="6303" y="1193"/>
                </a:cubicBezTo>
                <a:cubicBezTo>
                  <a:pt x="6091" y="1329"/>
                  <a:pt x="6091" y="1550"/>
                  <a:pt x="6303" y="1686"/>
                </a:cubicBezTo>
                <a:cubicBezTo>
                  <a:pt x="6516" y="1821"/>
                  <a:pt x="6861" y="1821"/>
                  <a:pt x="7073" y="1686"/>
                </a:cubicBezTo>
                <a:cubicBezTo>
                  <a:pt x="7286" y="1550"/>
                  <a:pt x="7286" y="1329"/>
                  <a:pt x="7073" y="1193"/>
                </a:cubicBezTo>
                <a:cubicBezTo>
                  <a:pt x="6967" y="1125"/>
                  <a:pt x="6828" y="1091"/>
                  <a:pt x="6688" y="1091"/>
                </a:cubicBezTo>
                <a:close/>
                <a:moveTo>
                  <a:pt x="8723" y="1091"/>
                </a:moveTo>
                <a:cubicBezTo>
                  <a:pt x="8688" y="1091"/>
                  <a:pt x="8654" y="1093"/>
                  <a:pt x="8619" y="1097"/>
                </a:cubicBezTo>
                <a:cubicBezTo>
                  <a:pt x="8516" y="1110"/>
                  <a:pt x="8418" y="1142"/>
                  <a:pt x="8338" y="1193"/>
                </a:cubicBezTo>
                <a:cubicBezTo>
                  <a:pt x="8126" y="1329"/>
                  <a:pt x="8126" y="1550"/>
                  <a:pt x="8338" y="1686"/>
                </a:cubicBezTo>
                <a:cubicBezTo>
                  <a:pt x="8444" y="1754"/>
                  <a:pt x="8584" y="1787"/>
                  <a:pt x="8723" y="1787"/>
                </a:cubicBezTo>
                <a:cubicBezTo>
                  <a:pt x="8862" y="1787"/>
                  <a:pt x="9002" y="1754"/>
                  <a:pt x="9108" y="1686"/>
                </a:cubicBezTo>
                <a:cubicBezTo>
                  <a:pt x="9320" y="1550"/>
                  <a:pt x="9320" y="1329"/>
                  <a:pt x="9108" y="1193"/>
                </a:cubicBezTo>
                <a:cubicBezTo>
                  <a:pt x="9002" y="1125"/>
                  <a:pt x="8862" y="1091"/>
                  <a:pt x="8723" y="1091"/>
                </a:cubicBezTo>
                <a:close/>
                <a:moveTo>
                  <a:pt x="10758" y="1091"/>
                </a:moveTo>
                <a:cubicBezTo>
                  <a:pt x="10723" y="1091"/>
                  <a:pt x="10688" y="1093"/>
                  <a:pt x="10654" y="1097"/>
                </a:cubicBezTo>
                <a:cubicBezTo>
                  <a:pt x="10551" y="1110"/>
                  <a:pt x="10452" y="1142"/>
                  <a:pt x="10373" y="1193"/>
                </a:cubicBezTo>
                <a:cubicBezTo>
                  <a:pt x="10160" y="1329"/>
                  <a:pt x="10160" y="1550"/>
                  <a:pt x="10373" y="1686"/>
                </a:cubicBezTo>
                <a:cubicBezTo>
                  <a:pt x="10479" y="1754"/>
                  <a:pt x="10618" y="1787"/>
                  <a:pt x="10758" y="1787"/>
                </a:cubicBezTo>
                <a:cubicBezTo>
                  <a:pt x="10897" y="1787"/>
                  <a:pt x="11036" y="1754"/>
                  <a:pt x="11143" y="1686"/>
                </a:cubicBezTo>
                <a:cubicBezTo>
                  <a:pt x="11355" y="1550"/>
                  <a:pt x="11355" y="1329"/>
                  <a:pt x="11143" y="1193"/>
                </a:cubicBezTo>
                <a:cubicBezTo>
                  <a:pt x="11036" y="1125"/>
                  <a:pt x="10897" y="1091"/>
                  <a:pt x="10758" y="1091"/>
                </a:cubicBezTo>
                <a:close/>
                <a:moveTo>
                  <a:pt x="12792" y="1091"/>
                </a:moveTo>
                <a:cubicBezTo>
                  <a:pt x="12757" y="1091"/>
                  <a:pt x="12723" y="1093"/>
                  <a:pt x="12689" y="1097"/>
                </a:cubicBezTo>
                <a:cubicBezTo>
                  <a:pt x="12586" y="1110"/>
                  <a:pt x="12487" y="1142"/>
                  <a:pt x="12407" y="1193"/>
                </a:cubicBezTo>
                <a:cubicBezTo>
                  <a:pt x="12195" y="1329"/>
                  <a:pt x="12195" y="1550"/>
                  <a:pt x="12407" y="1686"/>
                </a:cubicBezTo>
                <a:cubicBezTo>
                  <a:pt x="12513" y="1754"/>
                  <a:pt x="12653" y="1787"/>
                  <a:pt x="12792" y="1787"/>
                </a:cubicBezTo>
                <a:cubicBezTo>
                  <a:pt x="12931" y="1787"/>
                  <a:pt x="13071" y="1754"/>
                  <a:pt x="13177" y="1686"/>
                </a:cubicBezTo>
                <a:cubicBezTo>
                  <a:pt x="13390" y="1550"/>
                  <a:pt x="13390" y="1329"/>
                  <a:pt x="13177" y="1193"/>
                </a:cubicBezTo>
                <a:cubicBezTo>
                  <a:pt x="13071" y="1125"/>
                  <a:pt x="12931" y="1091"/>
                  <a:pt x="12792" y="1091"/>
                </a:cubicBezTo>
                <a:close/>
                <a:moveTo>
                  <a:pt x="14827" y="1091"/>
                </a:moveTo>
                <a:cubicBezTo>
                  <a:pt x="14792" y="1091"/>
                  <a:pt x="14758" y="1093"/>
                  <a:pt x="14723" y="1097"/>
                </a:cubicBezTo>
                <a:cubicBezTo>
                  <a:pt x="14620" y="1110"/>
                  <a:pt x="14521" y="1142"/>
                  <a:pt x="14442" y="1193"/>
                </a:cubicBezTo>
                <a:cubicBezTo>
                  <a:pt x="14229" y="1329"/>
                  <a:pt x="14229" y="1550"/>
                  <a:pt x="14442" y="1686"/>
                </a:cubicBezTo>
                <a:cubicBezTo>
                  <a:pt x="14548" y="1754"/>
                  <a:pt x="14688" y="1787"/>
                  <a:pt x="14827" y="1787"/>
                </a:cubicBezTo>
                <a:cubicBezTo>
                  <a:pt x="14966" y="1787"/>
                  <a:pt x="15106" y="1754"/>
                  <a:pt x="15212" y="1686"/>
                </a:cubicBezTo>
                <a:cubicBezTo>
                  <a:pt x="15424" y="1550"/>
                  <a:pt x="15424" y="1329"/>
                  <a:pt x="15212" y="1193"/>
                </a:cubicBezTo>
                <a:cubicBezTo>
                  <a:pt x="15106" y="1125"/>
                  <a:pt x="14966" y="1091"/>
                  <a:pt x="14827" y="1091"/>
                </a:cubicBezTo>
                <a:close/>
                <a:moveTo>
                  <a:pt x="6688" y="2258"/>
                </a:moveTo>
                <a:cubicBezTo>
                  <a:pt x="6529" y="2258"/>
                  <a:pt x="6369" y="2297"/>
                  <a:pt x="6248" y="2375"/>
                </a:cubicBezTo>
                <a:cubicBezTo>
                  <a:pt x="6005" y="2530"/>
                  <a:pt x="6005" y="2782"/>
                  <a:pt x="6248" y="2937"/>
                </a:cubicBezTo>
                <a:cubicBezTo>
                  <a:pt x="6491" y="3093"/>
                  <a:pt x="6886" y="3093"/>
                  <a:pt x="7129" y="2937"/>
                </a:cubicBezTo>
                <a:cubicBezTo>
                  <a:pt x="7372" y="2782"/>
                  <a:pt x="7372" y="2530"/>
                  <a:pt x="7129" y="2375"/>
                </a:cubicBezTo>
                <a:cubicBezTo>
                  <a:pt x="7007" y="2297"/>
                  <a:pt x="6848" y="2258"/>
                  <a:pt x="6688" y="2258"/>
                </a:cubicBezTo>
                <a:close/>
                <a:moveTo>
                  <a:pt x="8723" y="2258"/>
                </a:moveTo>
                <a:cubicBezTo>
                  <a:pt x="8564" y="2258"/>
                  <a:pt x="8404" y="2297"/>
                  <a:pt x="8283" y="2375"/>
                </a:cubicBezTo>
                <a:cubicBezTo>
                  <a:pt x="8040" y="2530"/>
                  <a:pt x="8040" y="2782"/>
                  <a:pt x="8283" y="2937"/>
                </a:cubicBezTo>
                <a:cubicBezTo>
                  <a:pt x="8526" y="3093"/>
                  <a:pt x="8920" y="3093"/>
                  <a:pt x="9163" y="2937"/>
                </a:cubicBezTo>
                <a:cubicBezTo>
                  <a:pt x="9406" y="2782"/>
                  <a:pt x="9406" y="2530"/>
                  <a:pt x="9163" y="2375"/>
                </a:cubicBezTo>
                <a:cubicBezTo>
                  <a:pt x="9042" y="2297"/>
                  <a:pt x="8882" y="2258"/>
                  <a:pt x="8723" y="2258"/>
                </a:cubicBezTo>
                <a:close/>
                <a:moveTo>
                  <a:pt x="10758" y="2258"/>
                </a:moveTo>
                <a:cubicBezTo>
                  <a:pt x="10598" y="2258"/>
                  <a:pt x="10439" y="2297"/>
                  <a:pt x="10317" y="2375"/>
                </a:cubicBezTo>
                <a:cubicBezTo>
                  <a:pt x="10074" y="2530"/>
                  <a:pt x="10074" y="2782"/>
                  <a:pt x="10317" y="2937"/>
                </a:cubicBezTo>
                <a:cubicBezTo>
                  <a:pt x="10560" y="3093"/>
                  <a:pt x="10955" y="3093"/>
                  <a:pt x="11198" y="2937"/>
                </a:cubicBezTo>
                <a:cubicBezTo>
                  <a:pt x="11441" y="2782"/>
                  <a:pt x="11441" y="2530"/>
                  <a:pt x="11198" y="2375"/>
                </a:cubicBezTo>
                <a:cubicBezTo>
                  <a:pt x="11076" y="2297"/>
                  <a:pt x="10917" y="2258"/>
                  <a:pt x="10758" y="2258"/>
                </a:cubicBezTo>
                <a:close/>
                <a:moveTo>
                  <a:pt x="12792" y="2258"/>
                </a:moveTo>
                <a:cubicBezTo>
                  <a:pt x="12633" y="2258"/>
                  <a:pt x="12473" y="2297"/>
                  <a:pt x="12352" y="2375"/>
                </a:cubicBezTo>
                <a:cubicBezTo>
                  <a:pt x="12109" y="2530"/>
                  <a:pt x="12109" y="2782"/>
                  <a:pt x="12352" y="2937"/>
                </a:cubicBezTo>
                <a:cubicBezTo>
                  <a:pt x="12595" y="3093"/>
                  <a:pt x="12990" y="3093"/>
                  <a:pt x="13233" y="2937"/>
                </a:cubicBezTo>
                <a:cubicBezTo>
                  <a:pt x="13476" y="2782"/>
                  <a:pt x="13476" y="2530"/>
                  <a:pt x="13233" y="2375"/>
                </a:cubicBezTo>
                <a:cubicBezTo>
                  <a:pt x="13111" y="2297"/>
                  <a:pt x="12951" y="2258"/>
                  <a:pt x="12792" y="2258"/>
                </a:cubicBezTo>
                <a:close/>
                <a:moveTo>
                  <a:pt x="14827" y="2258"/>
                </a:moveTo>
                <a:cubicBezTo>
                  <a:pt x="14668" y="2258"/>
                  <a:pt x="14508" y="2297"/>
                  <a:pt x="14386" y="2375"/>
                </a:cubicBezTo>
                <a:cubicBezTo>
                  <a:pt x="14143" y="2530"/>
                  <a:pt x="14143" y="2782"/>
                  <a:pt x="14386" y="2937"/>
                </a:cubicBezTo>
                <a:cubicBezTo>
                  <a:pt x="14629" y="3093"/>
                  <a:pt x="15024" y="3093"/>
                  <a:pt x="15267" y="2937"/>
                </a:cubicBezTo>
                <a:cubicBezTo>
                  <a:pt x="15510" y="2782"/>
                  <a:pt x="15510" y="2530"/>
                  <a:pt x="15267" y="2375"/>
                </a:cubicBezTo>
                <a:cubicBezTo>
                  <a:pt x="15146" y="2297"/>
                  <a:pt x="14986" y="2258"/>
                  <a:pt x="14827" y="2258"/>
                </a:cubicBezTo>
                <a:close/>
                <a:moveTo>
                  <a:pt x="6707" y="3439"/>
                </a:moveTo>
                <a:cubicBezTo>
                  <a:pt x="6529" y="3439"/>
                  <a:pt x="6350" y="3483"/>
                  <a:pt x="6214" y="3570"/>
                </a:cubicBezTo>
                <a:cubicBezTo>
                  <a:pt x="5941" y="3744"/>
                  <a:pt x="5941" y="4027"/>
                  <a:pt x="6214" y="4201"/>
                </a:cubicBezTo>
                <a:cubicBezTo>
                  <a:pt x="6486" y="4375"/>
                  <a:pt x="6928" y="4375"/>
                  <a:pt x="7201" y="4201"/>
                </a:cubicBezTo>
                <a:cubicBezTo>
                  <a:pt x="7473" y="4027"/>
                  <a:pt x="7473" y="3744"/>
                  <a:pt x="7201" y="3570"/>
                </a:cubicBezTo>
                <a:cubicBezTo>
                  <a:pt x="7064" y="3483"/>
                  <a:pt x="6886" y="3439"/>
                  <a:pt x="6707" y="3439"/>
                </a:cubicBezTo>
                <a:close/>
                <a:moveTo>
                  <a:pt x="8742" y="3439"/>
                </a:moveTo>
                <a:cubicBezTo>
                  <a:pt x="8563" y="3439"/>
                  <a:pt x="8385" y="3483"/>
                  <a:pt x="8248" y="3570"/>
                </a:cubicBezTo>
                <a:cubicBezTo>
                  <a:pt x="7976" y="3744"/>
                  <a:pt x="7976" y="4027"/>
                  <a:pt x="8248" y="4201"/>
                </a:cubicBezTo>
                <a:cubicBezTo>
                  <a:pt x="8521" y="4375"/>
                  <a:pt x="8963" y="4375"/>
                  <a:pt x="9235" y="4201"/>
                </a:cubicBezTo>
                <a:cubicBezTo>
                  <a:pt x="9508" y="4027"/>
                  <a:pt x="9508" y="3744"/>
                  <a:pt x="9235" y="3570"/>
                </a:cubicBezTo>
                <a:cubicBezTo>
                  <a:pt x="9099" y="3483"/>
                  <a:pt x="8920" y="3439"/>
                  <a:pt x="8742" y="3439"/>
                </a:cubicBezTo>
                <a:close/>
                <a:moveTo>
                  <a:pt x="10776" y="3439"/>
                </a:moveTo>
                <a:cubicBezTo>
                  <a:pt x="10598" y="3439"/>
                  <a:pt x="10419" y="3483"/>
                  <a:pt x="10283" y="3570"/>
                </a:cubicBezTo>
                <a:cubicBezTo>
                  <a:pt x="10011" y="3744"/>
                  <a:pt x="10011" y="4027"/>
                  <a:pt x="10283" y="4201"/>
                </a:cubicBezTo>
                <a:cubicBezTo>
                  <a:pt x="10556" y="4375"/>
                  <a:pt x="10997" y="4375"/>
                  <a:pt x="11270" y="4201"/>
                </a:cubicBezTo>
                <a:cubicBezTo>
                  <a:pt x="11542" y="4027"/>
                  <a:pt x="11542" y="3744"/>
                  <a:pt x="11270" y="3570"/>
                </a:cubicBezTo>
                <a:cubicBezTo>
                  <a:pt x="11134" y="3483"/>
                  <a:pt x="10955" y="3439"/>
                  <a:pt x="10776" y="3439"/>
                </a:cubicBezTo>
                <a:close/>
                <a:moveTo>
                  <a:pt x="12792" y="3439"/>
                </a:moveTo>
                <a:cubicBezTo>
                  <a:pt x="12614" y="3439"/>
                  <a:pt x="12435" y="3483"/>
                  <a:pt x="12299" y="3570"/>
                </a:cubicBezTo>
                <a:cubicBezTo>
                  <a:pt x="12026" y="3744"/>
                  <a:pt x="12026" y="4027"/>
                  <a:pt x="12299" y="4201"/>
                </a:cubicBezTo>
                <a:cubicBezTo>
                  <a:pt x="12571" y="4375"/>
                  <a:pt x="13013" y="4375"/>
                  <a:pt x="13286" y="4201"/>
                </a:cubicBezTo>
                <a:cubicBezTo>
                  <a:pt x="13558" y="4027"/>
                  <a:pt x="13558" y="3744"/>
                  <a:pt x="13286" y="3570"/>
                </a:cubicBezTo>
                <a:cubicBezTo>
                  <a:pt x="13149" y="3483"/>
                  <a:pt x="12971" y="3439"/>
                  <a:pt x="12792" y="3439"/>
                </a:cubicBezTo>
                <a:close/>
                <a:moveTo>
                  <a:pt x="14827" y="3439"/>
                </a:moveTo>
                <a:cubicBezTo>
                  <a:pt x="14648" y="3439"/>
                  <a:pt x="14470" y="3483"/>
                  <a:pt x="14333" y="3570"/>
                </a:cubicBezTo>
                <a:cubicBezTo>
                  <a:pt x="14061" y="3744"/>
                  <a:pt x="14061" y="4027"/>
                  <a:pt x="14333" y="4201"/>
                </a:cubicBezTo>
                <a:cubicBezTo>
                  <a:pt x="14606" y="4375"/>
                  <a:pt x="15048" y="4375"/>
                  <a:pt x="15320" y="4201"/>
                </a:cubicBezTo>
                <a:cubicBezTo>
                  <a:pt x="15593" y="4027"/>
                  <a:pt x="15593" y="3744"/>
                  <a:pt x="15320" y="3570"/>
                </a:cubicBezTo>
                <a:cubicBezTo>
                  <a:pt x="15184" y="3483"/>
                  <a:pt x="15005" y="3439"/>
                  <a:pt x="14827" y="3439"/>
                </a:cubicBezTo>
                <a:close/>
                <a:moveTo>
                  <a:pt x="6688" y="4603"/>
                </a:moveTo>
                <a:cubicBezTo>
                  <a:pt x="6484" y="4603"/>
                  <a:pt x="6279" y="4653"/>
                  <a:pt x="6123" y="4752"/>
                </a:cubicBezTo>
                <a:cubicBezTo>
                  <a:pt x="5811" y="4952"/>
                  <a:pt x="5811" y="5276"/>
                  <a:pt x="6123" y="5476"/>
                </a:cubicBezTo>
                <a:cubicBezTo>
                  <a:pt x="6436" y="5676"/>
                  <a:pt x="6941" y="5676"/>
                  <a:pt x="7254" y="5476"/>
                </a:cubicBezTo>
                <a:cubicBezTo>
                  <a:pt x="7566" y="5276"/>
                  <a:pt x="7566" y="4952"/>
                  <a:pt x="7254" y="4752"/>
                </a:cubicBezTo>
                <a:cubicBezTo>
                  <a:pt x="7097" y="4653"/>
                  <a:pt x="6893" y="4603"/>
                  <a:pt x="6688" y="4603"/>
                </a:cubicBezTo>
                <a:close/>
                <a:moveTo>
                  <a:pt x="8723" y="4603"/>
                </a:moveTo>
                <a:cubicBezTo>
                  <a:pt x="8518" y="4603"/>
                  <a:pt x="8314" y="4653"/>
                  <a:pt x="8158" y="4752"/>
                </a:cubicBezTo>
                <a:cubicBezTo>
                  <a:pt x="7845" y="4952"/>
                  <a:pt x="7845" y="5276"/>
                  <a:pt x="8158" y="5476"/>
                </a:cubicBezTo>
                <a:cubicBezTo>
                  <a:pt x="8470" y="5676"/>
                  <a:pt x="8976" y="5676"/>
                  <a:pt x="9288" y="5476"/>
                </a:cubicBezTo>
                <a:cubicBezTo>
                  <a:pt x="9601" y="5276"/>
                  <a:pt x="9601" y="4952"/>
                  <a:pt x="9288" y="4752"/>
                </a:cubicBezTo>
                <a:cubicBezTo>
                  <a:pt x="9132" y="4653"/>
                  <a:pt x="8928" y="4603"/>
                  <a:pt x="8723" y="4603"/>
                </a:cubicBezTo>
                <a:close/>
                <a:moveTo>
                  <a:pt x="10758" y="4603"/>
                </a:moveTo>
                <a:cubicBezTo>
                  <a:pt x="10553" y="4603"/>
                  <a:pt x="10349" y="4653"/>
                  <a:pt x="10192" y="4752"/>
                </a:cubicBezTo>
                <a:cubicBezTo>
                  <a:pt x="9880" y="4952"/>
                  <a:pt x="9880" y="5276"/>
                  <a:pt x="10192" y="5476"/>
                </a:cubicBezTo>
                <a:cubicBezTo>
                  <a:pt x="10505" y="5676"/>
                  <a:pt x="11010" y="5676"/>
                  <a:pt x="11323" y="5476"/>
                </a:cubicBezTo>
                <a:cubicBezTo>
                  <a:pt x="11635" y="5276"/>
                  <a:pt x="11635" y="4952"/>
                  <a:pt x="11323" y="4752"/>
                </a:cubicBezTo>
                <a:cubicBezTo>
                  <a:pt x="11167" y="4653"/>
                  <a:pt x="10962" y="4603"/>
                  <a:pt x="10758" y="4603"/>
                </a:cubicBezTo>
                <a:close/>
                <a:moveTo>
                  <a:pt x="12792" y="4603"/>
                </a:moveTo>
                <a:cubicBezTo>
                  <a:pt x="12588" y="4603"/>
                  <a:pt x="12383" y="4653"/>
                  <a:pt x="12227" y="4752"/>
                </a:cubicBezTo>
                <a:cubicBezTo>
                  <a:pt x="11915" y="4952"/>
                  <a:pt x="11915" y="5276"/>
                  <a:pt x="12227" y="5476"/>
                </a:cubicBezTo>
                <a:cubicBezTo>
                  <a:pt x="12539" y="5676"/>
                  <a:pt x="13045" y="5676"/>
                  <a:pt x="13357" y="5476"/>
                </a:cubicBezTo>
                <a:cubicBezTo>
                  <a:pt x="13670" y="5276"/>
                  <a:pt x="13670" y="4952"/>
                  <a:pt x="13357" y="4752"/>
                </a:cubicBezTo>
                <a:cubicBezTo>
                  <a:pt x="13201" y="4653"/>
                  <a:pt x="12997" y="4603"/>
                  <a:pt x="12792" y="4603"/>
                </a:cubicBezTo>
                <a:close/>
                <a:moveTo>
                  <a:pt x="14827" y="4603"/>
                </a:moveTo>
                <a:cubicBezTo>
                  <a:pt x="14622" y="4603"/>
                  <a:pt x="14418" y="4653"/>
                  <a:pt x="14262" y="4752"/>
                </a:cubicBezTo>
                <a:cubicBezTo>
                  <a:pt x="13949" y="4952"/>
                  <a:pt x="13949" y="5276"/>
                  <a:pt x="14262" y="5476"/>
                </a:cubicBezTo>
                <a:cubicBezTo>
                  <a:pt x="14574" y="5676"/>
                  <a:pt x="15080" y="5676"/>
                  <a:pt x="15392" y="5476"/>
                </a:cubicBezTo>
                <a:cubicBezTo>
                  <a:pt x="15704" y="5276"/>
                  <a:pt x="15704" y="4952"/>
                  <a:pt x="15392" y="4752"/>
                </a:cubicBezTo>
                <a:cubicBezTo>
                  <a:pt x="15236" y="4653"/>
                  <a:pt x="15032" y="4603"/>
                  <a:pt x="14827" y="4603"/>
                </a:cubicBezTo>
                <a:close/>
                <a:moveTo>
                  <a:pt x="6688" y="5832"/>
                </a:moveTo>
                <a:cubicBezTo>
                  <a:pt x="6484" y="5832"/>
                  <a:pt x="6279" y="5882"/>
                  <a:pt x="6123" y="5982"/>
                </a:cubicBezTo>
                <a:cubicBezTo>
                  <a:pt x="5811" y="6181"/>
                  <a:pt x="5811" y="6506"/>
                  <a:pt x="6123" y="6705"/>
                </a:cubicBezTo>
                <a:cubicBezTo>
                  <a:pt x="6436" y="6905"/>
                  <a:pt x="6941" y="6905"/>
                  <a:pt x="7254" y="6705"/>
                </a:cubicBezTo>
                <a:cubicBezTo>
                  <a:pt x="7566" y="6506"/>
                  <a:pt x="7566" y="6181"/>
                  <a:pt x="7254" y="5982"/>
                </a:cubicBezTo>
                <a:cubicBezTo>
                  <a:pt x="7097" y="5882"/>
                  <a:pt x="6893" y="5832"/>
                  <a:pt x="6688" y="5832"/>
                </a:cubicBezTo>
                <a:close/>
                <a:moveTo>
                  <a:pt x="8723" y="5832"/>
                </a:moveTo>
                <a:cubicBezTo>
                  <a:pt x="8672" y="5832"/>
                  <a:pt x="8620" y="5835"/>
                  <a:pt x="8570" y="5841"/>
                </a:cubicBezTo>
                <a:cubicBezTo>
                  <a:pt x="8419" y="5860"/>
                  <a:pt x="8275" y="5907"/>
                  <a:pt x="8158" y="5982"/>
                </a:cubicBezTo>
                <a:cubicBezTo>
                  <a:pt x="7845" y="6181"/>
                  <a:pt x="7845" y="6506"/>
                  <a:pt x="8158" y="6705"/>
                </a:cubicBezTo>
                <a:cubicBezTo>
                  <a:pt x="8314" y="6805"/>
                  <a:pt x="8518" y="6855"/>
                  <a:pt x="8723" y="6855"/>
                </a:cubicBezTo>
                <a:cubicBezTo>
                  <a:pt x="8928" y="6855"/>
                  <a:pt x="9132" y="6805"/>
                  <a:pt x="9288" y="6705"/>
                </a:cubicBezTo>
                <a:cubicBezTo>
                  <a:pt x="9601" y="6506"/>
                  <a:pt x="9601" y="6181"/>
                  <a:pt x="9288" y="5982"/>
                </a:cubicBezTo>
                <a:cubicBezTo>
                  <a:pt x="9132" y="5882"/>
                  <a:pt x="8928" y="5832"/>
                  <a:pt x="8723" y="5832"/>
                </a:cubicBezTo>
                <a:close/>
                <a:moveTo>
                  <a:pt x="10758" y="5832"/>
                </a:moveTo>
                <a:cubicBezTo>
                  <a:pt x="10706" y="5832"/>
                  <a:pt x="10655" y="5835"/>
                  <a:pt x="10605" y="5841"/>
                </a:cubicBezTo>
                <a:cubicBezTo>
                  <a:pt x="10453" y="5860"/>
                  <a:pt x="10310" y="5907"/>
                  <a:pt x="10192" y="5982"/>
                </a:cubicBezTo>
                <a:cubicBezTo>
                  <a:pt x="9880" y="6181"/>
                  <a:pt x="9880" y="6506"/>
                  <a:pt x="10192" y="6705"/>
                </a:cubicBezTo>
                <a:cubicBezTo>
                  <a:pt x="10349" y="6805"/>
                  <a:pt x="10553" y="6855"/>
                  <a:pt x="10758" y="6855"/>
                </a:cubicBezTo>
                <a:cubicBezTo>
                  <a:pt x="10962" y="6855"/>
                  <a:pt x="11167" y="6805"/>
                  <a:pt x="11323" y="6705"/>
                </a:cubicBezTo>
                <a:cubicBezTo>
                  <a:pt x="11635" y="6506"/>
                  <a:pt x="11635" y="6181"/>
                  <a:pt x="11323" y="5982"/>
                </a:cubicBezTo>
                <a:cubicBezTo>
                  <a:pt x="11167" y="5882"/>
                  <a:pt x="10962" y="5832"/>
                  <a:pt x="10758" y="5832"/>
                </a:cubicBezTo>
                <a:close/>
                <a:moveTo>
                  <a:pt x="12792" y="5832"/>
                </a:moveTo>
                <a:cubicBezTo>
                  <a:pt x="12741" y="5832"/>
                  <a:pt x="12690" y="5835"/>
                  <a:pt x="12639" y="5841"/>
                </a:cubicBezTo>
                <a:cubicBezTo>
                  <a:pt x="12488" y="5860"/>
                  <a:pt x="12344" y="5907"/>
                  <a:pt x="12227" y="5982"/>
                </a:cubicBezTo>
                <a:cubicBezTo>
                  <a:pt x="11915" y="6181"/>
                  <a:pt x="11915" y="6506"/>
                  <a:pt x="12227" y="6705"/>
                </a:cubicBezTo>
                <a:cubicBezTo>
                  <a:pt x="12383" y="6805"/>
                  <a:pt x="12588" y="6855"/>
                  <a:pt x="12792" y="6855"/>
                </a:cubicBezTo>
                <a:cubicBezTo>
                  <a:pt x="12997" y="6855"/>
                  <a:pt x="13201" y="6805"/>
                  <a:pt x="13357" y="6705"/>
                </a:cubicBezTo>
                <a:cubicBezTo>
                  <a:pt x="13670" y="6506"/>
                  <a:pt x="13670" y="6181"/>
                  <a:pt x="13357" y="5982"/>
                </a:cubicBezTo>
                <a:cubicBezTo>
                  <a:pt x="13201" y="5882"/>
                  <a:pt x="12997" y="5832"/>
                  <a:pt x="12792" y="5832"/>
                </a:cubicBezTo>
                <a:close/>
                <a:moveTo>
                  <a:pt x="14827" y="5832"/>
                </a:moveTo>
                <a:cubicBezTo>
                  <a:pt x="14776" y="5832"/>
                  <a:pt x="14724" y="5835"/>
                  <a:pt x="14674" y="5841"/>
                </a:cubicBezTo>
                <a:cubicBezTo>
                  <a:pt x="14523" y="5860"/>
                  <a:pt x="14379" y="5907"/>
                  <a:pt x="14262" y="5982"/>
                </a:cubicBezTo>
                <a:cubicBezTo>
                  <a:pt x="13949" y="6181"/>
                  <a:pt x="13949" y="6506"/>
                  <a:pt x="14262" y="6705"/>
                </a:cubicBezTo>
                <a:cubicBezTo>
                  <a:pt x="14418" y="6805"/>
                  <a:pt x="14622" y="6855"/>
                  <a:pt x="14827" y="6855"/>
                </a:cubicBezTo>
                <a:cubicBezTo>
                  <a:pt x="15032" y="6855"/>
                  <a:pt x="15236" y="6805"/>
                  <a:pt x="15392" y="6705"/>
                </a:cubicBezTo>
                <a:cubicBezTo>
                  <a:pt x="15704" y="6506"/>
                  <a:pt x="15704" y="6181"/>
                  <a:pt x="15392" y="5982"/>
                </a:cubicBezTo>
                <a:cubicBezTo>
                  <a:pt x="15236" y="5882"/>
                  <a:pt x="15032" y="5832"/>
                  <a:pt x="14827" y="5832"/>
                </a:cubicBezTo>
                <a:close/>
                <a:moveTo>
                  <a:pt x="6688" y="11941"/>
                </a:moveTo>
                <a:cubicBezTo>
                  <a:pt x="6484" y="11941"/>
                  <a:pt x="6279" y="11991"/>
                  <a:pt x="6123" y="12091"/>
                </a:cubicBezTo>
                <a:cubicBezTo>
                  <a:pt x="5811" y="12291"/>
                  <a:pt x="5811" y="12615"/>
                  <a:pt x="6123" y="12815"/>
                </a:cubicBezTo>
                <a:cubicBezTo>
                  <a:pt x="6436" y="13015"/>
                  <a:pt x="6941" y="13015"/>
                  <a:pt x="7254" y="12815"/>
                </a:cubicBezTo>
                <a:cubicBezTo>
                  <a:pt x="7566" y="12615"/>
                  <a:pt x="7566" y="12291"/>
                  <a:pt x="7254" y="12091"/>
                </a:cubicBezTo>
                <a:cubicBezTo>
                  <a:pt x="7097" y="11991"/>
                  <a:pt x="6893" y="11941"/>
                  <a:pt x="6688" y="11941"/>
                </a:cubicBezTo>
                <a:close/>
                <a:moveTo>
                  <a:pt x="8723" y="11941"/>
                </a:moveTo>
                <a:cubicBezTo>
                  <a:pt x="8518" y="11941"/>
                  <a:pt x="8314" y="11991"/>
                  <a:pt x="8158" y="12091"/>
                </a:cubicBezTo>
                <a:cubicBezTo>
                  <a:pt x="7845" y="12291"/>
                  <a:pt x="7845" y="12615"/>
                  <a:pt x="8158" y="12815"/>
                </a:cubicBezTo>
                <a:cubicBezTo>
                  <a:pt x="8470" y="13015"/>
                  <a:pt x="8976" y="13015"/>
                  <a:pt x="9288" y="12815"/>
                </a:cubicBezTo>
                <a:cubicBezTo>
                  <a:pt x="9601" y="12615"/>
                  <a:pt x="9601" y="12291"/>
                  <a:pt x="9288" y="12091"/>
                </a:cubicBezTo>
                <a:cubicBezTo>
                  <a:pt x="9132" y="11991"/>
                  <a:pt x="8928" y="11941"/>
                  <a:pt x="8723" y="11941"/>
                </a:cubicBezTo>
                <a:close/>
                <a:moveTo>
                  <a:pt x="10758" y="11941"/>
                </a:moveTo>
                <a:cubicBezTo>
                  <a:pt x="10553" y="11941"/>
                  <a:pt x="10349" y="11991"/>
                  <a:pt x="10192" y="12091"/>
                </a:cubicBezTo>
                <a:cubicBezTo>
                  <a:pt x="9880" y="12291"/>
                  <a:pt x="9880" y="12615"/>
                  <a:pt x="10192" y="12815"/>
                </a:cubicBezTo>
                <a:cubicBezTo>
                  <a:pt x="10505" y="13015"/>
                  <a:pt x="11010" y="13015"/>
                  <a:pt x="11323" y="12815"/>
                </a:cubicBezTo>
                <a:cubicBezTo>
                  <a:pt x="11635" y="12615"/>
                  <a:pt x="11635" y="12291"/>
                  <a:pt x="11323" y="12091"/>
                </a:cubicBezTo>
                <a:cubicBezTo>
                  <a:pt x="11167" y="11991"/>
                  <a:pt x="10962" y="11941"/>
                  <a:pt x="10758" y="11941"/>
                </a:cubicBezTo>
                <a:close/>
                <a:moveTo>
                  <a:pt x="12792" y="11941"/>
                </a:moveTo>
                <a:cubicBezTo>
                  <a:pt x="12588" y="11941"/>
                  <a:pt x="12383" y="11991"/>
                  <a:pt x="12227" y="12091"/>
                </a:cubicBezTo>
                <a:cubicBezTo>
                  <a:pt x="11915" y="12291"/>
                  <a:pt x="11915" y="12615"/>
                  <a:pt x="12227" y="12815"/>
                </a:cubicBezTo>
                <a:cubicBezTo>
                  <a:pt x="12539" y="13015"/>
                  <a:pt x="13045" y="13015"/>
                  <a:pt x="13357" y="12815"/>
                </a:cubicBezTo>
                <a:cubicBezTo>
                  <a:pt x="13670" y="12615"/>
                  <a:pt x="13670" y="12291"/>
                  <a:pt x="13357" y="12091"/>
                </a:cubicBezTo>
                <a:cubicBezTo>
                  <a:pt x="13201" y="11991"/>
                  <a:pt x="12997" y="11941"/>
                  <a:pt x="12792" y="11941"/>
                </a:cubicBezTo>
                <a:close/>
                <a:moveTo>
                  <a:pt x="14827" y="11941"/>
                </a:moveTo>
                <a:cubicBezTo>
                  <a:pt x="14622" y="11941"/>
                  <a:pt x="14418" y="11991"/>
                  <a:pt x="14262" y="12091"/>
                </a:cubicBezTo>
                <a:cubicBezTo>
                  <a:pt x="13949" y="12291"/>
                  <a:pt x="13949" y="12615"/>
                  <a:pt x="14262" y="12815"/>
                </a:cubicBezTo>
                <a:cubicBezTo>
                  <a:pt x="14574" y="13015"/>
                  <a:pt x="15080" y="13015"/>
                  <a:pt x="15392" y="12815"/>
                </a:cubicBezTo>
                <a:cubicBezTo>
                  <a:pt x="15704" y="12615"/>
                  <a:pt x="15704" y="12291"/>
                  <a:pt x="15392" y="12091"/>
                </a:cubicBezTo>
                <a:cubicBezTo>
                  <a:pt x="15236" y="11991"/>
                  <a:pt x="15032" y="11941"/>
                  <a:pt x="14827" y="11941"/>
                </a:cubicBezTo>
                <a:close/>
                <a:moveTo>
                  <a:pt x="6688" y="13158"/>
                </a:moveTo>
                <a:cubicBezTo>
                  <a:pt x="6484" y="13158"/>
                  <a:pt x="6279" y="13208"/>
                  <a:pt x="6123" y="13308"/>
                </a:cubicBezTo>
                <a:cubicBezTo>
                  <a:pt x="5811" y="13508"/>
                  <a:pt x="5811" y="13832"/>
                  <a:pt x="6123" y="14032"/>
                </a:cubicBezTo>
                <a:cubicBezTo>
                  <a:pt x="6436" y="14232"/>
                  <a:pt x="6941" y="14232"/>
                  <a:pt x="7254" y="14032"/>
                </a:cubicBezTo>
                <a:cubicBezTo>
                  <a:pt x="7566" y="13832"/>
                  <a:pt x="7566" y="13508"/>
                  <a:pt x="7254" y="13308"/>
                </a:cubicBezTo>
                <a:cubicBezTo>
                  <a:pt x="7097" y="13208"/>
                  <a:pt x="6893" y="13158"/>
                  <a:pt x="6688" y="13158"/>
                </a:cubicBezTo>
                <a:close/>
                <a:moveTo>
                  <a:pt x="8723" y="13158"/>
                </a:moveTo>
                <a:cubicBezTo>
                  <a:pt x="8518" y="13158"/>
                  <a:pt x="8314" y="13208"/>
                  <a:pt x="8158" y="13308"/>
                </a:cubicBezTo>
                <a:cubicBezTo>
                  <a:pt x="7845" y="13508"/>
                  <a:pt x="7845" y="13832"/>
                  <a:pt x="8158" y="14032"/>
                </a:cubicBezTo>
                <a:cubicBezTo>
                  <a:pt x="8470" y="14232"/>
                  <a:pt x="8976" y="14232"/>
                  <a:pt x="9288" y="14032"/>
                </a:cubicBezTo>
                <a:cubicBezTo>
                  <a:pt x="9601" y="13832"/>
                  <a:pt x="9601" y="13508"/>
                  <a:pt x="9288" y="13308"/>
                </a:cubicBezTo>
                <a:cubicBezTo>
                  <a:pt x="9132" y="13208"/>
                  <a:pt x="8928" y="13158"/>
                  <a:pt x="8723" y="13158"/>
                </a:cubicBezTo>
                <a:close/>
                <a:moveTo>
                  <a:pt x="10758" y="13158"/>
                </a:moveTo>
                <a:cubicBezTo>
                  <a:pt x="10553" y="13158"/>
                  <a:pt x="10349" y="13208"/>
                  <a:pt x="10192" y="13308"/>
                </a:cubicBezTo>
                <a:cubicBezTo>
                  <a:pt x="9880" y="13508"/>
                  <a:pt x="9880" y="13832"/>
                  <a:pt x="10192" y="14032"/>
                </a:cubicBezTo>
                <a:cubicBezTo>
                  <a:pt x="10505" y="14232"/>
                  <a:pt x="11010" y="14232"/>
                  <a:pt x="11323" y="14032"/>
                </a:cubicBezTo>
                <a:cubicBezTo>
                  <a:pt x="11635" y="13832"/>
                  <a:pt x="11635" y="13508"/>
                  <a:pt x="11323" y="13308"/>
                </a:cubicBezTo>
                <a:cubicBezTo>
                  <a:pt x="11167" y="13208"/>
                  <a:pt x="10962" y="13158"/>
                  <a:pt x="10758" y="13158"/>
                </a:cubicBezTo>
                <a:close/>
                <a:moveTo>
                  <a:pt x="14827" y="13158"/>
                </a:moveTo>
                <a:cubicBezTo>
                  <a:pt x="14622" y="13158"/>
                  <a:pt x="14418" y="13208"/>
                  <a:pt x="14262" y="13308"/>
                </a:cubicBezTo>
                <a:cubicBezTo>
                  <a:pt x="13949" y="13508"/>
                  <a:pt x="13949" y="13832"/>
                  <a:pt x="14262" y="14032"/>
                </a:cubicBezTo>
                <a:cubicBezTo>
                  <a:pt x="14574" y="14232"/>
                  <a:pt x="15080" y="14232"/>
                  <a:pt x="15392" y="14032"/>
                </a:cubicBezTo>
                <a:cubicBezTo>
                  <a:pt x="15704" y="13832"/>
                  <a:pt x="15704" y="13508"/>
                  <a:pt x="15392" y="13308"/>
                </a:cubicBezTo>
                <a:cubicBezTo>
                  <a:pt x="15236" y="13208"/>
                  <a:pt x="15032" y="13158"/>
                  <a:pt x="14827" y="13158"/>
                </a:cubicBezTo>
                <a:close/>
                <a:moveTo>
                  <a:pt x="12792" y="13170"/>
                </a:moveTo>
                <a:cubicBezTo>
                  <a:pt x="12588" y="13170"/>
                  <a:pt x="12383" y="13220"/>
                  <a:pt x="12227" y="13320"/>
                </a:cubicBezTo>
                <a:cubicBezTo>
                  <a:pt x="11915" y="13520"/>
                  <a:pt x="11915" y="13844"/>
                  <a:pt x="12227" y="14044"/>
                </a:cubicBezTo>
                <a:cubicBezTo>
                  <a:pt x="12539" y="14244"/>
                  <a:pt x="13045" y="14244"/>
                  <a:pt x="13357" y="14044"/>
                </a:cubicBezTo>
                <a:cubicBezTo>
                  <a:pt x="13670" y="13844"/>
                  <a:pt x="13670" y="13520"/>
                  <a:pt x="13357" y="13320"/>
                </a:cubicBezTo>
                <a:cubicBezTo>
                  <a:pt x="13201" y="13220"/>
                  <a:pt x="12997" y="13170"/>
                  <a:pt x="12792" y="13170"/>
                </a:cubicBezTo>
                <a:close/>
                <a:moveTo>
                  <a:pt x="6688" y="14376"/>
                </a:moveTo>
                <a:cubicBezTo>
                  <a:pt x="6484" y="14376"/>
                  <a:pt x="6279" y="14425"/>
                  <a:pt x="6123" y="14525"/>
                </a:cubicBezTo>
                <a:cubicBezTo>
                  <a:pt x="5811" y="14725"/>
                  <a:pt x="5811" y="15049"/>
                  <a:pt x="6123" y="15249"/>
                </a:cubicBezTo>
                <a:cubicBezTo>
                  <a:pt x="6436" y="15449"/>
                  <a:pt x="6941" y="15449"/>
                  <a:pt x="7254" y="15249"/>
                </a:cubicBezTo>
                <a:cubicBezTo>
                  <a:pt x="7566" y="15049"/>
                  <a:pt x="7566" y="14725"/>
                  <a:pt x="7254" y="14525"/>
                </a:cubicBezTo>
                <a:cubicBezTo>
                  <a:pt x="7097" y="14425"/>
                  <a:pt x="6893" y="14376"/>
                  <a:pt x="6688" y="14376"/>
                </a:cubicBezTo>
                <a:close/>
                <a:moveTo>
                  <a:pt x="8723" y="14376"/>
                </a:moveTo>
                <a:cubicBezTo>
                  <a:pt x="8518" y="14376"/>
                  <a:pt x="8314" y="14425"/>
                  <a:pt x="8158" y="14525"/>
                </a:cubicBezTo>
                <a:cubicBezTo>
                  <a:pt x="7845" y="14725"/>
                  <a:pt x="7845" y="15049"/>
                  <a:pt x="8158" y="15249"/>
                </a:cubicBezTo>
                <a:cubicBezTo>
                  <a:pt x="8470" y="15449"/>
                  <a:pt x="8976" y="15449"/>
                  <a:pt x="9288" y="15249"/>
                </a:cubicBezTo>
                <a:cubicBezTo>
                  <a:pt x="9601" y="15049"/>
                  <a:pt x="9601" y="14725"/>
                  <a:pt x="9288" y="14525"/>
                </a:cubicBezTo>
                <a:cubicBezTo>
                  <a:pt x="9132" y="14425"/>
                  <a:pt x="8928" y="14376"/>
                  <a:pt x="8723" y="14376"/>
                </a:cubicBezTo>
                <a:close/>
                <a:moveTo>
                  <a:pt x="10758" y="14376"/>
                </a:moveTo>
                <a:cubicBezTo>
                  <a:pt x="10553" y="14376"/>
                  <a:pt x="10349" y="14425"/>
                  <a:pt x="10192" y="14525"/>
                </a:cubicBezTo>
                <a:cubicBezTo>
                  <a:pt x="9880" y="14725"/>
                  <a:pt x="9880" y="15049"/>
                  <a:pt x="10192" y="15249"/>
                </a:cubicBezTo>
                <a:cubicBezTo>
                  <a:pt x="10505" y="15449"/>
                  <a:pt x="11010" y="15449"/>
                  <a:pt x="11323" y="15249"/>
                </a:cubicBezTo>
                <a:cubicBezTo>
                  <a:pt x="11635" y="15049"/>
                  <a:pt x="11635" y="14725"/>
                  <a:pt x="11323" y="14525"/>
                </a:cubicBezTo>
                <a:cubicBezTo>
                  <a:pt x="11167" y="14425"/>
                  <a:pt x="10962" y="14376"/>
                  <a:pt x="10758" y="14376"/>
                </a:cubicBezTo>
                <a:close/>
                <a:moveTo>
                  <a:pt x="12792" y="14376"/>
                </a:moveTo>
                <a:cubicBezTo>
                  <a:pt x="12588" y="14376"/>
                  <a:pt x="12383" y="14425"/>
                  <a:pt x="12227" y="14525"/>
                </a:cubicBezTo>
                <a:cubicBezTo>
                  <a:pt x="11915" y="14725"/>
                  <a:pt x="11915" y="15049"/>
                  <a:pt x="12227" y="15249"/>
                </a:cubicBezTo>
                <a:cubicBezTo>
                  <a:pt x="12539" y="15449"/>
                  <a:pt x="13045" y="15449"/>
                  <a:pt x="13357" y="15249"/>
                </a:cubicBezTo>
                <a:cubicBezTo>
                  <a:pt x="13670" y="15049"/>
                  <a:pt x="13670" y="14725"/>
                  <a:pt x="13357" y="14525"/>
                </a:cubicBezTo>
                <a:cubicBezTo>
                  <a:pt x="13201" y="14425"/>
                  <a:pt x="12997" y="14376"/>
                  <a:pt x="12792" y="14376"/>
                </a:cubicBezTo>
                <a:close/>
                <a:moveTo>
                  <a:pt x="14827" y="14376"/>
                </a:moveTo>
                <a:cubicBezTo>
                  <a:pt x="14622" y="14376"/>
                  <a:pt x="14418" y="14425"/>
                  <a:pt x="14262" y="14525"/>
                </a:cubicBezTo>
                <a:cubicBezTo>
                  <a:pt x="13949" y="14725"/>
                  <a:pt x="13949" y="15049"/>
                  <a:pt x="14262" y="15249"/>
                </a:cubicBezTo>
                <a:cubicBezTo>
                  <a:pt x="14574" y="15449"/>
                  <a:pt x="15080" y="15449"/>
                  <a:pt x="15392" y="15249"/>
                </a:cubicBezTo>
                <a:cubicBezTo>
                  <a:pt x="15704" y="15049"/>
                  <a:pt x="15704" y="14725"/>
                  <a:pt x="15392" y="14525"/>
                </a:cubicBezTo>
                <a:cubicBezTo>
                  <a:pt x="15236" y="14425"/>
                  <a:pt x="15032" y="14376"/>
                  <a:pt x="14827" y="14376"/>
                </a:cubicBezTo>
                <a:close/>
                <a:moveTo>
                  <a:pt x="4673" y="14441"/>
                </a:moveTo>
                <a:cubicBezTo>
                  <a:pt x="4494" y="14441"/>
                  <a:pt x="4315" y="14485"/>
                  <a:pt x="4179" y="14572"/>
                </a:cubicBezTo>
                <a:cubicBezTo>
                  <a:pt x="3907" y="14746"/>
                  <a:pt x="3907" y="15029"/>
                  <a:pt x="4179" y="15203"/>
                </a:cubicBezTo>
                <a:cubicBezTo>
                  <a:pt x="4452" y="15378"/>
                  <a:pt x="4893" y="15378"/>
                  <a:pt x="5166" y="15203"/>
                </a:cubicBezTo>
                <a:cubicBezTo>
                  <a:pt x="5438" y="15029"/>
                  <a:pt x="5438" y="14746"/>
                  <a:pt x="5166" y="14572"/>
                </a:cubicBezTo>
                <a:cubicBezTo>
                  <a:pt x="5030" y="14485"/>
                  <a:pt x="4851" y="14441"/>
                  <a:pt x="4673" y="14441"/>
                </a:cubicBezTo>
                <a:close/>
                <a:moveTo>
                  <a:pt x="16861" y="14441"/>
                </a:moveTo>
                <a:cubicBezTo>
                  <a:pt x="16683" y="14441"/>
                  <a:pt x="16504" y="14485"/>
                  <a:pt x="16368" y="14572"/>
                </a:cubicBezTo>
                <a:cubicBezTo>
                  <a:pt x="16096" y="14746"/>
                  <a:pt x="16096" y="15029"/>
                  <a:pt x="16368" y="15203"/>
                </a:cubicBezTo>
                <a:cubicBezTo>
                  <a:pt x="16641" y="15378"/>
                  <a:pt x="17082" y="15378"/>
                  <a:pt x="17355" y="15203"/>
                </a:cubicBezTo>
                <a:cubicBezTo>
                  <a:pt x="17627" y="15029"/>
                  <a:pt x="17627" y="14746"/>
                  <a:pt x="17355" y="14572"/>
                </a:cubicBezTo>
                <a:cubicBezTo>
                  <a:pt x="17219" y="14485"/>
                  <a:pt x="17040" y="14441"/>
                  <a:pt x="16861" y="14441"/>
                </a:cubicBezTo>
                <a:close/>
                <a:moveTo>
                  <a:pt x="2657" y="14489"/>
                </a:moveTo>
                <a:cubicBezTo>
                  <a:pt x="2498" y="14489"/>
                  <a:pt x="2338" y="14528"/>
                  <a:pt x="2216" y="14606"/>
                </a:cubicBezTo>
                <a:cubicBezTo>
                  <a:pt x="1973" y="14761"/>
                  <a:pt x="1973" y="15013"/>
                  <a:pt x="2216" y="15169"/>
                </a:cubicBezTo>
                <a:cubicBezTo>
                  <a:pt x="2459" y="15324"/>
                  <a:pt x="2854" y="15324"/>
                  <a:pt x="3097" y="15169"/>
                </a:cubicBezTo>
                <a:cubicBezTo>
                  <a:pt x="3340" y="15013"/>
                  <a:pt x="3340" y="14761"/>
                  <a:pt x="3097" y="14606"/>
                </a:cubicBezTo>
                <a:cubicBezTo>
                  <a:pt x="2976" y="14528"/>
                  <a:pt x="2816" y="14489"/>
                  <a:pt x="2657" y="14489"/>
                </a:cubicBezTo>
                <a:close/>
                <a:moveTo>
                  <a:pt x="18858" y="14489"/>
                </a:moveTo>
                <a:cubicBezTo>
                  <a:pt x="18699" y="14489"/>
                  <a:pt x="18540" y="14528"/>
                  <a:pt x="18418" y="14606"/>
                </a:cubicBezTo>
                <a:cubicBezTo>
                  <a:pt x="18175" y="14761"/>
                  <a:pt x="18175" y="15013"/>
                  <a:pt x="18418" y="15169"/>
                </a:cubicBezTo>
                <a:cubicBezTo>
                  <a:pt x="18661" y="15324"/>
                  <a:pt x="19056" y="15324"/>
                  <a:pt x="19299" y="15169"/>
                </a:cubicBezTo>
                <a:cubicBezTo>
                  <a:pt x="19542" y="15013"/>
                  <a:pt x="19542" y="14761"/>
                  <a:pt x="19299" y="14606"/>
                </a:cubicBezTo>
                <a:cubicBezTo>
                  <a:pt x="19177" y="14528"/>
                  <a:pt x="19018" y="14489"/>
                  <a:pt x="18858" y="14489"/>
                </a:cubicBezTo>
                <a:close/>
                <a:moveTo>
                  <a:pt x="544" y="14540"/>
                </a:moveTo>
                <a:cubicBezTo>
                  <a:pt x="405" y="14540"/>
                  <a:pt x="266" y="14573"/>
                  <a:pt x="159" y="14641"/>
                </a:cubicBezTo>
                <a:cubicBezTo>
                  <a:pt x="-53" y="14777"/>
                  <a:pt x="-53" y="14998"/>
                  <a:pt x="159" y="15134"/>
                </a:cubicBezTo>
                <a:cubicBezTo>
                  <a:pt x="372" y="15270"/>
                  <a:pt x="716" y="15270"/>
                  <a:pt x="928" y="15134"/>
                </a:cubicBezTo>
                <a:cubicBezTo>
                  <a:pt x="1141" y="14998"/>
                  <a:pt x="1141" y="14777"/>
                  <a:pt x="928" y="14641"/>
                </a:cubicBezTo>
                <a:cubicBezTo>
                  <a:pt x="822" y="14573"/>
                  <a:pt x="684" y="14540"/>
                  <a:pt x="544" y="14540"/>
                </a:cubicBezTo>
                <a:close/>
                <a:moveTo>
                  <a:pt x="20950" y="14540"/>
                </a:moveTo>
                <a:cubicBezTo>
                  <a:pt x="20810" y="14540"/>
                  <a:pt x="20671" y="14573"/>
                  <a:pt x="20565" y="14641"/>
                </a:cubicBezTo>
                <a:cubicBezTo>
                  <a:pt x="20352" y="14777"/>
                  <a:pt x="20352" y="14998"/>
                  <a:pt x="20565" y="15134"/>
                </a:cubicBezTo>
                <a:cubicBezTo>
                  <a:pt x="20777" y="15270"/>
                  <a:pt x="21122" y="15270"/>
                  <a:pt x="21335" y="15134"/>
                </a:cubicBezTo>
                <a:cubicBezTo>
                  <a:pt x="21547" y="14998"/>
                  <a:pt x="21547" y="14777"/>
                  <a:pt x="21335" y="14641"/>
                </a:cubicBezTo>
                <a:cubicBezTo>
                  <a:pt x="21228" y="14573"/>
                  <a:pt x="21089" y="14540"/>
                  <a:pt x="20950" y="14540"/>
                </a:cubicBezTo>
                <a:close/>
                <a:moveTo>
                  <a:pt x="6688" y="15593"/>
                </a:moveTo>
                <a:cubicBezTo>
                  <a:pt x="6484" y="15593"/>
                  <a:pt x="6279" y="15643"/>
                  <a:pt x="6123" y="15742"/>
                </a:cubicBezTo>
                <a:cubicBezTo>
                  <a:pt x="5811" y="15942"/>
                  <a:pt x="5811" y="16266"/>
                  <a:pt x="6123" y="16466"/>
                </a:cubicBezTo>
                <a:cubicBezTo>
                  <a:pt x="6436" y="16666"/>
                  <a:pt x="6941" y="16666"/>
                  <a:pt x="7254" y="16466"/>
                </a:cubicBezTo>
                <a:cubicBezTo>
                  <a:pt x="7566" y="16266"/>
                  <a:pt x="7566" y="15942"/>
                  <a:pt x="7254" y="15742"/>
                </a:cubicBezTo>
                <a:cubicBezTo>
                  <a:pt x="7097" y="15643"/>
                  <a:pt x="6893" y="15593"/>
                  <a:pt x="6688" y="15593"/>
                </a:cubicBezTo>
                <a:close/>
                <a:moveTo>
                  <a:pt x="8723" y="15593"/>
                </a:moveTo>
                <a:cubicBezTo>
                  <a:pt x="8518" y="15593"/>
                  <a:pt x="8314" y="15643"/>
                  <a:pt x="8158" y="15742"/>
                </a:cubicBezTo>
                <a:cubicBezTo>
                  <a:pt x="7845" y="15942"/>
                  <a:pt x="7845" y="16266"/>
                  <a:pt x="8158" y="16466"/>
                </a:cubicBezTo>
                <a:cubicBezTo>
                  <a:pt x="8470" y="16666"/>
                  <a:pt x="8976" y="16666"/>
                  <a:pt x="9288" y="16466"/>
                </a:cubicBezTo>
                <a:cubicBezTo>
                  <a:pt x="9601" y="16266"/>
                  <a:pt x="9601" y="15942"/>
                  <a:pt x="9288" y="15742"/>
                </a:cubicBezTo>
                <a:cubicBezTo>
                  <a:pt x="9132" y="15643"/>
                  <a:pt x="8928" y="15593"/>
                  <a:pt x="8723" y="15593"/>
                </a:cubicBezTo>
                <a:close/>
                <a:moveTo>
                  <a:pt x="10758" y="15593"/>
                </a:moveTo>
                <a:cubicBezTo>
                  <a:pt x="10553" y="15593"/>
                  <a:pt x="10349" y="15643"/>
                  <a:pt x="10192" y="15742"/>
                </a:cubicBezTo>
                <a:cubicBezTo>
                  <a:pt x="9880" y="15942"/>
                  <a:pt x="9880" y="16266"/>
                  <a:pt x="10192" y="16466"/>
                </a:cubicBezTo>
                <a:cubicBezTo>
                  <a:pt x="10505" y="16666"/>
                  <a:pt x="11010" y="16666"/>
                  <a:pt x="11323" y="16466"/>
                </a:cubicBezTo>
                <a:cubicBezTo>
                  <a:pt x="11635" y="16266"/>
                  <a:pt x="11635" y="15942"/>
                  <a:pt x="11323" y="15742"/>
                </a:cubicBezTo>
                <a:cubicBezTo>
                  <a:pt x="11167" y="15643"/>
                  <a:pt x="10962" y="15593"/>
                  <a:pt x="10758" y="15593"/>
                </a:cubicBezTo>
                <a:close/>
                <a:moveTo>
                  <a:pt x="12792" y="15593"/>
                </a:moveTo>
                <a:cubicBezTo>
                  <a:pt x="12588" y="15593"/>
                  <a:pt x="12383" y="15643"/>
                  <a:pt x="12227" y="15742"/>
                </a:cubicBezTo>
                <a:cubicBezTo>
                  <a:pt x="11915" y="15942"/>
                  <a:pt x="11915" y="16266"/>
                  <a:pt x="12227" y="16466"/>
                </a:cubicBezTo>
                <a:cubicBezTo>
                  <a:pt x="12539" y="16666"/>
                  <a:pt x="13045" y="16666"/>
                  <a:pt x="13357" y="16466"/>
                </a:cubicBezTo>
                <a:cubicBezTo>
                  <a:pt x="13670" y="16266"/>
                  <a:pt x="13670" y="15942"/>
                  <a:pt x="13357" y="15742"/>
                </a:cubicBezTo>
                <a:cubicBezTo>
                  <a:pt x="13201" y="15643"/>
                  <a:pt x="12997" y="15593"/>
                  <a:pt x="12792" y="15593"/>
                </a:cubicBezTo>
                <a:close/>
                <a:moveTo>
                  <a:pt x="14827" y="15593"/>
                </a:moveTo>
                <a:cubicBezTo>
                  <a:pt x="14622" y="15593"/>
                  <a:pt x="14418" y="15643"/>
                  <a:pt x="14262" y="15742"/>
                </a:cubicBezTo>
                <a:cubicBezTo>
                  <a:pt x="13949" y="15942"/>
                  <a:pt x="13949" y="16266"/>
                  <a:pt x="14262" y="16466"/>
                </a:cubicBezTo>
                <a:cubicBezTo>
                  <a:pt x="14574" y="16666"/>
                  <a:pt x="15080" y="16666"/>
                  <a:pt x="15392" y="16466"/>
                </a:cubicBezTo>
                <a:cubicBezTo>
                  <a:pt x="15704" y="16266"/>
                  <a:pt x="15704" y="15942"/>
                  <a:pt x="15392" y="15742"/>
                </a:cubicBezTo>
                <a:cubicBezTo>
                  <a:pt x="15236" y="15643"/>
                  <a:pt x="15032" y="15593"/>
                  <a:pt x="14827" y="15593"/>
                </a:cubicBezTo>
                <a:close/>
                <a:moveTo>
                  <a:pt x="4673" y="15658"/>
                </a:moveTo>
                <a:cubicBezTo>
                  <a:pt x="4494" y="15658"/>
                  <a:pt x="4315" y="15702"/>
                  <a:pt x="4179" y="15789"/>
                </a:cubicBezTo>
                <a:cubicBezTo>
                  <a:pt x="3907" y="15963"/>
                  <a:pt x="3907" y="16246"/>
                  <a:pt x="4179" y="16420"/>
                </a:cubicBezTo>
                <a:cubicBezTo>
                  <a:pt x="4452" y="16595"/>
                  <a:pt x="4893" y="16595"/>
                  <a:pt x="5166" y="16420"/>
                </a:cubicBezTo>
                <a:cubicBezTo>
                  <a:pt x="5438" y="16246"/>
                  <a:pt x="5438" y="15963"/>
                  <a:pt x="5166" y="15789"/>
                </a:cubicBezTo>
                <a:cubicBezTo>
                  <a:pt x="5030" y="15702"/>
                  <a:pt x="4851" y="15658"/>
                  <a:pt x="4673" y="15658"/>
                </a:cubicBezTo>
                <a:close/>
                <a:moveTo>
                  <a:pt x="16861" y="15658"/>
                </a:moveTo>
                <a:cubicBezTo>
                  <a:pt x="16683" y="15658"/>
                  <a:pt x="16504" y="15702"/>
                  <a:pt x="16368" y="15789"/>
                </a:cubicBezTo>
                <a:cubicBezTo>
                  <a:pt x="16096" y="15963"/>
                  <a:pt x="16096" y="16246"/>
                  <a:pt x="16368" y="16420"/>
                </a:cubicBezTo>
                <a:cubicBezTo>
                  <a:pt x="16641" y="16595"/>
                  <a:pt x="17082" y="16595"/>
                  <a:pt x="17355" y="16420"/>
                </a:cubicBezTo>
                <a:cubicBezTo>
                  <a:pt x="17627" y="16246"/>
                  <a:pt x="17627" y="15963"/>
                  <a:pt x="17355" y="15789"/>
                </a:cubicBezTo>
                <a:cubicBezTo>
                  <a:pt x="17219" y="15702"/>
                  <a:pt x="17040" y="15658"/>
                  <a:pt x="16861" y="15658"/>
                </a:cubicBezTo>
                <a:close/>
                <a:moveTo>
                  <a:pt x="2646" y="15706"/>
                </a:moveTo>
                <a:cubicBezTo>
                  <a:pt x="2487" y="15706"/>
                  <a:pt x="2327" y="15745"/>
                  <a:pt x="2206" y="15823"/>
                </a:cubicBezTo>
                <a:cubicBezTo>
                  <a:pt x="1963" y="15978"/>
                  <a:pt x="1963" y="16230"/>
                  <a:pt x="2206" y="16386"/>
                </a:cubicBezTo>
                <a:cubicBezTo>
                  <a:pt x="2329" y="16464"/>
                  <a:pt x="2491" y="16503"/>
                  <a:pt x="2652" y="16502"/>
                </a:cubicBezTo>
                <a:cubicBezTo>
                  <a:pt x="2813" y="16503"/>
                  <a:pt x="2974" y="16464"/>
                  <a:pt x="3097" y="16386"/>
                </a:cubicBezTo>
                <a:cubicBezTo>
                  <a:pt x="3340" y="16230"/>
                  <a:pt x="3340" y="15978"/>
                  <a:pt x="3097" y="15823"/>
                </a:cubicBezTo>
                <a:cubicBezTo>
                  <a:pt x="2974" y="15745"/>
                  <a:pt x="2813" y="15706"/>
                  <a:pt x="2652" y="15706"/>
                </a:cubicBezTo>
                <a:cubicBezTo>
                  <a:pt x="2650" y="15706"/>
                  <a:pt x="2648" y="15706"/>
                  <a:pt x="2646" y="15706"/>
                </a:cubicBezTo>
                <a:close/>
                <a:moveTo>
                  <a:pt x="18858" y="15706"/>
                </a:moveTo>
                <a:cubicBezTo>
                  <a:pt x="18699" y="15706"/>
                  <a:pt x="18540" y="15745"/>
                  <a:pt x="18418" y="15823"/>
                </a:cubicBezTo>
                <a:cubicBezTo>
                  <a:pt x="18175" y="15978"/>
                  <a:pt x="18175" y="16230"/>
                  <a:pt x="18418" y="16386"/>
                </a:cubicBezTo>
                <a:cubicBezTo>
                  <a:pt x="18661" y="16541"/>
                  <a:pt x="19056" y="16541"/>
                  <a:pt x="19299" y="16386"/>
                </a:cubicBezTo>
                <a:cubicBezTo>
                  <a:pt x="19542" y="16230"/>
                  <a:pt x="19542" y="15978"/>
                  <a:pt x="19299" y="15823"/>
                </a:cubicBezTo>
                <a:cubicBezTo>
                  <a:pt x="19177" y="15745"/>
                  <a:pt x="19018" y="15706"/>
                  <a:pt x="18858" y="15706"/>
                </a:cubicBezTo>
                <a:close/>
                <a:moveTo>
                  <a:pt x="6678" y="16810"/>
                </a:moveTo>
                <a:cubicBezTo>
                  <a:pt x="6473" y="16810"/>
                  <a:pt x="6268" y="16860"/>
                  <a:pt x="6111" y="16960"/>
                </a:cubicBezTo>
                <a:cubicBezTo>
                  <a:pt x="5799" y="17159"/>
                  <a:pt x="5799" y="17484"/>
                  <a:pt x="6111" y="17683"/>
                </a:cubicBezTo>
                <a:cubicBezTo>
                  <a:pt x="6424" y="17883"/>
                  <a:pt x="6931" y="17883"/>
                  <a:pt x="7243" y="17683"/>
                </a:cubicBezTo>
                <a:cubicBezTo>
                  <a:pt x="7555" y="17484"/>
                  <a:pt x="7555" y="17159"/>
                  <a:pt x="7243" y="16960"/>
                </a:cubicBezTo>
                <a:cubicBezTo>
                  <a:pt x="7087" y="16860"/>
                  <a:pt x="6882" y="16810"/>
                  <a:pt x="6678" y="16810"/>
                </a:cubicBezTo>
                <a:close/>
                <a:moveTo>
                  <a:pt x="8712" y="16810"/>
                </a:moveTo>
                <a:cubicBezTo>
                  <a:pt x="8508" y="16810"/>
                  <a:pt x="8302" y="16860"/>
                  <a:pt x="8146" y="16960"/>
                </a:cubicBezTo>
                <a:cubicBezTo>
                  <a:pt x="7834" y="17159"/>
                  <a:pt x="7834" y="17484"/>
                  <a:pt x="8146" y="17683"/>
                </a:cubicBezTo>
                <a:cubicBezTo>
                  <a:pt x="8458" y="17883"/>
                  <a:pt x="8965" y="17883"/>
                  <a:pt x="9278" y="17683"/>
                </a:cubicBezTo>
                <a:cubicBezTo>
                  <a:pt x="9590" y="17484"/>
                  <a:pt x="9590" y="17159"/>
                  <a:pt x="9278" y="16960"/>
                </a:cubicBezTo>
                <a:cubicBezTo>
                  <a:pt x="9121" y="16860"/>
                  <a:pt x="8917" y="16810"/>
                  <a:pt x="8712" y="16810"/>
                </a:cubicBezTo>
                <a:close/>
                <a:moveTo>
                  <a:pt x="10747" y="16810"/>
                </a:moveTo>
                <a:cubicBezTo>
                  <a:pt x="10542" y="16810"/>
                  <a:pt x="10337" y="16860"/>
                  <a:pt x="10181" y="16960"/>
                </a:cubicBezTo>
                <a:cubicBezTo>
                  <a:pt x="9868" y="17159"/>
                  <a:pt x="9868" y="17484"/>
                  <a:pt x="10181" y="17683"/>
                </a:cubicBezTo>
                <a:cubicBezTo>
                  <a:pt x="10493" y="17883"/>
                  <a:pt x="11000" y="17883"/>
                  <a:pt x="11312" y="17683"/>
                </a:cubicBezTo>
                <a:cubicBezTo>
                  <a:pt x="11625" y="17484"/>
                  <a:pt x="11625" y="17159"/>
                  <a:pt x="11312" y="16960"/>
                </a:cubicBezTo>
                <a:cubicBezTo>
                  <a:pt x="11156" y="16860"/>
                  <a:pt x="10952" y="16810"/>
                  <a:pt x="10747" y="16810"/>
                </a:cubicBezTo>
                <a:close/>
                <a:moveTo>
                  <a:pt x="12782" y="16810"/>
                </a:moveTo>
                <a:cubicBezTo>
                  <a:pt x="12577" y="16810"/>
                  <a:pt x="12371" y="16860"/>
                  <a:pt x="12215" y="16960"/>
                </a:cubicBezTo>
                <a:cubicBezTo>
                  <a:pt x="11903" y="17159"/>
                  <a:pt x="11903" y="17484"/>
                  <a:pt x="12215" y="17683"/>
                </a:cubicBezTo>
                <a:cubicBezTo>
                  <a:pt x="12528" y="17883"/>
                  <a:pt x="13034" y="17883"/>
                  <a:pt x="13347" y="17683"/>
                </a:cubicBezTo>
                <a:cubicBezTo>
                  <a:pt x="13659" y="17484"/>
                  <a:pt x="13659" y="17159"/>
                  <a:pt x="13347" y="16960"/>
                </a:cubicBezTo>
                <a:cubicBezTo>
                  <a:pt x="13191" y="16860"/>
                  <a:pt x="12986" y="16810"/>
                  <a:pt x="12782" y="16810"/>
                </a:cubicBezTo>
                <a:close/>
                <a:moveTo>
                  <a:pt x="14816" y="16810"/>
                </a:moveTo>
                <a:cubicBezTo>
                  <a:pt x="14612" y="16810"/>
                  <a:pt x="14406" y="16860"/>
                  <a:pt x="14250" y="16960"/>
                </a:cubicBezTo>
                <a:cubicBezTo>
                  <a:pt x="13938" y="17159"/>
                  <a:pt x="13938" y="17484"/>
                  <a:pt x="14250" y="17683"/>
                </a:cubicBezTo>
                <a:cubicBezTo>
                  <a:pt x="14562" y="17883"/>
                  <a:pt x="15069" y="17883"/>
                  <a:pt x="15381" y="17683"/>
                </a:cubicBezTo>
                <a:cubicBezTo>
                  <a:pt x="15694" y="17484"/>
                  <a:pt x="15694" y="17159"/>
                  <a:pt x="15381" y="16960"/>
                </a:cubicBezTo>
                <a:cubicBezTo>
                  <a:pt x="15225" y="16860"/>
                  <a:pt x="15021" y="16810"/>
                  <a:pt x="14816" y="16810"/>
                </a:cubicBezTo>
                <a:close/>
                <a:moveTo>
                  <a:pt x="4662" y="16875"/>
                </a:moveTo>
                <a:cubicBezTo>
                  <a:pt x="4483" y="16875"/>
                  <a:pt x="4305" y="16919"/>
                  <a:pt x="4169" y="17006"/>
                </a:cubicBezTo>
                <a:cubicBezTo>
                  <a:pt x="3896" y="17181"/>
                  <a:pt x="3896" y="17463"/>
                  <a:pt x="4169" y="17637"/>
                </a:cubicBezTo>
                <a:cubicBezTo>
                  <a:pt x="4441" y="17812"/>
                  <a:pt x="4883" y="17812"/>
                  <a:pt x="5155" y="17637"/>
                </a:cubicBezTo>
                <a:cubicBezTo>
                  <a:pt x="5428" y="17463"/>
                  <a:pt x="5428" y="17181"/>
                  <a:pt x="5155" y="17006"/>
                </a:cubicBezTo>
                <a:cubicBezTo>
                  <a:pt x="5019" y="16919"/>
                  <a:pt x="4841" y="16875"/>
                  <a:pt x="4662" y="16875"/>
                </a:cubicBezTo>
                <a:close/>
                <a:moveTo>
                  <a:pt x="16851" y="16875"/>
                </a:moveTo>
                <a:cubicBezTo>
                  <a:pt x="16672" y="16875"/>
                  <a:pt x="16494" y="16919"/>
                  <a:pt x="16358" y="17006"/>
                </a:cubicBezTo>
                <a:cubicBezTo>
                  <a:pt x="16085" y="17181"/>
                  <a:pt x="16085" y="17463"/>
                  <a:pt x="16358" y="17637"/>
                </a:cubicBezTo>
                <a:cubicBezTo>
                  <a:pt x="16630" y="17812"/>
                  <a:pt x="17072" y="17812"/>
                  <a:pt x="17344" y="17637"/>
                </a:cubicBezTo>
                <a:cubicBezTo>
                  <a:pt x="17617" y="17463"/>
                  <a:pt x="17617" y="17181"/>
                  <a:pt x="17344" y="17006"/>
                </a:cubicBezTo>
                <a:cubicBezTo>
                  <a:pt x="17208" y="16919"/>
                  <a:pt x="17029" y="16875"/>
                  <a:pt x="16851" y="16875"/>
                </a:cubicBezTo>
                <a:close/>
                <a:moveTo>
                  <a:pt x="6678" y="18092"/>
                </a:moveTo>
                <a:cubicBezTo>
                  <a:pt x="6473" y="18092"/>
                  <a:pt x="6268" y="18142"/>
                  <a:pt x="6111" y="18242"/>
                </a:cubicBezTo>
                <a:cubicBezTo>
                  <a:pt x="5799" y="18442"/>
                  <a:pt x="5799" y="18766"/>
                  <a:pt x="6111" y="18966"/>
                </a:cubicBezTo>
                <a:cubicBezTo>
                  <a:pt x="6424" y="19166"/>
                  <a:pt x="6931" y="19166"/>
                  <a:pt x="7243" y="18966"/>
                </a:cubicBezTo>
                <a:cubicBezTo>
                  <a:pt x="7555" y="18766"/>
                  <a:pt x="7555" y="18442"/>
                  <a:pt x="7243" y="18242"/>
                </a:cubicBezTo>
                <a:cubicBezTo>
                  <a:pt x="7087" y="18142"/>
                  <a:pt x="6882" y="18092"/>
                  <a:pt x="6678" y="18092"/>
                </a:cubicBezTo>
                <a:close/>
                <a:moveTo>
                  <a:pt x="8712" y="18092"/>
                </a:moveTo>
                <a:cubicBezTo>
                  <a:pt x="8508" y="18092"/>
                  <a:pt x="8302" y="18142"/>
                  <a:pt x="8146" y="18242"/>
                </a:cubicBezTo>
                <a:cubicBezTo>
                  <a:pt x="7834" y="18442"/>
                  <a:pt x="7834" y="18766"/>
                  <a:pt x="8146" y="18966"/>
                </a:cubicBezTo>
                <a:cubicBezTo>
                  <a:pt x="8458" y="19166"/>
                  <a:pt x="8965" y="19166"/>
                  <a:pt x="9278" y="18966"/>
                </a:cubicBezTo>
                <a:cubicBezTo>
                  <a:pt x="9590" y="18766"/>
                  <a:pt x="9590" y="18442"/>
                  <a:pt x="9278" y="18242"/>
                </a:cubicBezTo>
                <a:cubicBezTo>
                  <a:pt x="9121" y="18142"/>
                  <a:pt x="8917" y="18092"/>
                  <a:pt x="8712" y="18092"/>
                </a:cubicBezTo>
                <a:close/>
                <a:moveTo>
                  <a:pt x="10747" y="18092"/>
                </a:moveTo>
                <a:cubicBezTo>
                  <a:pt x="10542" y="18092"/>
                  <a:pt x="10337" y="18142"/>
                  <a:pt x="10181" y="18242"/>
                </a:cubicBezTo>
                <a:cubicBezTo>
                  <a:pt x="9868" y="18442"/>
                  <a:pt x="9868" y="18766"/>
                  <a:pt x="10181" y="18966"/>
                </a:cubicBezTo>
                <a:cubicBezTo>
                  <a:pt x="10493" y="19166"/>
                  <a:pt x="11000" y="19166"/>
                  <a:pt x="11312" y="18966"/>
                </a:cubicBezTo>
                <a:cubicBezTo>
                  <a:pt x="11625" y="18766"/>
                  <a:pt x="11625" y="18442"/>
                  <a:pt x="11312" y="18242"/>
                </a:cubicBezTo>
                <a:cubicBezTo>
                  <a:pt x="11156" y="18142"/>
                  <a:pt x="10952" y="18092"/>
                  <a:pt x="10747" y="18092"/>
                </a:cubicBezTo>
                <a:close/>
                <a:moveTo>
                  <a:pt x="12782" y="18092"/>
                </a:moveTo>
                <a:cubicBezTo>
                  <a:pt x="12577" y="18092"/>
                  <a:pt x="12371" y="18142"/>
                  <a:pt x="12215" y="18242"/>
                </a:cubicBezTo>
                <a:cubicBezTo>
                  <a:pt x="11903" y="18442"/>
                  <a:pt x="11903" y="18766"/>
                  <a:pt x="12215" y="18966"/>
                </a:cubicBezTo>
                <a:cubicBezTo>
                  <a:pt x="12528" y="19166"/>
                  <a:pt x="13034" y="19166"/>
                  <a:pt x="13347" y="18966"/>
                </a:cubicBezTo>
                <a:cubicBezTo>
                  <a:pt x="13659" y="18766"/>
                  <a:pt x="13659" y="18442"/>
                  <a:pt x="13347" y="18242"/>
                </a:cubicBezTo>
                <a:cubicBezTo>
                  <a:pt x="13191" y="18142"/>
                  <a:pt x="12986" y="18092"/>
                  <a:pt x="12782" y="18092"/>
                </a:cubicBezTo>
                <a:close/>
                <a:moveTo>
                  <a:pt x="14827" y="18092"/>
                </a:moveTo>
                <a:cubicBezTo>
                  <a:pt x="14622" y="18092"/>
                  <a:pt x="14418" y="18142"/>
                  <a:pt x="14262" y="18242"/>
                </a:cubicBezTo>
                <a:cubicBezTo>
                  <a:pt x="13949" y="18442"/>
                  <a:pt x="13949" y="18766"/>
                  <a:pt x="14262" y="18966"/>
                </a:cubicBezTo>
                <a:cubicBezTo>
                  <a:pt x="14574" y="19166"/>
                  <a:pt x="15080" y="19166"/>
                  <a:pt x="15392" y="18966"/>
                </a:cubicBezTo>
                <a:cubicBezTo>
                  <a:pt x="15704" y="18766"/>
                  <a:pt x="15704" y="18442"/>
                  <a:pt x="15392" y="18242"/>
                </a:cubicBezTo>
                <a:cubicBezTo>
                  <a:pt x="15236" y="18142"/>
                  <a:pt x="15032" y="18092"/>
                  <a:pt x="14827" y="18092"/>
                </a:cubicBezTo>
                <a:close/>
                <a:moveTo>
                  <a:pt x="8723" y="19280"/>
                </a:moveTo>
                <a:cubicBezTo>
                  <a:pt x="8518" y="19280"/>
                  <a:pt x="8314" y="19330"/>
                  <a:pt x="8158" y="19430"/>
                </a:cubicBezTo>
                <a:cubicBezTo>
                  <a:pt x="7845" y="19630"/>
                  <a:pt x="7845" y="19954"/>
                  <a:pt x="8158" y="20154"/>
                </a:cubicBezTo>
                <a:cubicBezTo>
                  <a:pt x="8470" y="20354"/>
                  <a:pt x="8976" y="20354"/>
                  <a:pt x="9288" y="20154"/>
                </a:cubicBezTo>
                <a:cubicBezTo>
                  <a:pt x="9601" y="19954"/>
                  <a:pt x="9601" y="19630"/>
                  <a:pt x="9288" y="19430"/>
                </a:cubicBezTo>
                <a:cubicBezTo>
                  <a:pt x="9132" y="19330"/>
                  <a:pt x="8928" y="19280"/>
                  <a:pt x="8723" y="19280"/>
                </a:cubicBezTo>
                <a:close/>
                <a:moveTo>
                  <a:pt x="10758" y="19280"/>
                </a:moveTo>
                <a:cubicBezTo>
                  <a:pt x="10553" y="19280"/>
                  <a:pt x="10349" y="19330"/>
                  <a:pt x="10192" y="19430"/>
                </a:cubicBezTo>
                <a:cubicBezTo>
                  <a:pt x="9880" y="19630"/>
                  <a:pt x="9880" y="19954"/>
                  <a:pt x="10192" y="20154"/>
                </a:cubicBezTo>
                <a:cubicBezTo>
                  <a:pt x="10505" y="20354"/>
                  <a:pt x="11010" y="20354"/>
                  <a:pt x="11323" y="20154"/>
                </a:cubicBezTo>
                <a:cubicBezTo>
                  <a:pt x="11635" y="19954"/>
                  <a:pt x="11635" y="19630"/>
                  <a:pt x="11323" y="19430"/>
                </a:cubicBezTo>
                <a:cubicBezTo>
                  <a:pt x="11167" y="19330"/>
                  <a:pt x="10962" y="19280"/>
                  <a:pt x="10758" y="19280"/>
                </a:cubicBezTo>
                <a:close/>
                <a:moveTo>
                  <a:pt x="12792" y="19280"/>
                </a:moveTo>
                <a:cubicBezTo>
                  <a:pt x="12588" y="19280"/>
                  <a:pt x="12383" y="19330"/>
                  <a:pt x="12227" y="19430"/>
                </a:cubicBezTo>
                <a:cubicBezTo>
                  <a:pt x="11915" y="19630"/>
                  <a:pt x="11915" y="19954"/>
                  <a:pt x="12227" y="20154"/>
                </a:cubicBezTo>
                <a:cubicBezTo>
                  <a:pt x="12539" y="20354"/>
                  <a:pt x="13045" y="20354"/>
                  <a:pt x="13357" y="20154"/>
                </a:cubicBezTo>
                <a:cubicBezTo>
                  <a:pt x="13670" y="19954"/>
                  <a:pt x="13670" y="19630"/>
                  <a:pt x="13357" y="19430"/>
                </a:cubicBezTo>
                <a:cubicBezTo>
                  <a:pt x="13201" y="19330"/>
                  <a:pt x="12997" y="19280"/>
                  <a:pt x="12792" y="19280"/>
                </a:cubicBezTo>
                <a:close/>
                <a:moveTo>
                  <a:pt x="10766" y="20527"/>
                </a:moveTo>
                <a:cubicBezTo>
                  <a:pt x="10561" y="20527"/>
                  <a:pt x="10356" y="20577"/>
                  <a:pt x="10199" y="20676"/>
                </a:cubicBezTo>
                <a:cubicBezTo>
                  <a:pt x="9887" y="20876"/>
                  <a:pt x="9887" y="21200"/>
                  <a:pt x="10199" y="21400"/>
                </a:cubicBezTo>
                <a:cubicBezTo>
                  <a:pt x="10512" y="21600"/>
                  <a:pt x="11019" y="21600"/>
                  <a:pt x="11331" y="21400"/>
                </a:cubicBezTo>
                <a:cubicBezTo>
                  <a:pt x="11643" y="21200"/>
                  <a:pt x="11643" y="20876"/>
                  <a:pt x="11331" y="20676"/>
                </a:cubicBezTo>
                <a:cubicBezTo>
                  <a:pt x="11175" y="20577"/>
                  <a:pt x="10971" y="20527"/>
                  <a:pt x="10766" y="20527"/>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dirty="0">
              <a:latin typeface="Calibri" panose="020F0502020204030204" charset="0"/>
              <a:ea typeface="Calibri" panose="020F0502020204030204" charset="0"/>
              <a:cs typeface="Calibri" panose="020F0502020204030204" charset="0"/>
            </a:endParaRPr>
          </a:p>
        </p:txBody>
      </p:sp>
      <p:grpSp>
        <p:nvGrpSpPr>
          <p:cNvPr id="72" name="Группа"/>
          <p:cNvGrpSpPr/>
          <p:nvPr/>
        </p:nvGrpSpPr>
        <p:grpSpPr>
          <a:xfrm>
            <a:off x="3485981" y="6045358"/>
            <a:ext cx="2577987" cy="1688123"/>
            <a:chOff x="47625" y="0"/>
            <a:chExt cx="2577985" cy="1688121"/>
          </a:xfrm>
        </p:grpSpPr>
        <p:sp>
          <p:nvSpPr>
            <p:cNvPr id="69" name="Закругленный прямоугольник"/>
            <p:cNvSpPr/>
            <p:nvPr/>
          </p:nvSpPr>
          <p:spPr>
            <a:xfrm>
              <a:off x="51210" y="0"/>
              <a:ext cx="2574400" cy="1688121"/>
            </a:xfrm>
            <a:prstGeom prst="roundRect">
              <a:avLst>
                <a:gd name="adj" fmla="val 14396"/>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a:latin typeface="Times New Roman Regular" panose="02020603050405020304" charset="0"/>
                <a:ea typeface="Calibri" panose="020F0502020204030204" charset="0"/>
                <a:cs typeface="Times New Roman Regular" panose="02020603050405020304" charset="0"/>
              </a:endParaRPr>
            </a:p>
          </p:txBody>
        </p:sp>
        <p:sp>
          <p:nvSpPr>
            <p:cNvPr id="70" name="-157"/>
            <p:cNvSpPr txBox="1"/>
            <p:nvPr/>
          </p:nvSpPr>
          <p:spPr>
            <a:xfrm>
              <a:off x="47625" y="97257"/>
              <a:ext cx="2576934" cy="870584"/>
            </a:xfrm>
            <a:prstGeom prst="rect">
              <a:avLst/>
            </a:prstGeom>
            <a:noFill/>
            <a:ln w="12700" cap="flat">
              <a:noFill/>
              <a:miter lim="400000"/>
            </a:ln>
            <a:effectLst/>
          </p:spPr>
          <p:txBody>
            <a:bodyPr wrap="square" lIns="50800" tIns="50800" rIns="50800" bIns="50800" numCol="1" anchor="ctr">
              <a:spAutoFit/>
            </a:bodyPr>
            <a:lstStyle>
              <a:lvl1pPr>
                <a:defRPr sz="5000" b="0">
                  <a:solidFill>
                    <a:srgbClr val="31333D"/>
                  </a:solidFill>
                  <a:latin typeface="Maven Pro Medium"/>
                  <a:ea typeface="Maven Pro Medium"/>
                  <a:cs typeface="Maven Pro Medium"/>
                  <a:sym typeface="Maven Pro Medium"/>
                </a:defRPr>
              </a:lvl1pPr>
            </a:lstStyle>
            <a:p>
              <a:r>
                <a:rPr lang="en-US">
                  <a:latin typeface="Times New Roman Regular" panose="02020603050405020304" charset="0"/>
                  <a:ea typeface="Calibri" panose="020F0502020204030204" charset="0"/>
                  <a:cs typeface="Times New Roman Regular" panose="02020603050405020304" charset="0"/>
                </a:rPr>
                <a:t>Contoh</a:t>
              </a:r>
              <a:endParaRPr lang="en-US">
                <a:latin typeface="Times New Roman Regular" panose="02020603050405020304" charset="0"/>
                <a:ea typeface="Calibri" panose="020F0502020204030204" charset="0"/>
                <a:cs typeface="Times New Roman Regular" panose="02020603050405020304" charset="0"/>
              </a:endParaRPr>
            </a:p>
          </p:txBody>
        </p:sp>
        <p:sp>
          <p:nvSpPr>
            <p:cNvPr id="71" name="Subtitle text"/>
            <p:cNvSpPr txBox="1"/>
            <p:nvPr/>
          </p:nvSpPr>
          <p:spPr>
            <a:xfrm>
              <a:off x="73550" y="1022637"/>
              <a:ext cx="2513971" cy="408940"/>
            </a:xfrm>
            <a:prstGeom prst="rect">
              <a:avLst/>
            </a:prstGeom>
            <a:noFill/>
            <a:ln w="12700" cap="flat">
              <a:noFill/>
              <a:miter lim="400000"/>
            </a:ln>
            <a:effectLst/>
          </p:spPr>
          <p:txBody>
            <a:bodyPr wrap="square" lIns="50800" tIns="50800" rIns="50800" bIns="50800" numCol="1" anchor="ctr">
              <a:spAutoFit/>
            </a:bodyPr>
            <a:lstStyle>
              <a:lvl1pPr>
                <a:defRPr sz="2000" b="0">
                  <a:solidFill>
                    <a:srgbClr val="646979"/>
                  </a:solidFill>
                  <a:latin typeface="OpenSans-Regular"/>
                  <a:ea typeface="OpenSans-Regular"/>
                  <a:cs typeface="OpenSans-Regular"/>
                  <a:sym typeface="OpenSans-Regular"/>
                </a:defRPr>
              </a:lvl1pPr>
            </a:lstStyle>
            <a:p>
              <a:r>
                <a:rPr lang="en-US">
                  <a:latin typeface="Times New Roman Regular" panose="02020603050405020304" charset="0"/>
                  <a:ea typeface="Calibri" panose="020F0502020204030204" charset="0"/>
                  <a:cs typeface="Times New Roman Regular" panose="02020603050405020304" charset="0"/>
                </a:rPr>
                <a:t>Whitebox Testing</a:t>
              </a:r>
              <a:endParaRPr lang="en-US">
                <a:latin typeface="Times New Roman Regular" panose="02020603050405020304" charset="0"/>
                <a:ea typeface="Calibri" panose="020F0502020204030204" charset="0"/>
                <a:cs typeface="Times New Roman Regular" panose="02020603050405020304" charset="0"/>
              </a:endParaRPr>
            </a:p>
          </p:txBody>
        </p:sp>
      </p:grpSp>
      <p:sp>
        <p:nvSpPr>
          <p:cNvPr id="73" name="Фигура"/>
          <p:cNvSpPr/>
          <p:nvPr/>
        </p:nvSpPr>
        <p:spPr>
          <a:xfrm rot="10800000">
            <a:off x="7137269" y="3013803"/>
            <a:ext cx="5677244" cy="8898704"/>
          </a:xfrm>
          <a:custGeom>
            <a:avLst/>
            <a:gdLst/>
            <a:ahLst/>
            <a:cxnLst>
              <a:cxn ang="0">
                <a:pos x="wd2" y="hd2"/>
              </a:cxn>
              <a:cxn ang="5400000">
                <a:pos x="wd2" y="hd2"/>
              </a:cxn>
              <a:cxn ang="10800000">
                <a:pos x="wd2" y="hd2"/>
              </a:cxn>
              <a:cxn ang="16200000">
                <a:pos x="wd2" y="hd2"/>
              </a:cxn>
            </a:cxnLst>
            <a:rect l="0" t="0" r="r" b="b"/>
            <a:pathLst>
              <a:path w="21494" h="21550" extrusionOk="0">
                <a:moveTo>
                  <a:pt x="6688" y="0"/>
                </a:moveTo>
                <a:cubicBezTo>
                  <a:pt x="6599" y="0"/>
                  <a:pt x="6510" y="21"/>
                  <a:pt x="6442" y="65"/>
                </a:cubicBezTo>
                <a:cubicBezTo>
                  <a:pt x="6306" y="152"/>
                  <a:pt x="6306" y="293"/>
                  <a:pt x="6442" y="380"/>
                </a:cubicBezTo>
                <a:cubicBezTo>
                  <a:pt x="6578" y="466"/>
                  <a:pt x="6799" y="466"/>
                  <a:pt x="6934" y="380"/>
                </a:cubicBezTo>
                <a:cubicBezTo>
                  <a:pt x="7070" y="293"/>
                  <a:pt x="7070" y="152"/>
                  <a:pt x="6934" y="65"/>
                </a:cubicBezTo>
                <a:cubicBezTo>
                  <a:pt x="6867" y="21"/>
                  <a:pt x="6777" y="0"/>
                  <a:pt x="6688" y="0"/>
                </a:cubicBezTo>
                <a:close/>
                <a:moveTo>
                  <a:pt x="8723" y="0"/>
                </a:moveTo>
                <a:cubicBezTo>
                  <a:pt x="8634" y="0"/>
                  <a:pt x="8545" y="21"/>
                  <a:pt x="8477" y="65"/>
                </a:cubicBezTo>
                <a:cubicBezTo>
                  <a:pt x="8341" y="152"/>
                  <a:pt x="8341" y="293"/>
                  <a:pt x="8477" y="380"/>
                </a:cubicBezTo>
                <a:cubicBezTo>
                  <a:pt x="8613" y="466"/>
                  <a:pt x="8833" y="466"/>
                  <a:pt x="8969" y="380"/>
                </a:cubicBezTo>
                <a:cubicBezTo>
                  <a:pt x="9105" y="293"/>
                  <a:pt x="9105" y="152"/>
                  <a:pt x="8969" y="65"/>
                </a:cubicBezTo>
                <a:cubicBezTo>
                  <a:pt x="8901" y="21"/>
                  <a:pt x="8812" y="0"/>
                  <a:pt x="8723" y="0"/>
                </a:cubicBezTo>
                <a:close/>
                <a:moveTo>
                  <a:pt x="10758" y="0"/>
                </a:moveTo>
                <a:cubicBezTo>
                  <a:pt x="10669" y="0"/>
                  <a:pt x="10579" y="21"/>
                  <a:pt x="10512" y="65"/>
                </a:cubicBezTo>
                <a:cubicBezTo>
                  <a:pt x="10376" y="152"/>
                  <a:pt x="10376" y="293"/>
                  <a:pt x="10512" y="380"/>
                </a:cubicBezTo>
                <a:cubicBezTo>
                  <a:pt x="10647" y="466"/>
                  <a:pt x="10868" y="466"/>
                  <a:pt x="11004" y="380"/>
                </a:cubicBezTo>
                <a:cubicBezTo>
                  <a:pt x="11139" y="293"/>
                  <a:pt x="11139" y="152"/>
                  <a:pt x="11004" y="65"/>
                </a:cubicBezTo>
                <a:cubicBezTo>
                  <a:pt x="10936" y="21"/>
                  <a:pt x="10847" y="0"/>
                  <a:pt x="10758" y="0"/>
                </a:cubicBezTo>
                <a:close/>
                <a:moveTo>
                  <a:pt x="12792" y="0"/>
                </a:moveTo>
                <a:cubicBezTo>
                  <a:pt x="12703" y="0"/>
                  <a:pt x="12614" y="21"/>
                  <a:pt x="12546" y="65"/>
                </a:cubicBezTo>
                <a:cubicBezTo>
                  <a:pt x="12410" y="152"/>
                  <a:pt x="12410" y="293"/>
                  <a:pt x="12546" y="380"/>
                </a:cubicBezTo>
                <a:cubicBezTo>
                  <a:pt x="12682" y="466"/>
                  <a:pt x="12903" y="466"/>
                  <a:pt x="13038" y="380"/>
                </a:cubicBezTo>
                <a:cubicBezTo>
                  <a:pt x="13174" y="293"/>
                  <a:pt x="13174" y="152"/>
                  <a:pt x="13038" y="65"/>
                </a:cubicBezTo>
                <a:cubicBezTo>
                  <a:pt x="12970" y="21"/>
                  <a:pt x="12881" y="0"/>
                  <a:pt x="12792" y="0"/>
                </a:cubicBezTo>
                <a:close/>
                <a:moveTo>
                  <a:pt x="14827" y="0"/>
                </a:moveTo>
                <a:cubicBezTo>
                  <a:pt x="14738" y="0"/>
                  <a:pt x="14649" y="21"/>
                  <a:pt x="14581" y="65"/>
                </a:cubicBezTo>
                <a:cubicBezTo>
                  <a:pt x="14445" y="152"/>
                  <a:pt x="14445" y="293"/>
                  <a:pt x="14581" y="380"/>
                </a:cubicBezTo>
                <a:cubicBezTo>
                  <a:pt x="14717" y="466"/>
                  <a:pt x="14937" y="466"/>
                  <a:pt x="15073" y="380"/>
                </a:cubicBezTo>
                <a:cubicBezTo>
                  <a:pt x="15209" y="293"/>
                  <a:pt x="15209" y="152"/>
                  <a:pt x="15073" y="65"/>
                </a:cubicBezTo>
                <a:cubicBezTo>
                  <a:pt x="15005" y="21"/>
                  <a:pt x="14916" y="0"/>
                  <a:pt x="14827" y="0"/>
                </a:cubicBezTo>
                <a:close/>
                <a:moveTo>
                  <a:pt x="6688" y="1091"/>
                </a:moveTo>
                <a:cubicBezTo>
                  <a:pt x="6549" y="1091"/>
                  <a:pt x="6410" y="1125"/>
                  <a:pt x="6303" y="1193"/>
                </a:cubicBezTo>
                <a:cubicBezTo>
                  <a:pt x="6091" y="1329"/>
                  <a:pt x="6091" y="1550"/>
                  <a:pt x="6303" y="1686"/>
                </a:cubicBezTo>
                <a:cubicBezTo>
                  <a:pt x="6516" y="1821"/>
                  <a:pt x="6861" y="1821"/>
                  <a:pt x="7073" y="1686"/>
                </a:cubicBezTo>
                <a:cubicBezTo>
                  <a:pt x="7286" y="1550"/>
                  <a:pt x="7286" y="1329"/>
                  <a:pt x="7073" y="1193"/>
                </a:cubicBezTo>
                <a:cubicBezTo>
                  <a:pt x="6967" y="1125"/>
                  <a:pt x="6828" y="1091"/>
                  <a:pt x="6688" y="1091"/>
                </a:cubicBezTo>
                <a:close/>
                <a:moveTo>
                  <a:pt x="8723" y="1091"/>
                </a:moveTo>
                <a:cubicBezTo>
                  <a:pt x="8688" y="1091"/>
                  <a:pt x="8654" y="1093"/>
                  <a:pt x="8619" y="1097"/>
                </a:cubicBezTo>
                <a:cubicBezTo>
                  <a:pt x="8516" y="1110"/>
                  <a:pt x="8418" y="1142"/>
                  <a:pt x="8338" y="1193"/>
                </a:cubicBezTo>
                <a:cubicBezTo>
                  <a:pt x="8126" y="1329"/>
                  <a:pt x="8126" y="1550"/>
                  <a:pt x="8338" y="1686"/>
                </a:cubicBezTo>
                <a:cubicBezTo>
                  <a:pt x="8444" y="1754"/>
                  <a:pt x="8584" y="1787"/>
                  <a:pt x="8723" y="1787"/>
                </a:cubicBezTo>
                <a:cubicBezTo>
                  <a:pt x="8862" y="1787"/>
                  <a:pt x="9002" y="1754"/>
                  <a:pt x="9108" y="1686"/>
                </a:cubicBezTo>
                <a:cubicBezTo>
                  <a:pt x="9320" y="1550"/>
                  <a:pt x="9320" y="1329"/>
                  <a:pt x="9108" y="1193"/>
                </a:cubicBezTo>
                <a:cubicBezTo>
                  <a:pt x="9002" y="1125"/>
                  <a:pt x="8862" y="1091"/>
                  <a:pt x="8723" y="1091"/>
                </a:cubicBezTo>
                <a:close/>
                <a:moveTo>
                  <a:pt x="10758" y="1091"/>
                </a:moveTo>
                <a:cubicBezTo>
                  <a:pt x="10723" y="1091"/>
                  <a:pt x="10688" y="1093"/>
                  <a:pt x="10654" y="1097"/>
                </a:cubicBezTo>
                <a:cubicBezTo>
                  <a:pt x="10551" y="1110"/>
                  <a:pt x="10452" y="1142"/>
                  <a:pt x="10373" y="1193"/>
                </a:cubicBezTo>
                <a:cubicBezTo>
                  <a:pt x="10160" y="1329"/>
                  <a:pt x="10160" y="1550"/>
                  <a:pt x="10373" y="1686"/>
                </a:cubicBezTo>
                <a:cubicBezTo>
                  <a:pt x="10479" y="1754"/>
                  <a:pt x="10618" y="1787"/>
                  <a:pt x="10758" y="1787"/>
                </a:cubicBezTo>
                <a:cubicBezTo>
                  <a:pt x="10897" y="1787"/>
                  <a:pt x="11036" y="1754"/>
                  <a:pt x="11143" y="1686"/>
                </a:cubicBezTo>
                <a:cubicBezTo>
                  <a:pt x="11355" y="1550"/>
                  <a:pt x="11355" y="1329"/>
                  <a:pt x="11143" y="1193"/>
                </a:cubicBezTo>
                <a:cubicBezTo>
                  <a:pt x="11036" y="1125"/>
                  <a:pt x="10897" y="1091"/>
                  <a:pt x="10758" y="1091"/>
                </a:cubicBezTo>
                <a:close/>
                <a:moveTo>
                  <a:pt x="12792" y="1091"/>
                </a:moveTo>
                <a:cubicBezTo>
                  <a:pt x="12757" y="1091"/>
                  <a:pt x="12723" y="1093"/>
                  <a:pt x="12689" y="1097"/>
                </a:cubicBezTo>
                <a:cubicBezTo>
                  <a:pt x="12586" y="1110"/>
                  <a:pt x="12487" y="1142"/>
                  <a:pt x="12407" y="1193"/>
                </a:cubicBezTo>
                <a:cubicBezTo>
                  <a:pt x="12195" y="1329"/>
                  <a:pt x="12195" y="1550"/>
                  <a:pt x="12407" y="1686"/>
                </a:cubicBezTo>
                <a:cubicBezTo>
                  <a:pt x="12513" y="1754"/>
                  <a:pt x="12653" y="1787"/>
                  <a:pt x="12792" y="1787"/>
                </a:cubicBezTo>
                <a:cubicBezTo>
                  <a:pt x="12931" y="1787"/>
                  <a:pt x="13071" y="1754"/>
                  <a:pt x="13177" y="1686"/>
                </a:cubicBezTo>
                <a:cubicBezTo>
                  <a:pt x="13390" y="1550"/>
                  <a:pt x="13390" y="1329"/>
                  <a:pt x="13177" y="1193"/>
                </a:cubicBezTo>
                <a:cubicBezTo>
                  <a:pt x="13071" y="1125"/>
                  <a:pt x="12931" y="1091"/>
                  <a:pt x="12792" y="1091"/>
                </a:cubicBezTo>
                <a:close/>
                <a:moveTo>
                  <a:pt x="14827" y="1091"/>
                </a:moveTo>
                <a:cubicBezTo>
                  <a:pt x="14792" y="1091"/>
                  <a:pt x="14758" y="1093"/>
                  <a:pt x="14723" y="1097"/>
                </a:cubicBezTo>
                <a:cubicBezTo>
                  <a:pt x="14620" y="1110"/>
                  <a:pt x="14521" y="1142"/>
                  <a:pt x="14442" y="1193"/>
                </a:cubicBezTo>
                <a:cubicBezTo>
                  <a:pt x="14229" y="1329"/>
                  <a:pt x="14229" y="1550"/>
                  <a:pt x="14442" y="1686"/>
                </a:cubicBezTo>
                <a:cubicBezTo>
                  <a:pt x="14548" y="1754"/>
                  <a:pt x="14688" y="1787"/>
                  <a:pt x="14827" y="1787"/>
                </a:cubicBezTo>
                <a:cubicBezTo>
                  <a:pt x="14966" y="1787"/>
                  <a:pt x="15106" y="1754"/>
                  <a:pt x="15212" y="1686"/>
                </a:cubicBezTo>
                <a:cubicBezTo>
                  <a:pt x="15424" y="1550"/>
                  <a:pt x="15424" y="1329"/>
                  <a:pt x="15212" y="1193"/>
                </a:cubicBezTo>
                <a:cubicBezTo>
                  <a:pt x="15106" y="1125"/>
                  <a:pt x="14966" y="1091"/>
                  <a:pt x="14827" y="1091"/>
                </a:cubicBezTo>
                <a:close/>
                <a:moveTo>
                  <a:pt x="6688" y="2258"/>
                </a:moveTo>
                <a:cubicBezTo>
                  <a:pt x="6529" y="2258"/>
                  <a:pt x="6369" y="2297"/>
                  <a:pt x="6248" y="2375"/>
                </a:cubicBezTo>
                <a:cubicBezTo>
                  <a:pt x="6005" y="2530"/>
                  <a:pt x="6005" y="2782"/>
                  <a:pt x="6248" y="2937"/>
                </a:cubicBezTo>
                <a:cubicBezTo>
                  <a:pt x="6491" y="3093"/>
                  <a:pt x="6886" y="3093"/>
                  <a:pt x="7129" y="2937"/>
                </a:cubicBezTo>
                <a:cubicBezTo>
                  <a:pt x="7372" y="2782"/>
                  <a:pt x="7372" y="2530"/>
                  <a:pt x="7129" y="2375"/>
                </a:cubicBezTo>
                <a:cubicBezTo>
                  <a:pt x="7007" y="2297"/>
                  <a:pt x="6848" y="2258"/>
                  <a:pt x="6688" y="2258"/>
                </a:cubicBezTo>
                <a:close/>
                <a:moveTo>
                  <a:pt x="8723" y="2258"/>
                </a:moveTo>
                <a:cubicBezTo>
                  <a:pt x="8564" y="2258"/>
                  <a:pt x="8404" y="2297"/>
                  <a:pt x="8283" y="2375"/>
                </a:cubicBezTo>
                <a:cubicBezTo>
                  <a:pt x="8040" y="2530"/>
                  <a:pt x="8040" y="2782"/>
                  <a:pt x="8283" y="2937"/>
                </a:cubicBezTo>
                <a:cubicBezTo>
                  <a:pt x="8526" y="3093"/>
                  <a:pt x="8920" y="3093"/>
                  <a:pt x="9163" y="2937"/>
                </a:cubicBezTo>
                <a:cubicBezTo>
                  <a:pt x="9406" y="2782"/>
                  <a:pt x="9406" y="2530"/>
                  <a:pt x="9163" y="2375"/>
                </a:cubicBezTo>
                <a:cubicBezTo>
                  <a:pt x="9042" y="2297"/>
                  <a:pt x="8882" y="2258"/>
                  <a:pt x="8723" y="2258"/>
                </a:cubicBezTo>
                <a:close/>
                <a:moveTo>
                  <a:pt x="10758" y="2258"/>
                </a:moveTo>
                <a:cubicBezTo>
                  <a:pt x="10598" y="2258"/>
                  <a:pt x="10439" y="2297"/>
                  <a:pt x="10317" y="2375"/>
                </a:cubicBezTo>
                <a:cubicBezTo>
                  <a:pt x="10074" y="2530"/>
                  <a:pt x="10074" y="2782"/>
                  <a:pt x="10317" y="2937"/>
                </a:cubicBezTo>
                <a:cubicBezTo>
                  <a:pt x="10560" y="3093"/>
                  <a:pt x="10955" y="3093"/>
                  <a:pt x="11198" y="2937"/>
                </a:cubicBezTo>
                <a:cubicBezTo>
                  <a:pt x="11441" y="2782"/>
                  <a:pt x="11441" y="2530"/>
                  <a:pt x="11198" y="2375"/>
                </a:cubicBezTo>
                <a:cubicBezTo>
                  <a:pt x="11076" y="2297"/>
                  <a:pt x="10917" y="2258"/>
                  <a:pt x="10758" y="2258"/>
                </a:cubicBezTo>
                <a:close/>
                <a:moveTo>
                  <a:pt x="12792" y="2258"/>
                </a:moveTo>
                <a:cubicBezTo>
                  <a:pt x="12633" y="2258"/>
                  <a:pt x="12473" y="2297"/>
                  <a:pt x="12352" y="2375"/>
                </a:cubicBezTo>
                <a:cubicBezTo>
                  <a:pt x="12109" y="2530"/>
                  <a:pt x="12109" y="2782"/>
                  <a:pt x="12352" y="2937"/>
                </a:cubicBezTo>
                <a:cubicBezTo>
                  <a:pt x="12595" y="3093"/>
                  <a:pt x="12990" y="3093"/>
                  <a:pt x="13233" y="2937"/>
                </a:cubicBezTo>
                <a:cubicBezTo>
                  <a:pt x="13476" y="2782"/>
                  <a:pt x="13476" y="2530"/>
                  <a:pt x="13233" y="2375"/>
                </a:cubicBezTo>
                <a:cubicBezTo>
                  <a:pt x="13111" y="2297"/>
                  <a:pt x="12951" y="2258"/>
                  <a:pt x="12792" y="2258"/>
                </a:cubicBezTo>
                <a:close/>
                <a:moveTo>
                  <a:pt x="14827" y="2258"/>
                </a:moveTo>
                <a:cubicBezTo>
                  <a:pt x="14668" y="2258"/>
                  <a:pt x="14508" y="2297"/>
                  <a:pt x="14386" y="2375"/>
                </a:cubicBezTo>
                <a:cubicBezTo>
                  <a:pt x="14143" y="2530"/>
                  <a:pt x="14143" y="2782"/>
                  <a:pt x="14386" y="2937"/>
                </a:cubicBezTo>
                <a:cubicBezTo>
                  <a:pt x="14629" y="3093"/>
                  <a:pt x="15024" y="3093"/>
                  <a:pt x="15267" y="2937"/>
                </a:cubicBezTo>
                <a:cubicBezTo>
                  <a:pt x="15510" y="2782"/>
                  <a:pt x="15510" y="2530"/>
                  <a:pt x="15267" y="2375"/>
                </a:cubicBezTo>
                <a:cubicBezTo>
                  <a:pt x="15146" y="2297"/>
                  <a:pt x="14986" y="2258"/>
                  <a:pt x="14827" y="2258"/>
                </a:cubicBezTo>
                <a:close/>
                <a:moveTo>
                  <a:pt x="6707" y="3439"/>
                </a:moveTo>
                <a:cubicBezTo>
                  <a:pt x="6529" y="3439"/>
                  <a:pt x="6350" y="3483"/>
                  <a:pt x="6214" y="3570"/>
                </a:cubicBezTo>
                <a:cubicBezTo>
                  <a:pt x="5941" y="3744"/>
                  <a:pt x="5941" y="4027"/>
                  <a:pt x="6214" y="4201"/>
                </a:cubicBezTo>
                <a:cubicBezTo>
                  <a:pt x="6486" y="4375"/>
                  <a:pt x="6928" y="4375"/>
                  <a:pt x="7201" y="4201"/>
                </a:cubicBezTo>
                <a:cubicBezTo>
                  <a:pt x="7473" y="4027"/>
                  <a:pt x="7473" y="3744"/>
                  <a:pt x="7201" y="3570"/>
                </a:cubicBezTo>
                <a:cubicBezTo>
                  <a:pt x="7064" y="3483"/>
                  <a:pt x="6886" y="3439"/>
                  <a:pt x="6707" y="3439"/>
                </a:cubicBezTo>
                <a:close/>
                <a:moveTo>
                  <a:pt x="8742" y="3439"/>
                </a:moveTo>
                <a:cubicBezTo>
                  <a:pt x="8563" y="3439"/>
                  <a:pt x="8385" y="3483"/>
                  <a:pt x="8248" y="3570"/>
                </a:cubicBezTo>
                <a:cubicBezTo>
                  <a:pt x="7976" y="3744"/>
                  <a:pt x="7976" y="4027"/>
                  <a:pt x="8248" y="4201"/>
                </a:cubicBezTo>
                <a:cubicBezTo>
                  <a:pt x="8521" y="4375"/>
                  <a:pt x="8963" y="4375"/>
                  <a:pt x="9235" y="4201"/>
                </a:cubicBezTo>
                <a:cubicBezTo>
                  <a:pt x="9508" y="4027"/>
                  <a:pt x="9508" y="3744"/>
                  <a:pt x="9235" y="3570"/>
                </a:cubicBezTo>
                <a:cubicBezTo>
                  <a:pt x="9099" y="3483"/>
                  <a:pt x="8920" y="3439"/>
                  <a:pt x="8742" y="3439"/>
                </a:cubicBezTo>
                <a:close/>
                <a:moveTo>
                  <a:pt x="10776" y="3439"/>
                </a:moveTo>
                <a:cubicBezTo>
                  <a:pt x="10598" y="3439"/>
                  <a:pt x="10419" y="3483"/>
                  <a:pt x="10283" y="3570"/>
                </a:cubicBezTo>
                <a:cubicBezTo>
                  <a:pt x="10011" y="3744"/>
                  <a:pt x="10011" y="4027"/>
                  <a:pt x="10283" y="4201"/>
                </a:cubicBezTo>
                <a:cubicBezTo>
                  <a:pt x="10556" y="4375"/>
                  <a:pt x="10997" y="4375"/>
                  <a:pt x="11270" y="4201"/>
                </a:cubicBezTo>
                <a:cubicBezTo>
                  <a:pt x="11542" y="4027"/>
                  <a:pt x="11542" y="3744"/>
                  <a:pt x="11270" y="3570"/>
                </a:cubicBezTo>
                <a:cubicBezTo>
                  <a:pt x="11134" y="3483"/>
                  <a:pt x="10955" y="3439"/>
                  <a:pt x="10776" y="3439"/>
                </a:cubicBezTo>
                <a:close/>
                <a:moveTo>
                  <a:pt x="12792" y="3439"/>
                </a:moveTo>
                <a:cubicBezTo>
                  <a:pt x="12614" y="3439"/>
                  <a:pt x="12435" y="3483"/>
                  <a:pt x="12299" y="3570"/>
                </a:cubicBezTo>
                <a:cubicBezTo>
                  <a:pt x="12026" y="3744"/>
                  <a:pt x="12026" y="4027"/>
                  <a:pt x="12299" y="4201"/>
                </a:cubicBezTo>
                <a:cubicBezTo>
                  <a:pt x="12571" y="4375"/>
                  <a:pt x="13013" y="4375"/>
                  <a:pt x="13286" y="4201"/>
                </a:cubicBezTo>
                <a:cubicBezTo>
                  <a:pt x="13558" y="4027"/>
                  <a:pt x="13558" y="3744"/>
                  <a:pt x="13286" y="3570"/>
                </a:cubicBezTo>
                <a:cubicBezTo>
                  <a:pt x="13149" y="3483"/>
                  <a:pt x="12971" y="3439"/>
                  <a:pt x="12792" y="3439"/>
                </a:cubicBezTo>
                <a:close/>
                <a:moveTo>
                  <a:pt x="14827" y="3439"/>
                </a:moveTo>
                <a:cubicBezTo>
                  <a:pt x="14648" y="3439"/>
                  <a:pt x="14470" y="3483"/>
                  <a:pt x="14333" y="3570"/>
                </a:cubicBezTo>
                <a:cubicBezTo>
                  <a:pt x="14061" y="3744"/>
                  <a:pt x="14061" y="4027"/>
                  <a:pt x="14333" y="4201"/>
                </a:cubicBezTo>
                <a:cubicBezTo>
                  <a:pt x="14606" y="4375"/>
                  <a:pt x="15048" y="4375"/>
                  <a:pt x="15320" y="4201"/>
                </a:cubicBezTo>
                <a:cubicBezTo>
                  <a:pt x="15593" y="4027"/>
                  <a:pt x="15593" y="3744"/>
                  <a:pt x="15320" y="3570"/>
                </a:cubicBezTo>
                <a:cubicBezTo>
                  <a:pt x="15184" y="3483"/>
                  <a:pt x="15005" y="3439"/>
                  <a:pt x="14827" y="3439"/>
                </a:cubicBezTo>
                <a:close/>
                <a:moveTo>
                  <a:pt x="6688" y="4603"/>
                </a:moveTo>
                <a:cubicBezTo>
                  <a:pt x="6484" y="4603"/>
                  <a:pt x="6279" y="4653"/>
                  <a:pt x="6123" y="4752"/>
                </a:cubicBezTo>
                <a:cubicBezTo>
                  <a:pt x="5811" y="4952"/>
                  <a:pt x="5811" y="5276"/>
                  <a:pt x="6123" y="5476"/>
                </a:cubicBezTo>
                <a:cubicBezTo>
                  <a:pt x="6436" y="5676"/>
                  <a:pt x="6941" y="5676"/>
                  <a:pt x="7254" y="5476"/>
                </a:cubicBezTo>
                <a:cubicBezTo>
                  <a:pt x="7566" y="5276"/>
                  <a:pt x="7566" y="4952"/>
                  <a:pt x="7254" y="4752"/>
                </a:cubicBezTo>
                <a:cubicBezTo>
                  <a:pt x="7097" y="4653"/>
                  <a:pt x="6893" y="4603"/>
                  <a:pt x="6688" y="4603"/>
                </a:cubicBezTo>
                <a:close/>
                <a:moveTo>
                  <a:pt x="8723" y="4603"/>
                </a:moveTo>
                <a:cubicBezTo>
                  <a:pt x="8518" y="4603"/>
                  <a:pt x="8314" y="4653"/>
                  <a:pt x="8158" y="4752"/>
                </a:cubicBezTo>
                <a:cubicBezTo>
                  <a:pt x="7845" y="4952"/>
                  <a:pt x="7845" y="5276"/>
                  <a:pt x="8158" y="5476"/>
                </a:cubicBezTo>
                <a:cubicBezTo>
                  <a:pt x="8470" y="5676"/>
                  <a:pt x="8976" y="5676"/>
                  <a:pt x="9288" y="5476"/>
                </a:cubicBezTo>
                <a:cubicBezTo>
                  <a:pt x="9601" y="5276"/>
                  <a:pt x="9601" y="4952"/>
                  <a:pt x="9288" y="4752"/>
                </a:cubicBezTo>
                <a:cubicBezTo>
                  <a:pt x="9132" y="4653"/>
                  <a:pt x="8928" y="4603"/>
                  <a:pt x="8723" y="4603"/>
                </a:cubicBezTo>
                <a:close/>
                <a:moveTo>
                  <a:pt x="10758" y="4603"/>
                </a:moveTo>
                <a:cubicBezTo>
                  <a:pt x="10553" y="4603"/>
                  <a:pt x="10349" y="4653"/>
                  <a:pt x="10192" y="4752"/>
                </a:cubicBezTo>
                <a:cubicBezTo>
                  <a:pt x="9880" y="4952"/>
                  <a:pt x="9880" y="5276"/>
                  <a:pt x="10192" y="5476"/>
                </a:cubicBezTo>
                <a:cubicBezTo>
                  <a:pt x="10505" y="5676"/>
                  <a:pt x="11010" y="5676"/>
                  <a:pt x="11323" y="5476"/>
                </a:cubicBezTo>
                <a:cubicBezTo>
                  <a:pt x="11635" y="5276"/>
                  <a:pt x="11635" y="4952"/>
                  <a:pt x="11323" y="4752"/>
                </a:cubicBezTo>
                <a:cubicBezTo>
                  <a:pt x="11167" y="4653"/>
                  <a:pt x="10962" y="4603"/>
                  <a:pt x="10758" y="4603"/>
                </a:cubicBezTo>
                <a:close/>
                <a:moveTo>
                  <a:pt x="12792" y="4603"/>
                </a:moveTo>
                <a:cubicBezTo>
                  <a:pt x="12588" y="4603"/>
                  <a:pt x="12383" y="4653"/>
                  <a:pt x="12227" y="4752"/>
                </a:cubicBezTo>
                <a:cubicBezTo>
                  <a:pt x="11915" y="4952"/>
                  <a:pt x="11915" y="5276"/>
                  <a:pt x="12227" y="5476"/>
                </a:cubicBezTo>
                <a:cubicBezTo>
                  <a:pt x="12539" y="5676"/>
                  <a:pt x="13045" y="5676"/>
                  <a:pt x="13357" y="5476"/>
                </a:cubicBezTo>
                <a:cubicBezTo>
                  <a:pt x="13670" y="5276"/>
                  <a:pt x="13670" y="4952"/>
                  <a:pt x="13357" y="4752"/>
                </a:cubicBezTo>
                <a:cubicBezTo>
                  <a:pt x="13201" y="4653"/>
                  <a:pt x="12997" y="4603"/>
                  <a:pt x="12792" y="4603"/>
                </a:cubicBezTo>
                <a:close/>
                <a:moveTo>
                  <a:pt x="14827" y="4603"/>
                </a:moveTo>
                <a:cubicBezTo>
                  <a:pt x="14622" y="4603"/>
                  <a:pt x="14418" y="4653"/>
                  <a:pt x="14262" y="4752"/>
                </a:cubicBezTo>
                <a:cubicBezTo>
                  <a:pt x="13949" y="4952"/>
                  <a:pt x="13949" y="5276"/>
                  <a:pt x="14262" y="5476"/>
                </a:cubicBezTo>
                <a:cubicBezTo>
                  <a:pt x="14574" y="5676"/>
                  <a:pt x="15080" y="5676"/>
                  <a:pt x="15392" y="5476"/>
                </a:cubicBezTo>
                <a:cubicBezTo>
                  <a:pt x="15704" y="5276"/>
                  <a:pt x="15704" y="4952"/>
                  <a:pt x="15392" y="4752"/>
                </a:cubicBezTo>
                <a:cubicBezTo>
                  <a:pt x="15236" y="4653"/>
                  <a:pt x="15032" y="4603"/>
                  <a:pt x="14827" y="4603"/>
                </a:cubicBezTo>
                <a:close/>
                <a:moveTo>
                  <a:pt x="6688" y="5832"/>
                </a:moveTo>
                <a:cubicBezTo>
                  <a:pt x="6484" y="5832"/>
                  <a:pt x="6279" y="5882"/>
                  <a:pt x="6123" y="5982"/>
                </a:cubicBezTo>
                <a:cubicBezTo>
                  <a:pt x="5811" y="6181"/>
                  <a:pt x="5811" y="6506"/>
                  <a:pt x="6123" y="6705"/>
                </a:cubicBezTo>
                <a:cubicBezTo>
                  <a:pt x="6436" y="6905"/>
                  <a:pt x="6941" y="6905"/>
                  <a:pt x="7254" y="6705"/>
                </a:cubicBezTo>
                <a:cubicBezTo>
                  <a:pt x="7566" y="6506"/>
                  <a:pt x="7566" y="6181"/>
                  <a:pt x="7254" y="5982"/>
                </a:cubicBezTo>
                <a:cubicBezTo>
                  <a:pt x="7097" y="5882"/>
                  <a:pt x="6893" y="5832"/>
                  <a:pt x="6688" y="5832"/>
                </a:cubicBezTo>
                <a:close/>
                <a:moveTo>
                  <a:pt x="8723" y="5832"/>
                </a:moveTo>
                <a:cubicBezTo>
                  <a:pt x="8672" y="5832"/>
                  <a:pt x="8620" y="5835"/>
                  <a:pt x="8570" y="5841"/>
                </a:cubicBezTo>
                <a:cubicBezTo>
                  <a:pt x="8419" y="5860"/>
                  <a:pt x="8275" y="5907"/>
                  <a:pt x="8158" y="5982"/>
                </a:cubicBezTo>
                <a:cubicBezTo>
                  <a:pt x="7845" y="6181"/>
                  <a:pt x="7845" y="6506"/>
                  <a:pt x="8158" y="6705"/>
                </a:cubicBezTo>
                <a:cubicBezTo>
                  <a:pt x="8314" y="6805"/>
                  <a:pt x="8518" y="6855"/>
                  <a:pt x="8723" y="6855"/>
                </a:cubicBezTo>
                <a:cubicBezTo>
                  <a:pt x="8928" y="6855"/>
                  <a:pt x="9132" y="6805"/>
                  <a:pt x="9288" y="6705"/>
                </a:cubicBezTo>
                <a:cubicBezTo>
                  <a:pt x="9601" y="6506"/>
                  <a:pt x="9601" y="6181"/>
                  <a:pt x="9288" y="5982"/>
                </a:cubicBezTo>
                <a:cubicBezTo>
                  <a:pt x="9132" y="5882"/>
                  <a:pt x="8928" y="5832"/>
                  <a:pt x="8723" y="5832"/>
                </a:cubicBezTo>
                <a:close/>
                <a:moveTo>
                  <a:pt x="10758" y="5832"/>
                </a:moveTo>
                <a:cubicBezTo>
                  <a:pt x="10706" y="5832"/>
                  <a:pt x="10655" y="5835"/>
                  <a:pt x="10605" y="5841"/>
                </a:cubicBezTo>
                <a:cubicBezTo>
                  <a:pt x="10453" y="5860"/>
                  <a:pt x="10310" y="5907"/>
                  <a:pt x="10192" y="5982"/>
                </a:cubicBezTo>
                <a:cubicBezTo>
                  <a:pt x="9880" y="6181"/>
                  <a:pt x="9880" y="6506"/>
                  <a:pt x="10192" y="6705"/>
                </a:cubicBezTo>
                <a:cubicBezTo>
                  <a:pt x="10349" y="6805"/>
                  <a:pt x="10553" y="6855"/>
                  <a:pt x="10758" y="6855"/>
                </a:cubicBezTo>
                <a:cubicBezTo>
                  <a:pt x="10962" y="6855"/>
                  <a:pt x="11167" y="6805"/>
                  <a:pt x="11323" y="6705"/>
                </a:cubicBezTo>
                <a:cubicBezTo>
                  <a:pt x="11635" y="6506"/>
                  <a:pt x="11635" y="6181"/>
                  <a:pt x="11323" y="5982"/>
                </a:cubicBezTo>
                <a:cubicBezTo>
                  <a:pt x="11167" y="5882"/>
                  <a:pt x="10962" y="5832"/>
                  <a:pt x="10758" y="5832"/>
                </a:cubicBezTo>
                <a:close/>
                <a:moveTo>
                  <a:pt x="12792" y="5832"/>
                </a:moveTo>
                <a:cubicBezTo>
                  <a:pt x="12741" y="5832"/>
                  <a:pt x="12690" y="5835"/>
                  <a:pt x="12639" y="5841"/>
                </a:cubicBezTo>
                <a:cubicBezTo>
                  <a:pt x="12488" y="5860"/>
                  <a:pt x="12344" y="5907"/>
                  <a:pt x="12227" y="5982"/>
                </a:cubicBezTo>
                <a:cubicBezTo>
                  <a:pt x="11915" y="6181"/>
                  <a:pt x="11915" y="6506"/>
                  <a:pt x="12227" y="6705"/>
                </a:cubicBezTo>
                <a:cubicBezTo>
                  <a:pt x="12383" y="6805"/>
                  <a:pt x="12588" y="6855"/>
                  <a:pt x="12792" y="6855"/>
                </a:cubicBezTo>
                <a:cubicBezTo>
                  <a:pt x="12997" y="6855"/>
                  <a:pt x="13201" y="6805"/>
                  <a:pt x="13357" y="6705"/>
                </a:cubicBezTo>
                <a:cubicBezTo>
                  <a:pt x="13670" y="6506"/>
                  <a:pt x="13670" y="6181"/>
                  <a:pt x="13357" y="5982"/>
                </a:cubicBezTo>
                <a:cubicBezTo>
                  <a:pt x="13201" y="5882"/>
                  <a:pt x="12997" y="5832"/>
                  <a:pt x="12792" y="5832"/>
                </a:cubicBezTo>
                <a:close/>
                <a:moveTo>
                  <a:pt x="14827" y="5832"/>
                </a:moveTo>
                <a:cubicBezTo>
                  <a:pt x="14776" y="5832"/>
                  <a:pt x="14724" y="5835"/>
                  <a:pt x="14674" y="5841"/>
                </a:cubicBezTo>
                <a:cubicBezTo>
                  <a:pt x="14523" y="5860"/>
                  <a:pt x="14379" y="5907"/>
                  <a:pt x="14262" y="5982"/>
                </a:cubicBezTo>
                <a:cubicBezTo>
                  <a:pt x="13949" y="6181"/>
                  <a:pt x="13949" y="6506"/>
                  <a:pt x="14262" y="6705"/>
                </a:cubicBezTo>
                <a:cubicBezTo>
                  <a:pt x="14418" y="6805"/>
                  <a:pt x="14622" y="6855"/>
                  <a:pt x="14827" y="6855"/>
                </a:cubicBezTo>
                <a:cubicBezTo>
                  <a:pt x="15032" y="6855"/>
                  <a:pt x="15236" y="6805"/>
                  <a:pt x="15392" y="6705"/>
                </a:cubicBezTo>
                <a:cubicBezTo>
                  <a:pt x="15704" y="6506"/>
                  <a:pt x="15704" y="6181"/>
                  <a:pt x="15392" y="5982"/>
                </a:cubicBezTo>
                <a:cubicBezTo>
                  <a:pt x="15236" y="5882"/>
                  <a:pt x="15032" y="5832"/>
                  <a:pt x="14827" y="5832"/>
                </a:cubicBezTo>
                <a:close/>
                <a:moveTo>
                  <a:pt x="6688" y="11941"/>
                </a:moveTo>
                <a:cubicBezTo>
                  <a:pt x="6484" y="11941"/>
                  <a:pt x="6279" y="11991"/>
                  <a:pt x="6123" y="12091"/>
                </a:cubicBezTo>
                <a:cubicBezTo>
                  <a:pt x="5811" y="12291"/>
                  <a:pt x="5811" y="12615"/>
                  <a:pt x="6123" y="12815"/>
                </a:cubicBezTo>
                <a:cubicBezTo>
                  <a:pt x="6436" y="13015"/>
                  <a:pt x="6941" y="13015"/>
                  <a:pt x="7254" y="12815"/>
                </a:cubicBezTo>
                <a:cubicBezTo>
                  <a:pt x="7566" y="12615"/>
                  <a:pt x="7566" y="12291"/>
                  <a:pt x="7254" y="12091"/>
                </a:cubicBezTo>
                <a:cubicBezTo>
                  <a:pt x="7097" y="11991"/>
                  <a:pt x="6893" y="11941"/>
                  <a:pt x="6688" y="11941"/>
                </a:cubicBezTo>
                <a:close/>
                <a:moveTo>
                  <a:pt x="8723" y="11941"/>
                </a:moveTo>
                <a:cubicBezTo>
                  <a:pt x="8518" y="11941"/>
                  <a:pt x="8314" y="11991"/>
                  <a:pt x="8158" y="12091"/>
                </a:cubicBezTo>
                <a:cubicBezTo>
                  <a:pt x="7845" y="12291"/>
                  <a:pt x="7845" y="12615"/>
                  <a:pt x="8158" y="12815"/>
                </a:cubicBezTo>
                <a:cubicBezTo>
                  <a:pt x="8470" y="13015"/>
                  <a:pt x="8976" y="13015"/>
                  <a:pt x="9288" y="12815"/>
                </a:cubicBezTo>
                <a:cubicBezTo>
                  <a:pt x="9601" y="12615"/>
                  <a:pt x="9601" y="12291"/>
                  <a:pt x="9288" y="12091"/>
                </a:cubicBezTo>
                <a:cubicBezTo>
                  <a:pt x="9132" y="11991"/>
                  <a:pt x="8928" y="11941"/>
                  <a:pt x="8723" y="11941"/>
                </a:cubicBezTo>
                <a:close/>
                <a:moveTo>
                  <a:pt x="10758" y="11941"/>
                </a:moveTo>
                <a:cubicBezTo>
                  <a:pt x="10553" y="11941"/>
                  <a:pt x="10349" y="11991"/>
                  <a:pt x="10192" y="12091"/>
                </a:cubicBezTo>
                <a:cubicBezTo>
                  <a:pt x="9880" y="12291"/>
                  <a:pt x="9880" y="12615"/>
                  <a:pt x="10192" y="12815"/>
                </a:cubicBezTo>
                <a:cubicBezTo>
                  <a:pt x="10505" y="13015"/>
                  <a:pt x="11010" y="13015"/>
                  <a:pt x="11323" y="12815"/>
                </a:cubicBezTo>
                <a:cubicBezTo>
                  <a:pt x="11635" y="12615"/>
                  <a:pt x="11635" y="12291"/>
                  <a:pt x="11323" y="12091"/>
                </a:cubicBezTo>
                <a:cubicBezTo>
                  <a:pt x="11167" y="11991"/>
                  <a:pt x="10962" y="11941"/>
                  <a:pt x="10758" y="11941"/>
                </a:cubicBezTo>
                <a:close/>
                <a:moveTo>
                  <a:pt x="12792" y="11941"/>
                </a:moveTo>
                <a:cubicBezTo>
                  <a:pt x="12588" y="11941"/>
                  <a:pt x="12383" y="11991"/>
                  <a:pt x="12227" y="12091"/>
                </a:cubicBezTo>
                <a:cubicBezTo>
                  <a:pt x="11915" y="12291"/>
                  <a:pt x="11915" y="12615"/>
                  <a:pt x="12227" y="12815"/>
                </a:cubicBezTo>
                <a:cubicBezTo>
                  <a:pt x="12539" y="13015"/>
                  <a:pt x="13045" y="13015"/>
                  <a:pt x="13357" y="12815"/>
                </a:cubicBezTo>
                <a:cubicBezTo>
                  <a:pt x="13670" y="12615"/>
                  <a:pt x="13670" y="12291"/>
                  <a:pt x="13357" y="12091"/>
                </a:cubicBezTo>
                <a:cubicBezTo>
                  <a:pt x="13201" y="11991"/>
                  <a:pt x="12997" y="11941"/>
                  <a:pt x="12792" y="11941"/>
                </a:cubicBezTo>
                <a:close/>
                <a:moveTo>
                  <a:pt x="14827" y="11941"/>
                </a:moveTo>
                <a:cubicBezTo>
                  <a:pt x="14622" y="11941"/>
                  <a:pt x="14418" y="11991"/>
                  <a:pt x="14262" y="12091"/>
                </a:cubicBezTo>
                <a:cubicBezTo>
                  <a:pt x="13949" y="12291"/>
                  <a:pt x="13949" y="12615"/>
                  <a:pt x="14262" y="12815"/>
                </a:cubicBezTo>
                <a:cubicBezTo>
                  <a:pt x="14574" y="13015"/>
                  <a:pt x="15080" y="13015"/>
                  <a:pt x="15392" y="12815"/>
                </a:cubicBezTo>
                <a:cubicBezTo>
                  <a:pt x="15704" y="12615"/>
                  <a:pt x="15704" y="12291"/>
                  <a:pt x="15392" y="12091"/>
                </a:cubicBezTo>
                <a:cubicBezTo>
                  <a:pt x="15236" y="11991"/>
                  <a:pt x="15032" y="11941"/>
                  <a:pt x="14827" y="11941"/>
                </a:cubicBezTo>
                <a:close/>
                <a:moveTo>
                  <a:pt x="6688" y="13158"/>
                </a:moveTo>
                <a:cubicBezTo>
                  <a:pt x="6484" y="13158"/>
                  <a:pt x="6279" y="13208"/>
                  <a:pt x="6123" y="13308"/>
                </a:cubicBezTo>
                <a:cubicBezTo>
                  <a:pt x="5811" y="13508"/>
                  <a:pt x="5811" y="13832"/>
                  <a:pt x="6123" y="14032"/>
                </a:cubicBezTo>
                <a:cubicBezTo>
                  <a:pt x="6436" y="14232"/>
                  <a:pt x="6941" y="14232"/>
                  <a:pt x="7254" y="14032"/>
                </a:cubicBezTo>
                <a:cubicBezTo>
                  <a:pt x="7566" y="13832"/>
                  <a:pt x="7566" y="13508"/>
                  <a:pt x="7254" y="13308"/>
                </a:cubicBezTo>
                <a:cubicBezTo>
                  <a:pt x="7097" y="13208"/>
                  <a:pt x="6893" y="13158"/>
                  <a:pt x="6688" y="13158"/>
                </a:cubicBezTo>
                <a:close/>
                <a:moveTo>
                  <a:pt x="8723" y="13158"/>
                </a:moveTo>
                <a:cubicBezTo>
                  <a:pt x="8518" y="13158"/>
                  <a:pt x="8314" y="13208"/>
                  <a:pt x="8158" y="13308"/>
                </a:cubicBezTo>
                <a:cubicBezTo>
                  <a:pt x="7845" y="13508"/>
                  <a:pt x="7845" y="13832"/>
                  <a:pt x="8158" y="14032"/>
                </a:cubicBezTo>
                <a:cubicBezTo>
                  <a:pt x="8470" y="14232"/>
                  <a:pt x="8976" y="14232"/>
                  <a:pt x="9288" y="14032"/>
                </a:cubicBezTo>
                <a:cubicBezTo>
                  <a:pt x="9601" y="13832"/>
                  <a:pt x="9601" y="13508"/>
                  <a:pt x="9288" y="13308"/>
                </a:cubicBezTo>
                <a:cubicBezTo>
                  <a:pt x="9132" y="13208"/>
                  <a:pt x="8928" y="13158"/>
                  <a:pt x="8723" y="13158"/>
                </a:cubicBezTo>
                <a:close/>
                <a:moveTo>
                  <a:pt x="10758" y="13158"/>
                </a:moveTo>
                <a:cubicBezTo>
                  <a:pt x="10553" y="13158"/>
                  <a:pt x="10349" y="13208"/>
                  <a:pt x="10192" y="13308"/>
                </a:cubicBezTo>
                <a:cubicBezTo>
                  <a:pt x="9880" y="13508"/>
                  <a:pt x="9880" y="13832"/>
                  <a:pt x="10192" y="14032"/>
                </a:cubicBezTo>
                <a:cubicBezTo>
                  <a:pt x="10505" y="14232"/>
                  <a:pt x="11010" y="14232"/>
                  <a:pt x="11323" y="14032"/>
                </a:cubicBezTo>
                <a:cubicBezTo>
                  <a:pt x="11635" y="13832"/>
                  <a:pt x="11635" y="13508"/>
                  <a:pt x="11323" y="13308"/>
                </a:cubicBezTo>
                <a:cubicBezTo>
                  <a:pt x="11167" y="13208"/>
                  <a:pt x="10962" y="13158"/>
                  <a:pt x="10758" y="13158"/>
                </a:cubicBezTo>
                <a:close/>
                <a:moveTo>
                  <a:pt x="14827" y="13158"/>
                </a:moveTo>
                <a:cubicBezTo>
                  <a:pt x="14622" y="13158"/>
                  <a:pt x="14418" y="13208"/>
                  <a:pt x="14262" y="13308"/>
                </a:cubicBezTo>
                <a:cubicBezTo>
                  <a:pt x="13949" y="13508"/>
                  <a:pt x="13949" y="13832"/>
                  <a:pt x="14262" y="14032"/>
                </a:cubicBezTo>
                <a:cubicBezTo>
                  <a:pt x="14574" y="14232"/>
                  <a:pt x="15080" y="14232"/>
                  <a:pt x="15392" y="14032"/>
                </a:cubicBezTo>
                <a:cubicBezTo>
                  <a:pt x="15704" y="13832"/>
                  <a:pt x="15704" y="13508"/>
                  <a:pt x="15392" y="13308"/>
                </a:cubicBezTo>
                <a:cubicBezTo>
                  <a:pt x="15236" y="13208"/>
                  <a:pt x="15032" y="13158"/>
                  <a:pt x="14827" y="13158"/>
                </a:cubicBezTo>
                <a:close/>
                <a:moveTo>
                  <a:pt x="12792" y="13170"/>
                </a:moveTo>
                <a:cubicBezTo>
                  <a:pt x="12588" y="13170"/>
                  <a:pt x="12383" y="13220"/>
                  <a:pt x="12227" y="13320"/>
                </a:cubicBezTo>
                <a:cubicBezTo>
                  <a:pt x="11915" y="13520"/>
                  <a:pt x="11915" y="13844"/>
                  <a:pt x="12227" y="14044"/>
                </a:cubicBezTo>
                <a:cubicBezTo>
                  <a:pt x="12539" y="14244"/>
                  <a:pt x="13045" y="14244"/>
                  <a:pt x="13357" y="14044"/>
                </a:cubicBezTo>
                <a:cubicBezTo>
                  <a:pt x="13670" y="13844"/>
                  <a:pt x="13670" y="13520"/>
                  <a:pt x="13357" y="13320"/>
                </a:cubicBezTo>
                <a:cubicBezTo>
                  <a:pt x="13201" y="13220"/>
                  <a:pt x="12997" y="13170"/>
                  <a:pt x="12792" y="13170"/>
                </a:cubicBezTo>
                <a:close/>
                <a:moveTo>
                  <a:pt x="6688" y="14376"/>
                </a:moveTo>
                <a:cubicBezTo>
                  <a:pt x="6484" y="14376"/>
                  <a:pt x="6279" y="14425"/>
                  <a:pt x="6123" y="14525"/>
                </a:cubicBezTo>
                <a:cubicBezTo>
                  <a:pt x="5811" y="14725"/>
                  <a:pt x="5811" y="15049"/>
                  <a:pt x="6123" y="15249"/>
                </a:cubicBezTo>
                <a:cubicBezTo>
                  <a:pt x="6436" y="15449"/>
                  <a:pt x="6941" y="15449"/>
                  <a:pt x="7254" y="15249"/>
                </a:cubicBezTo>
                <a:cubicBezTo>
                  <a:pt x="7566" y="15049"/>
                  <a:pt x="7566" y="14725"/>
                  <a:pt x="7254" y="14525"/>
                </a:cubicBezTo>
                <a:cubicBezTo>
                  <a:pt x="7097" y="14425"/>
                  <a:pt x="6893" y="14376"/>
                  <a:pt x="6688" y="14376"/>
                </a:cubicBezTo>
                <a:close/>
                <a:moveTo>
                  <a:pt x="8723" y="14376"/>
                </a:moveTo>
                <a:cubicBezTo>
                  <a:pt x="8518" y="14376"/>
                  <a:pt x="8314" y="14425"/>
                  <a:pt x="8158" y="14525"/>
                </a:cubicBezTo>
                <a:cubicBezTo>
                  <a:pt x="7845" y="14725"/>
                  <a:pt x="7845" y="15049"/>
                  <a:pt x="8158" y="15249"/>
                </a:cubicBezTo>
                <a:cubicBezTo>
                  <a:pt x="8470" y="15449"/>
                  <a:pt x="8976" y="15449"/>
                  <a:pt x="9288" y="15249"/>
                </a:cubicBezTo>
                <a:cubicBezTo>
                  <a:pt x="9601" y="15049"/>
                  <a:pt x="9601" y="14725"/>
                  <a:pt x="9288" y="14525"/>
                </a:cubicBezTo>
                <a:cubicBezTo>
                  <a:pt x="9132" y="14425"/>
                  <a:pt x="8928" y="14376"/>
                  <a:pt x="8723" y="14376"/>
                </a:cubicBezTo>
                <a:close/>
                <a:moveTo>
                  <a:pt x="10758" y="14376"/>
                </a:moveTo>
                <a:cubicBezTo>
                  <a:pt x="10553" y="14376"/>
                  <a:pt x="10349" y="14425"/>
                  <a:pt x="10192" y="14525"/>
                </a:cubicBezTo>
                <a:cubicBezTo>
                  <a:pt x="9880" y="14725"/>
                  <a:pt x="9880" y="15049"/>
                  <a:pt x="10192" y="15249"/>
                </a:cubicBezTo>
                <a:cubicBezTo>
                  <a:pt x="10505" y="15449"/>
                  <a:pt x="11010" y="15449"/>
                  <a:pt x="11323" y="15249"/>
                </a:cubicBezTo>
                <a:cubicBezTo>
                  <a:pt x="11635" y="15049"/>
                  <a:pt x="11635" y="14725"/>
                  <a:pt x="11323" y="14525"/>
                </a:cubicBezTo>
                <a:cubicBezTo>
                  <a:pt x="11167" y="14425"/>
                  <a:pt x="10962" y="14376"/>
                  <a:pt x="10758" y="14376"/>
                </a:cubicBezTo>
                <a:close/>
                <a:moveTo>
                  <a:pt x="12792" y="14376"/>
                </a:moveTo>
                <a:cubicBezTo>
                  <a:pt x="12588" y="14376"/>
                  <a:pt x="12383" y="14425"/>
                  <a:pt x="12227" y="14525"/>
                </a:cubicBezTo>
                <a:cubicBezTo>
                  <a:pt x="11915" y="14725"/>
                  <a:pt x="11915" y="15049"/>
                  <a:pt x="12227" y="15249"/>
                </a:cubicBezTo>
                <a:cubicBezTo>
                  <a:pt x="12539" y="15449"/>
                  <a:pt x="13045" y="15449"/>
                  <a:pt x="13357" y="15249"/>
                </a:cubicBezTo>
                <a:cubicBezTo>
                  <a:pt x="13670" y="15049"/>
                  <a:pt x="13670" y="14725"/>
                  <a:pt x="13357" y="14525"/>
                </a:cubicBezTo>
                <a:cubicBezTo>
                  <a:pt x="13201" y="14425"/>
                  <a:pt x="12997" y="14376"/>
                  <a:pt x="12792" y="14376"/>
                </a:cubicBezTo>
                <a:close/>
                <a:moveTo>
                  <a:pt x="14827" y="14376"/>
                </a:moveTo>
                <a:cubicBezTo>
                  <a:pt x="14622" y="14376"/>
                  <a:pt x="14418" y="14425"/>
                  <a:pt x="14262" y="14525"/>
                </a:cubicBezTo>
                <a:cubicBezTo>
                  <a:pt x="13949" y="14725"/>
                  <a:pt x="13949" y="15049"/>
                  <a:pt x="14262" y="15249"/>
                </a:cubicBezTo>
                <a:cubicBezTo>
                  <a:pt x="14574" y="15449"/>
                  <a:pt x="15080" y="15449"/>
                  <a:pt x="15392" y="15249"/>
                </a:cubicBezTo>
                <a:cubicBezTo>
                  <a:pt x="15704" y="15049"/>
                  <a:pt x="15704" y="14725"/>
                  <a:pt x="15392" y="14525"/>
                </a:cubicBezTo>
                <a:cubicBezTo>
                  <a:pt x="15236" y="14425"/>
                  <a:pt x="15032" y="14376"/>
                  <a:pt x="14827" y="14376"/>
                </a:cubicBezTo>
                <a:close/>
                <a:moveTo>
                  <a:pt x="4673" y="14441"/>
                </a:moveTo>
                <a:cubicBezTo>
                  <a:pt x="4494" y="14441"/>
                  <a:pt x="4315" y="14485"/>
                  <a:pt x="4179" y="14572"/>
                </a:cubicBezTo>
                <a:cubicBezTo>
                  <a:pt x="3907" y="14746"/>
                  <a:pt x="3907" y="15029"/>
                  <a:pt x="4179" y="15203"/>
                </a:cubicBezTo>
                <a:cubicBezTo>
                  <a:pt x="4452" y="15378"/>
                  <a:pt x="4893" y="15378"/>
                  <a:pt x="5166" y="15203"/>
                </a:cubicBezTo>
                <a:cubicBezTo>
                  <a:pt x="5438" y="15029"/>
                  <a:pt x="5438" y="14746"/>
                  <a:pt x="5166" y="14572"/>
                </a:cubicBezTo>
                <a:cubicBezTo>
                  <a:pt x="5030" y="14485"/>
                  <a:pt x="4851" y="14441"/>
                  <a:pt x="4673" y="14441"/>
                </a:cubicBezTo>
                <a:close/>
                <a:moveTo>
                  <a:pt x="16861" y="14441"/>
                </a:moveTo>
                <a:cubicBezTo>
                  <a:pt x="16683" y="14441"/>
                  <a:pt x="16504" y="14485"/>
                  <a:pt x="16368" y="14572"/>
                </a:cubicBezTo>
                <a:cubicBezTo>
                  <a:pt x="16096" y="14746"/>
                  <a:pt x="16096" y="15029"/>
                  <a:pt x="16368" y="15203"/>
                </a:cubicBezTo>
                <a:cubicBezTo>
                  <a:pt x="16641" y="15378"/>
                  <a:pt x="17082" y="15378"/>
                  <a:pt x="17355" y="15203"/>
                </a:cubicBezTo>
                <a:cubicBezTo>
                  <a:pt x="17627" y="15029"/>
                  <a:pt x="17627" y="14746"/>
                  <a:pt x="17355" y="14572"/>
                </a:cubicBezTo>
                <a:cubicBezTo>
                  <a:pt x="17219" y="14485"/>
                  <a:pt x="17040" y="14441"/>
                  <a:pt x="16861" y="14441"/>
                </a:cubicBezTo>
                <a:close/>
                <a:moveTo>
                  <a:pt x="2657" y="14489"/>
                </a:moveTo>
                <a:cubicBezTo>
                  <a:pt x="2498" y="14489"/>
                  <a:pt x="2338" y="14528"/>
                  <a:pt x="2216" y="14606"/>
                </a:cubicBezTo>
                <a:cubicBezTo>
                  <a:pt x="1973" y="14761"/>
                  <a:pt x="1973" y="15013"/>
                  <a:pt x="2216" y="15169"/>
                </a:cubicBezTo>
                <a:cubicBezTo>
                  <a:pt x="2459" y="15324"/>
                  <a:pt x="2854" y="15324"/>
                  <a:pt x="3097" y="15169"/>
                </a:cubicBezTo>
                <a:cubicBezTo>
                  <a:pt x="3340" y="15013"/>
                  <a:pt x="3340" y="14761"/>
                  <a:pt x="3097" y="14606"/>
                </a:cubicBezTo>
                <a:cubicBezTo>
                  <a:pt x="2976" y="14528"/>
                  <a:pt x="2816" y="14489"/>
                  <a:pt x="2657" y="14489"/>
                </a:cubicBezTo>
                <a:close/>
                <a:moveTo>
                  <a:pt x="18858" y="14489"/>
                </a:moveTo>
                <a:cubicBezTo>
                  <a:pt x="18699" y="14489"/>
                  <a:pt x="18540" y="14528"/>
                  <a:pt x="18418" y="14606"/>
                </a:cubicBezTo>
                <a:cubicBezTo>
                  <a:pt x="18175" y="14761"/>
                  <a:pt x="18175" y="15013"/>
                  <a:pt x="18418" y="15169"/>
                </a:cubicBezTo>
                <a:cubicBezTo>
                  <a:pt x="18661" y="15324"/>
                  <a:pt x="19056" y="15324"/>
                  <a:pt x="19299" y="15169"/>
                </a:cubicBezTo>
                <a:cubicBezTo>
                  <a:pt x="19542" y="15013"/>
                  <a:pt x="19542" y="14761"/>
                  <a:pt x="19299" y="14606"/>
                </a:cubicBezTo>
                <a:cubicBezTo>
                  <a:pt x="19177" y="14528"/>
                  <a:pt x="19018" y="14489"/>
                  <a:pt x="18858" y="14489"/>
                </a:cubicBezTo>
                <a:close/>
                <a:moveTo>
                  <a:pt x="544" y="14540"/>
                </a:moveTo>
                <a:cubicBezTo>
                  <a:pt x="405" y="14540"/>
                  <a:pt x="266" y="14573"/>
                  <a:pt x="159" y="14641"/>
                </a:cubicBezTo>
                <a:cubicBezTo>
                  <a:pt x="-53" y="14777"/>
                  <a:pt x="-53" y="14998"/>
                  <a:pt x="159" y="15134"/>
                </a:cubicBezTo>
                <a:cubicBezTo>
                  <a:pt x="372" y="15270"/>
                  <a:pt x="716" y="15270"/>
                  <a:pt x="928" y="15134"/>
                </a:cubicBezTo>
                <a:cubicBezTo>
                  <a:pt x="1141" y="14998"/>
                  <a:pt x="1141" y="14777"/>
                  <a:pt x="928" y="14641"/>
                </a:cubicBezTo>
                <a:cubicBezTo>
                  <a:pt x="822" y="14573"/>
                  <a:pt x="684" y="14540"/>
                  <a:pt x="544" y="14540"/>
                </a:cubicBezTo>
                <a:close/>
                <a:moveTo>
                  <a:pt x="20950" y="14540"/>
                </a:moveTo>
                <a:cubicBezTo>
                  <a:pt x="20810" y="14540"/>
                  <a:pt x="20671" y="14573"/>
                  <a:pt x="20565" y="14641"/>
                </a:cubicBezTo>
                <a:cubicBezTo>
                  <a:pt x="20352" y="14777"/>
                  <a:pt x="20352" y="14998"/>
                  <a:pt x="20565" y="15134"/>
                </a:cubicBezTo>
                <a:cubicBezTo>
                  <a:pt x="20777" y="15270"/>
                  <a:pt x="21122" y="15270"/>
                  <a:pt x="21335" y="15134"/>
                </a:cubicBezTo>
                <a:cubicBezTo>
                  <a:pt x="21547" y="14998"/>
                  <a:pt x="21547" y="14777"/>
                  <a:pt x="21335" y="14641"/>
                </a:cubicBezTo>
                <a:cubicBezTo>
                  <a:pt x="21228" y="14573"/>
                  <a:pt x="21089" y="14540"/>
                  <a:pt x="20950" y="14540"/>
                </a:cubicBezTo>
                <a:close/>
                <a:moveTo>
                  <a:pt x="6688" y="15593"/>
                </a:moveTo>
                <a:cubicBezTo>
                  <a:pt x="6484" y="15593"/>
                  <a:pt x="6279" y="15643"/>
                  <a:pt x="6123" y="15742"/>
                </a:cubicBezTo>
                <a:cubicBezTo>
                  <a:pt x="5811" y="15942"/>
                  <a:pt x="5811" y="16266"/>
                  <a:pt x="6123" y="16466"/>
                </a:cubicBezTo>
                <a:cubicBezTo>
                  <a:pt x="6436" y="16666"/>
                  <a:pt x="6941" y="16666"/>
                  <a:pt x="7254" y="16466"/>
                </a:cubicBezTo>
                <a:cubicBezTo>
                  <a:pt x="7566" y="16266"/>
                  <a:pt x="7566" y="15942"/>
                  <a:pt x="7254" y="15742"/>
                </a:cubicBezTo>
                <a:cubicBezTo>
                  <a:pt x="7097" y="15643"/>
                  <a:pt x="6893" y="15593"/>
                  <a:pt x="6688" y="15593"/>
                </a:cubicBezTo>
                <a:close/>
                <a:moveTo>
                  <a:pt x="8723" y="15593"/>
                </a:moveTo>
                <a:cubicBezTo>
                  <a:pt x="8518" y="15593"/>
                  <a:pt x="8314" y="15643"/>
                  <a:pt x="8158" y="15742"/>
                </a:cubicBezTo>
                <a:cubicBezTo>
                  <a:pt x="7845" y="15942"/>
                  <a:pt x="7845" y="16266"/>
                  <a:pt x="8158" y="16466"/>
                </a:cubicBezTo>
                <a:cubicBezTo>
                  <a:pt x="8470" y="16666"/>
                  <a:pt x="8976" y="16666"/>
                  <a:pt x="9288" y="16466"/>
                </a:cubicBezTo>
                <a:cubicBezTo>
                  <a:pt x="9601" y="16266"/>
                  <a:pt x="9601" y="15942"/>
                  <a:pt x="9288" y="15742"/>
                </a:cubicBezTo>
                <a:cubicBezTo>
                  <a:pt x="9132" y="15643"/>
                  <a:pt x="8928" y="15593"/>
                  <a:pt x="8723" y="15593"/>
                </a:cubicBezTo>
                <a:close/>
                <a:moveTo>
                  <a:pt x="10758" y="15593"/>
                </a:moveTo>
                <a:cubicBezTo>
                  <a:pt x="10553" y="15593"/>
                  <a:pt x="10349" y="15643"/>
                  <a:pt x="10192" y="15742"/>
                </a:cubicBezTo>
                <a:cubicBezTo>
                  <a:pt x="9880" y="15942"/>
                  <a:pt x="9880" y="16266"/>
                  <a:pt x="10192" y="16466"/>
                </a:cubicBezTo>
                <a:cubicBezTo>
                  <a:pt x="10505" y="16666"/>
                  <a:pt x="11010" y="16666"/>
                  <a:pt x="11323" y="16466"/>
                </a:cubicBezTo>
                <a:cubicBezTo>
                  <a:pt x="11635" y="16266"/>
                  <a:pt x="11635" y="15942"/>
                  <a:pt x="11323" y="15742"/>
                </a:cubicBezTo>
                <a:cubicBezTo>
                  <a:pt x="11167" y="15643"/>
                  <a:pt x="10962" y="15593"/>
                  <a:pt x="10758" y="15593"/>
                </a:cubicBezTo>
                <a:close/>
                <a:moveTo>
                  <a:pt x="12792" y="15593"/>
                </a:moveTo>
                <a:cubicBezTo>
                  <a:pt x="12588" y="15593"/>
                  <a:pt x="12383" y="15643"/>
                  <a:pt x="12227" y="15742"/>
                </a:cubicBezTo>
                <a:cubicBezTo>
                  <a:pt x="11915" y="15942"/>
                  <a:pt x="11915" y="16266"/>
                  <a:pt x="12227" y="16466"/>
                </a:cubicBezTo>
                <a:cubicBezTo>
                  <a:pt x="12539" y="16666"/>
                  <a:pt x="13045" y="16666"/>
                  <a:pt x="13357" y="16466"/>
                </a:cubicBezTo>
                <a:cubicBezTo>
                  <a:pt x="13670" y="16266"/>
                  <a:pt x="13670" y="15942"/>
                  <a:pt x="13357" y="15742"/>
                </a:cubicBezTo>
                <a:cubicBezTo>
                  <a:pt x="13201" y="15643"/>
                  <a:pt x="12997" y="15593"/>
                  <a:pt x="12792" y="15593"/>
                </a:cubicBezTo>
                <a:close/>
                <a:moveTo>
                  <a:pt x="14827" y="15593"/>
                </a:moveTo>
                <a:cubicBezTo>
                  <a:pt x="14622" y="15593"/>
                  <a:pt x="14418" y="15643"/>
                  <a:pt x="14262" y="15742"/>
                </a:cubicBezTo>
                <a:cubicBezTo>
                  <a:pt x="13949" y="15942"/>
                  <a:pt x="13949" y="16266"/>
                  <a:pt x="14262" y="16466"/>
                </a:cubicBezTo>
                <a:cubicBezTo>
                  <a:pt x="14574" y="16666"/>
                  <a:pt x="15080" y="16666"/>
                  <a:pt x="15392" y="16466"/>
                </a:cubicBezTo>
                <a:cubicBezTo>
                  <a:pt x="15704" y="16266"/>
                  <a:pt x="15704" y="15942"/>
                  <a:pt x="15392" y="15742"/>
                </a:cubicBezTo>
                <a:cubicBezTo>
                  <a:pt x="15236" y="15643"/>
                  <a:pt x="15032" y="15593"/>
                  <a:pt x="14827" y="15593"/>
                </a:cubicBezTo>
                <a:close/>
                <a:moveTo>
                  <a:pt x="4673" y="15658"/>
                </a:moveTo>
                <a:cubicBezTo>
                  <a:pt x="4494" y="15658"/>
                  <a:pt x="4315" y="15702"/>
                  <a:pt x="4179" y="15789"/>
                </a:cubicBezTo>
                <a:cubicBezTo>
                  <a:pt x="3907" y="15963"/>
                  <a:pt x="3907" y="16246"/>
                  <a:pt x="4179" y="16420"/>
                </a:cubicBezTo>
                <a:cubicBezTo>
                  <a:pt x="4452" y="16595"/>
                  <a:pt x="4893" y="16595"/>
                  <a:pt x="5166" y="16420"/>
                </a:cubicBezTo>
                <a:cubicBezTo>
                  <a:pt x="5438" y="16246"/>
                  <a:pt x="5438" y="15963"/>
                  <a:pt x="5166" y="15789"/>
                </a:cubicBezTo>
                <a:cubicBezTo>
                  <a:pt x="5030" y="15702"/>
                  <a:pt x="4851" y="15658"/>
                  <a:pt x="4673" y="15658"/>
                </a:cubicBezTo>
                <a:close/>
                <a:moveTo>
                  <a:pt x="16861" y="15658"/>
                </a:moveTo>
                <a:cubicBezTo>
                  <a:pt x="16683" y="15658"/>
                  <a:pt x="16504" y="15702"/>
                  <a:pt x="16368" y="15789"/>
                </a:cubicBezTo>
                <a:cubicBezTo>
                  <a:pt x="16096" y="15963"/>
                  <a:pt x="16096" y="16246"/>
                  <a:pt x="16368" y="16420"/>
                </a:cubicBezTo>
                <a:cubicBezTo>
                  <a:pt x="16641" y="16595"/>
                  <a:pt x="17082" y="16595"/>
                  <a:pt x="17355" y="16420"/>
                </a:cubicBezTo>
                <a:cubicBezTo>
                  <a:pt x="17627" y="16246"/>
                  <a:pt x="17627" y="15963"/>
                  <a:pt x="17355" y="15789"/>
                </a:cubicBezTo>
                <a:cubicBezTo>
                  <a:pt x="17219" y="15702"/>
                  <a:pt x="17040" y="15658"/>
                  <a:pt x="16861" y="15658"/>
                </a:cubicBezTo>
                <a:close/>
                <a:moveTo>
                  <a:pt x="2646" y="15706"/>
                </a:moveTo>
                <a:cubicBezTo>
                  <a:pt x="2487" y="15706"/>
                  <a:pt x="2327" y="15745"/>
                  <a:pt x="2206" y="15823"/>
                </a:cubicBezTo>
                <a:cubicBezTo>
                  <a:pt x="1963" y="15978"/>
                  <a:pt x="1963" y="16230"/>
                  <a:pt x="2206" y="16386"/>
                </a:cubicBezTo>
                <a:cubicBezTo>
                  <a:pt x="2329" y="16464"/>
                  <a:pt x="2491" y="16503"/>
                  <a:pt x="2652" y="16502"/>
                </a:cubicBezTo>
                <a:cubicBezTo>
                  <a:pt x="2813" y="16503"/>
                  <a:pt x="2974" y="16464"/>
                  <a:pt x="3097" y="16386"/>
                </a:cubicBezTo>
                <a:cubicBezTo>
                  <a:pt x="3340" y="16230"/>
                  <a:pt x="3340" y="15978"/>
                  <a:pt x="3097" y="15823"/>
                </a:cubicBezTo>
                <a:cubicBezTo>
                  <a:pt x="2974" y="15745"/>
                  <a:pt x="2813" y="15706"/>
                  <a:pt x="2652" y="15706"/>
                </a:cubicBezTo>
                <a:cubicBezTo>
                  <a:pt x="2650" y="15706"/>
                  <a:pt x="2648" y="15706"/>
                  <a:pt x="2646" y="15706"/>
                </a:cubicBezTo>
                <a:close/>
                <a:moveTo>
                  <a:pt x="18858" y="15706"/>
                </a:moveTo>
                <a:cubicBezTo>
                  <a:pt x="18699" y="15706"/>
                  <a:pt x="18540" y="15745"/>
                  <a:pt x="18418" y="15823"/>
                </a:cubicBezTo>
                <a:cubicBezTo>
                  <a:pt x="18175" y="15978"/>
                  <a:pt x="18175" y="16230"/>
                  <a:pt x="18418" y="16386"/>
                </a:cubicBezTo>
                <a:cubicBezTo>
                  <a:pt x="18661" y="16541"/>
                  <a:pt x="19056" y="16541"/>
                  <a:pt x="19299" y="16386"/>
                </a:cubicBezTo>
                <a:cubicBezTo>
                  <a:pt x="19542" y="16230"/>
                  <a:pt x="19542" y="15978"/>
                  <a:pt x="19299" y="15823"/>
                </a:cubicBezTo>
                <a:cubicBezTo>
                  <a:pt x="19177" y="15745"/>
                  <a:pt x="19018" y="15706"/>
                  <a:pt x="18858" y="15706"/>
                </a:cubicBezTo>
                <a:close/>
                <a:moveTo>
                  <a:pt x="6678" y="16810"/>
                </a:moveTo>
                <a:cubicBezTo>
                  <a:pt x="6473" y="16810"/>
                  <a:pt x="6268" y="16860"/>
                  <a:pt x="6111" y="16960"/>
                </a:cubicBezTo>
                <a:cubicBezTo>
                  <a:pt x="5799" y="17159"/>
                  <a:pt x="5799" y="17484"/>
                  <a:pt x="6111" y="17683"/>
                </a:cubicBezTo>
                <a:cubicBezTo>
                  <a:pt x="6424" y="17883"/>
                  <a:pt x="6931" y="17883"/>
                  <a:pt x="7243" y="17683"/>
                </a:cubicBezTo>
                <a:cubicBezTo>
                  <a:pt x="7555" y="17484"/>
                  <a:pt x="7555" y="17159"/>
                  <a:pt x="7243" y="16960"/>
                </a:cubicBezTo>
                <a:cubicBezTo>
                  <a:pt x="7087" y="16860"/>
                  <a:pt x="6882" y="16810"/>
                  <a:pt x="6678" y="16810"/>
                </a:cubicBezTo>
                <a:close/>
                <a:moveTo>
                  <a:pt x="8712" y="16810"/>
                </a:moveTo>
                <a:cubicBezTo>
                  <a:pt x="8508" y="16810"/>
                  <a:pt x="8302" y="16860"/>
                  <a:pt x="8146" y="16960"/>
                </a:cubicBezTo>
                <a:cubicBezTo>
                  <a:pt x="7834" y="17159"/>
                  <a:pt x="7834" y="17484"/>
                  <a:pt x="8146" y="17683"/>
                </a:cubicBezTo>
                <a:cubicBezTo>
                  <a:pt x="8458" y="17883"/>
                  <a:pt x="8965" y="17883"/>
                  <a:pt x="9278" y="17683"/>
                </a:cubicBezTo>
                <a:cubicBezTo>
                  <a:pt x="9590" y="17484"/>
                  <a:pt x="9590" y="17159"/>
                  <a:pt x="9278" y="16960"/>
                </a:cubicBezTo>
                <a:cubicBezTo>
                  <a:pt x="9121" y="16860"/>
                  <a:pt x="8917" y="16810"/>
                  <a:pt x="8712" y="16810"/>
                </a:cubicBezTo>
                <a:close/>
                <a:moveTo>
                  <a:pt x="10747" y="16810"/>
                </a:moveTo>
                <a:cubicBezTo>
                  <a:pt x="10542" y="16810"/>
                  <a:pt x="10337" y="16860"/>
                  <a:pt x="10181" y="16960"/>
                </a:cubicBezTo>
                <a:cubicBezTo>
                  <a:pt x="9868" y="17159"/>
                  <a:pt x="9868" y="17484"/>
                  <a:pt x="10181" y="17683"/>
                </a:cubicBezTo>
                <a:cubicBezTo>
                  <a:pt x="10493" y="17883"/>
                  <a:pt x="11000" y="17883"/>
                  <a:pt x="11312" y="17683"/>
                </a:cubicBezTo>
                <a:cubicBezTo>
                  <a:pt x="11625" y="17484"/>
                  <a:pt x="11625" y="17159"/>
                  <a:pt x="11312" y="16960"/>
                </a:cubicBezTo>
                <a:cubicBezTo>
                  <a:pt x="11156" y="16860"/>
                  <a:pt x="10952" y="16810"/>
                  <a:pt x="10747" y="16810"/>
                </a:cubicBezTo>
                <a:close/>
                <a:moveTo>
                  <a:pt x="12782" y="16810"/>
                </a:moveTo>
                <a:cubicBezTo>
                  <a:pt x="12577" y="16810"/>
                  <a:pt x="12371" y="16860"/>
                  <a:pt x="12215" y="16960"/>
                </a:cubicBezTo>
                <a:cubicBezTo>
                  <a:pt x="11903" y="17159"/>
                  <a:pt x="11903" y="17484"/>
                  <a:pt x="12215" y="17683"/>
                </a:cubicBezTo>
                <a:cubicBezTo>
                  <a:pt x="12528" y="17883"/>
                  <a:pt x="13034" y="17883"/>
                  <a:pt x="13347" y="17683"/>
                </a:cubicBezTo>
                <a:cubicBezTo>
                  <a:pt x="13659" y="17484"/>
                  <a:pt x="13659" y="17159"/>
                  <a:pt x="13347" y="16960"/>
                </a:cubicBezTo>
                <a:cubicBezTo>
                  <a:pt x="13191" y="16860"/>
                  <a:pt x="12986" y="16810"/>
                  <a:pt x="12782" y="16810"/>
                </a:cubicBezTo>
                <a:close/>
                <a:moveTo>
                  <a:pt x="14816" y="16810"/>
                </a:moveTo>
                <a:cubicBezTo>
                  <a:pt x="14612" y="16810"/>
                  <a:pt x="14406" y="16860"/>
                  <a:pt x="14250" y="16960"/>
                </a:cubicBezTo>
                <a:cubicBezTo>
                  <a:pt x="13938" y="17159"/>
                  <a:pt x="13938" y="17484"/>
                  <a:pt x="14250" y="17683"/>
                </a:cubicBezTo>
                <a:cubicBezTo>
                  <a:pt x="14562" y="17883"/>
                  <a:pt x="15069" y="17883"/>
                  <a:pt x="15381" y="17683"/>
                </a:cubicBezTo>
                <a:cubicBezTo>
                  <a:pt x="15694" y="17484"/>
                  <a:pt x="15694" y="17159"/>
                  <a:pt x="15381" y="16960"/>
                </a:cubicBezTo>
                <a:cubicBezTo>
                  <a:pt x="15225" y="16860"/>
                  <a:pt x="15021" y="16810"/>
                  <a:pt x="14816" y="16810"/>
                </a:cubicBezTo>
                <a:close/>
                <a:moveTo>
                  <a:pt x="4662" y="16875"/>
                </a:moveTo>
                <a:cubicBezTo>
                  <a:pt x="4483" y="16875"/>
                  <a:pt x="4305" y="16919"/>
                  <a:pt x="4169" y="17006"/>
                </a:cubicBezTo>
                <a:cubicBezTo>
                  <a:pt x="3896" y="17181"/>
                  <a:pt x="3896" y="17463"/>
                  <a:pt x="4169" y="17637"/>
                </a:cubicBezTo>
                <a:cubicBezTo>
                  <a:pt x="4441" y="17812"/>
                  <a:pt x="4883" y="17812"/>
                  <a:pt x="5155" y="17637"/>
                </a:cubicBezTo>
                <a:cubicBezTo>
                  <a:pt x="5428" y="17463"/>
                  <a:pt x="5428" y="17181"/>
                  <a:pt x="5155" y="17006"/>
                </a:cubicBezTo>
                <a:cubicBezTo>
                  <a:pt x="5019" y="16919"/>
                  <a:pt x="4841" y="16875"/>
                  <a:pt x="4662" y="16875"/>
                </a:cubicBezTo>
                <a:close/>
                <a:moveTo>
                  <a:pt x="16851" y="16875"/>
                </a:moveTo>
                <a:cubicBezTo>
                  <a:pt x="16672" y="16875"/>
                  <a:pt x="16494" y="16919"/>
                  <a:pt x="16358" y="17006"/>
                </a:cubicBezTo>
                <a:cubicBezTo>
                  <a:pt x="16085" y="17181"/>
                  <a:pt x="16085" y="17463"/>
                  <a:pt x="16358" y="17637"/>
                </a:cubicBezTo>
                <a:cubicBezTo>
                  <a:pt x="16630" y="17812"/>
                  <a:pt x="17072" y="17812"/>
                  <a:pt x="17344" y="17637"/>
                </a:cubicBezTo>
                <a:cubicBezTo>
                  <a:pt x="17617" y="17463"/>
                  <a:pt x="17617" y="17181"/>
                  <a:pt x="17344" y="17006"/>
                </a:cubicBezTo>
                <a:cubicBezTo>
                  <a:pt x="17208" y="16919"/>
                  <a:pt x="17029" y="16875"/>
                  <a:pt x="16851" y="16875"/>
                </a:cubicBezTo>
                <a:close/>
                <a:moveTo>
                  <a:pt x="6678" y="18092"/>
                </a:moveTo>
                <a:cubicBezTo>
                  <a:pt x="6473" y="18092"/>
                  <a:pt x="6268" y="18142"/>
                  <a:pt x="6111" y="18242"/>
                </a:cubicBezTo>
                <a:cubicBezTo>
                  <a:pt x="5799" y="18442"/>
                  <a:pt x="5799" y="18766"/>
                  <a:pt x="6111" y="18966"/>
                </a:cubicBezTo>
                <a:cubicBezTo>
                  <a:pt x="6424" y="19166"/>
                  <a:pt x="6931" y="19166"/>
                  <a:pt x="7243" y="18966"/>
                </a:cubicBezTo>
                <a:cubicBezTo>
                  <a:pt x="7555" y="18766"/>
                  <a:pt x="7555" y="18442"/>
                  <a:pt x="7243" y="18242"/>
                </a:cubicBezTo>
                <a:cubicBezTo>
                  <a:pt x="7087" y="18142"/>
                  <a:pt x="6882" y="18092"/>
                  <a:pt x="6678" y="18092"/>
                </a:cubicBezTo>
                <a:close/>
                <a:moveTo>
                  <a:pt x="8712" y="18092"/>
                </a:moveTo>
                <a:cubicBezTo>
                  <a:pt x="8508" y="18092"/>
                  <a:pt x="8302" y="18142"/>
                  <a:pt x="8146" y="18242"/>
                </a:cubicBezTo>
                <a:cubicBezTo>
                  <a:pt x="7834" y="18442"/>
                  <a:pt x="7834" y="18766"/>
                  <a:pt x="8146" y="18966"/>
                </a:cubicBezTo>
                <a:cubicBezTo>
                  <a:pt x="8458" y="19166"/>
                  <a:pt x="8965" y="19166"/>
                  <a:pt x="9278" y="18966"/>
                </a:cubicBezTo>
                <a:cubicBezTo>
                  <a:pt x="9590" y="18766"/>
                  <a:pt x="9590" y="18442"/>
                  <a:pt x="9278" y="18242"/>
                </a:cubicBezTo>
                <a:cubicBezTo>
                  <a:pt x="9121" y="18142"/>
                  <a:pt x="8917" y="18092"/>
                  <a:pt x="8712" y="18092"/>
                </a:cubicBezTo>
                <a:close/>
                <a:moveTo>
                  <a:pt x="10747" y="18092"/>
                </a:moveTo>
                <a:cubicBezTo>
                  <a:pt x="10542" y="18092"/>
                  <a:pt x="10337" y="18142"/>
                  <a:pt x="10181" y="18242"/>
                </a:cubicBezTo>
                <a:cubicBezTo>
                  <a:pt x="9868" y="18442"/>
                  <a:pt x="9868" y="18766"/>
                  <a:pt x="10181" y="18966"/>
                </a:cubicBezTo>
                <a:cubicBezTo>
                  <a:pt x="10493" y="19166"/>
                  <a:pt x="11000" y="19166"/>
                  <a:pt x="11312" y="18966"/>
                </a:cubicBezTo>
                <a:cubicBezTo>
                  <a:pt x="11625" y="18766"/>
                  <a:pt x="11625" y="18442"/>
                  <a:pt x="11312" y="18242"/>
                </a:cubicBezTo>
                <a:cubicBezTo>
                  <a:pt x="11156" y="18142"/>
                  <a:pt x="10952" y="18092"/>
                  <a:pt x="10747" y="18092"/>
                </a:cubicBezTo>
                <a:close/>
                <a:moveTo>
                  <a:pt x="12782" y="18092"/>
                </a:moveTo>
                <a:cubicBezTo>
                  <a:pt x="12577" y="18092"/>
                  <a:pt x="12371" y="18142"/>
                  <a:pt x="12215" y="18242"/>
                </a:cubicBezTo>
                <a:cubicBezTo>
                  <a:pt x="11903" y="18442"/>
                  <a:pt x="11903" y="18766"/>
                  <a:pt x="12215" y="18966"/>
                </a:cubicBezTo>
                <a:cubicBezTo>
                  <a:pt x="12528" y="19166"/>
                  <a:pt x="13034" y="19166"/>
                  <a:pt x="13347" y="18966"/>
                </a:cubicBezTo>
                <a:cubicBezTo>
                  <a:pt x="13659" y="18766"/>
                  <a:pt x="13659" y="18442"/>
                  <a:pt x="13347" y="18242"/>
                </a:cubicBezTo>
                <a:cubicBezTo>
                  <a:pt x="13191" y="18142"/>
                  <a:pt x="12986" y="18092"/>
                  <a:pt x="12782" y="18092"/>
                </a:cubicBezTo>
                <a:close/>
                <a:moveTo>
                  <a:pt x="14827" y="18092"/>
                </a:moveTo>
                <a:cubicBezTo>
                  <a:pt x="14622" y="18092"/>
                  <a:pt x="14418" y="18142"/>
                  <a:pt x="14262" y="18242"/>
                </a:cubicBezTo>
                <a:cubicBezTo>
                  <a:pt x="13949" y="18442"/>
                  <a:pt x="13949" y="18766"/>
                  <a:pt x="14262" y="18966"/>
                </a:cubicBezTo>
                <a:cubicBezTo>
                  <a:pt x="14574" y="19166"/>
                  <a:pt x="15080" y="19166"/>
                  <a:pt x="15392" y="18966"/>
                </a:cubicBezTo>
                <a:cubicBezTo>
                  <a:pt x="15704" y="18766"/>
                  <a:pt x="15704" y="18442"/>
                  <a:pt x="15392" y="18242"/>
                </a:cubicBezTo>
                <a:cubicBezTo>
                  <a:pt x="15236" y="18142"/>
                  <a:pt x="15032" y="18092"/>
                  <a:pt x="14827" y="18092"/>
                </a:cubicBezTo>
                <a:close/>
                <a:moveTo>
                  <a:pt x="8723" y="19280"/>
                </a:moveTo>
                <a:cubicBezTo>
                  <a:pt x="8518" y="19280"/>
                  <a:pt x="8314" y="19330"/>
                  <a:pt x="8158" y="19430"/>
                </a:cubicBezTo>
                <a:cubicBezTo>
                  <a:pt x="7845" y="19630"/>
                  <a:pt x="7845" y="19954"/>
                  <a:pt x="8158" y="20154"/>
                </a:cubicBezTo>
                <a:cubicBezTo>
                  <a:pt x="8470" y="20354"/>
                  <a:pt x="8976" y="20354"/>
                  <a:pt x="9288" y="20154"/>
                </a:cubicBezTo>
                <a:cubicBezTo>
                  <a:pt x="9601" y="19954"/>
                  <a:pt x="9601" y="19630"/>
                  <a:pt x="9288" y="19430"/>
                </a:cubicBezTo>
                <a:cubicBezTo>
                  <a:pt x="9132" y="19330"/>
                  <a:pt x="8928" y="19280"/>
                  <a:pt x="8723" y="19280"/>
                </a:cubicBezTo>
                <a:close/>
                <a:moveTo>
                  <a:pt x="10758" y="19280"/>
                </a:moveTo>
                <a:cubicBezTo>
                  <a:pt x="10553" y="19280"/>
                  <a:pt x="10349" y="19330"/>
                  <a:pt x="10192" y="19430"/>
                </a:cubicBezTo>
                <a:cubicBezTo>
                  <a:pt x="9880" y="19630"/>
                  <a:pt x="9880" y="19954"/>
                  <a:pt x="10192" y="20154"/>
                </a:cubicBezTo>
                <a:cubicBezTo>
                  <a:pt x="10505" y="20354"/>
                  <a:pt x="11010" y="20354"/>
                  <a:pt x="11323" y="20154"/>
                </a:cubicBezTo>
                <a:cubicBezTo>
                  <a:pt x="11635" y="19954"/>
                  <a:pt x="11635" y="19630"/>
                  <a:pt x="11323" y="19430"/>
                </a:cubicBezTo>
                <a:cubicBezTo>
                  <a:pt x="11167" y="19330"/>
                  <a:pt x="10962" y="19280"/>
                  <a:pt x="10758" y="19280"/>
                </a:cubicBezTo>
                <a:close/>
                <a:moveTo>
                  <a:pt x="12792" y="19280"/>
                </a:moveTo>
                <a:cubicBezTo>
                  <a:pt x="12588" y="19280"/>
                  <a:pt x="12383" y="19330"/>
                  <a:pt x="12227" y="19430"/>
                </a:cubicBezTo>
                <a:cubicBezTo>
                  <a:pt x="11915" y="19630"/>
                  <a:pt x="11915" y="19954"/>
                  <a:pt x="12227" y="20154"/>
                </a:cubicBezTo>
                <a:cubicBezTo>
                  <a:pt x="12539" y="20354"/>
                  <a:pt x="13045" y="20354"/>
                  <a:pt x="13357" y="20154"/>
                </a:cubicBezTo>
                <a:cubicBezTo>
                  <a:pt x="13670" y="19954"/>
                  <a:pt x="13670" y="19630"/>
                  <a:pt x="13357" y="19430"/>
                </a:cubicBezTo>
                <a:cubicBezTo>
                  <a:pt x="13201" y="19330"/>
                  <a:pt x="12997" y="19280"/>
                  <a:pt x="12792" y="19280"/>
                </a:cubicBezTo>
                <a:close/>
                <a:moveTo>
                  <a:pt x="10766" y="20527"/>
                </a:moveTo>
                <a:cubicBezTo>
                  <a:pt x="10561" y="20527"/>
                  <a:pt x="10356" y="20577"/>
                  <a:pt x="10199" y="20676"/>
                </a:cubicBezTo>
                <a:cubicBezTo>
                  <a:pt x="9887" y="20876"/>
                  <a:pt x="9887" y="21200"/>
                  <a:pt x="10199" y="21400"/>
                </a:cubicBezTo>
                <a:cubicBezTo>
                  <a:pt x="10512" y="21600"/>
                  <a:pt x="11019" y="21600"/>
                  <a:pt x="11331" y="21400"/>
                </a:cubicBezTo>
                <a:cubicBezTo>
                  <a:pt x="11643" y="21200"/>
                  <a:pt x="11643" y="20876"/>
                  <a:pt x="11331" y="20676"/>
                </a:cubicBezTo>
                <a:cubicBezTo>
                  <a:pt x="11175" y="20577"/>
                  <a:pt x="10971" y="20527"/>
                  <a:pt x="10766" y="20527"/>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dirty="0">
              <a:latin typeface="Calibri" panose="020F0502020204030204" charset="0"/>
              <a:ea typeface="Calibri" panose="020F0502020204030204" charset="0"/>
              <a:cs typeface="Calibri" panose="020F0502020204030204" charset="0"/>
            </a:endParaRPr>
          </a:p>
        </p:txBody>
      </p:sp>
      <p:grpSp>
        <p:nvGrpSpPr>
          <p:cNvPr id="76" name="Группа"/>
          <p:cNvGrpSpPr/>
          <p:nvPr/>
        </p:nvGrpSpPr>
        <p:grpSpPr>
          <a:xfrm>
            <a:off x="14323231" y="3932689"/>
            <a:ext cx="7668193" cy="3219508"/>
            <a:chOff x="0" y="-18414"/>
            <a:chExt cx="7668191" cy="3219507"/>
          </a:xfrm>
        </p:grpSpPr>
        <p:sp>
          <p:nvSpPr>
            <p:cNvPr id="74" name="Title text slide"/>
            <p:cNvSpPr txBox="1"/>
            <p:nvPr/>
          </p:nvSpPr>
          <p:spPr>
            <a:xfrm>
              <a:off x="0" y="-18414"/>
              <a:ext cx="7611387" cy="1332230"/>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a:latin typeface="Times New Roman Regular" panose="02020603050405020304" charset="0"/>
                  <a:ea typeface="Calibri" panose="020F0502020204030204" charset="0"/>
                  <a:cs typeface="Times New Roman Regular" panose="02020603050405020304" charset="0"/>
                </a:rPr>
                <a:t>Penjelasan</a:t>
              </a:r>
              <a:endParaRPr lang="en-US">
                <a:latin typeface="Times New Roman Regular" panose="02020603050405020304" charset="0"/>
                <a:ea typeface="Calibri" panose="020F0502020204030204" charset="0"/>
                <a:cs typeface="Times New Roman Regular" panose="02020603050405020304" charset="0"/>
              </a:endParaRPr>
            </a:p>
          </p:txBody>
        </p:sp>
        <p:sp>
          <p:nvSpPr>
            <p:cNvPr id="75" name="Lorem ipsum dolor sit amet, consectetur adipisg elit, sed do eiusmod tempor incididunt ut labore et dolore magna aliqua. Ut enim ad minim vem, quis nostrud exercitation ullamco laboris nisi ut aliquip ex ea commo consequat. Duis aute irure dolor in reprehenderit in voluptate in velit esse cillum dolore eu fugiat nulla pariatur. Excepteur sint occaecat cupidatat non proident, sunt in culpa qui officia deserunt qui mollit anim id est natus error sit voluptatem accusantium doloue"/>
            <p:cNvSpPr txBox="1"/>
            <p:nvPr/>
          </p:nvSpPr>
          <p:spPr>
            <a:xfrm>
              <a:off x="56804" y="1661218"/>
              <a:ext cx="7611387" cy="1539875"/>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pPr algn="just"/>
              <a:r>
                <a:rPr>
                  <a:solidFill>
                    <a:schemeClr val="tx1"/>
                  </a:solidFill>
                  <a:latin typeface="Times New Roman Regular" panose="02020603050405020304" charset="0"/>
                  <a:ea typeface="Calibri" panose="020F0502020204030204" charset="0"/>
                  <a:cs typeface="Times New Roman Regular" panose="02020603050405020304" charset="0"/>
                </a:rPr>
                <a:t>Whitebox testing adalah metode pengujian yang memeriksa struktur internal dan logika kode sumber perangkat lunak.</a:t>
              </a:r>
              <a:endParaRPr>
                <a:solidFill>
                  <a:schemeClr val="tx1"/>
                </a:solidFill>
                <a:latin typeface="Times New Roman Regular" panose="02020603050405020304" charset="0"/>
                <a:ea typeface="Calibri" panose="020F0502020204030204" charset="0"/>
                <a:cs typeface="Times New Roman Regular" panose="02020603050405020304" charset="0"/>
              </a:endParaRPr>
            </a:p>
          </p:txBody>
        </p:sp>
      </p:grpSp>
      <p:grpSp>
        <p:nvGrpSpPr>
          <p:cNvPr id="80" name="Группа"/>
          <p:cNvGrpSpPr/>
          <p:nvPr/>
        </p:nvGrpSpPr>
        <p:grpSpPr>
          <a:xfrm>
            <a:off x="8641495" y="7189873"/>
            <a:ext cx="2668270" cy="1688122"/>
            <a:chOff x="3810" y="0"/>
            <a:chExt cx="2668268" cy="1688121"/>
          </a:xfrm>
        </p:grpSpPr>
        <p:sp>
          <p:nvSpPr>
            <p:cNvPr id="77" name="Закругленный прямоугольник"/>
            <p:cNvSpPr/>
            <p:nvPr/>
          </p:nvSpPr>
          <p:spPr>
            <a:xfrm>
              <a:off x="51210" y="0"/>
              <a:ext cx="2574400" cy="1688121"/>
            </a:xfrm>
            <a:prstGeom prst="roundRect">
              <a:avLst>
                <a:gd name="adj" fmla="val 14396"/>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a:latin typeface="Times New Roman Regular" panose="02020603050405020304" charset="0"/>
                <a:ea typeface="Calibri" panose="020F0502020204030204" charset="0"/>
                <a:cs typeface="Times New Roman Regular" panose="02020603050405020304" charset="0"/>
              </a:endParaRPr>
            </a:p>
          </p:txBody>
        </p:sp>
        <p:sp>
          <p:nvSpPr>
            <p:cNvPr id="78" name="+2,101"/>
            <p:cNvSpPr txBox="1"/>
            <p:nvPr/>
          </p:nvSpPr>
          <p:spPr>
            <a:xfrm>
              <a:off x="3810" y="0"/>
              <a:ext cx="2668268" cy="793750"/>
            </a:xfrm>
            <a:prstGeom prst="rect">
              <a:avLst/>
            </a:prstGeom>
            <a:noFill/>
            <a:ln w="12700" cap="flat">
              <a:noFill/>
              <a:miter lim="400000"/>
            </a:ln>
            <a:effectLst/>
          </p:spPr>
          <p:txBody>
            <a:bodyPr wrap="square" lIns="50800" tIns="50800" rIns="50800" bIns="50800" numCol="1" anchor="ctr">
              <a:spAutoFit/>
            </a:bodyPr>
            <a:lstStyle>
              <a:lvl1pPr>
                <a:defRPr sz="5000" b="0">
                  <a:solidFill>
                    <a:srgbClr val="31333D"/>
                  </a:solidFill>
                  <a:latin typeface="Maven Pro Medium"/>
                  <a:ea typeface="Maven Pro Medium"/>
                  <a:cs typeface="Maven Pro Medium"/>
                  <a:sym typeface="Maven Pro Medium"/>
                </a:defRPr>
              </a:lvl1pPr>
            </a:lstStyle>
            <a:p>
              <a:r>
                <a:rPr lang="en-US" sz="4500">
                  <a:latin typeface="Times New Roman Regular" panose="02020603050405020304" charset="0"/>
                  <a:ea typeface="Calibri" panose="020F0502020204030204" charset="0"/>
                  <a:cs typeface="Times New Roman Regular" panose="02020603050405020304" charset="0"/>
                </a:rPr>
                <a:t>Penjelasan</a:t>
              </a:r>
              <a:endParaRPr lang="en-US" sz="4500">
                <a:latin typeface="Times New Roman Regular" panose="02020603050405020304" charset="0"/>
                <a:ea typeface="Calibri" panose="020F0502020204030204" charset="0"/>
                <a:cs typeface="Times New Roman Regular" panose="02020603050405020304" charset="0"/>
              </a:endParaRPr>
            </a:p>
          </p:txBody>
        </p:sp>
        <p:sp>
          <p:nvSpPr>
            <p:cNvPr id="79" name="Subtitle text"/>
            <p:cNvSpPr txBox="1"/>
            <p:nvPr/>
          </p:nvSpPr>
          <p:spPr>
            <a:xfrm>
              <a:off x="73550" y="1022637"/>
              <a:ext cx="2513971" cy="408940"/>
            </a:xfrm>
            <a:prstGeom prst="rect">
              <a:avLst/>
            </a:prstGeom>
            <a:noFill/>
            <a:ln w="12700" cap="flat">
              <a:noFill/>
              <a:miter lim="400000"/>
            </a:ln>
            <a:effectLst/>
          </p:spPr>
          <p:txBody>
            <a:bodyPr wrap="square" lIns="50800" tIns="50800" rIns="50800" bIns="50800" numCol="1" anchor="ctr">
              <a:spAutoFit/>
            </a:bodyPr>
            <a:lstStyle>
              <a:lvl1pPr>
                <a:defRPr sz="2000" b="0">
                  <a:solidFill>
                    <a:srgbClr val="646979"/>
                  </a:solidFill>
                  <a:latin typeface="OpenSans-Regular"/>
                  <a:ea typeface="OpenSans-Regular"/>
                  <a:cs typeface="OpenSans-Regular"/>
                  <a:sym typeface="OpenSans-Regular"/>
                </a:defRPr>
              </a:lvl1pPr>
            </a:lstStyle>
            <a:p>
              <a:r>
                <a:rPr lang="en-US">
                  <a:latin typeface="Times New Roman Regular" panose="02020603050405020304" charset="0"/>
                  <a:ea typeface="Calibri" panose="020F0502020204030204" charset="0"/>
                  <a:cs typeface="Times New Roman Regular" panose="02020603050405020304" charset="0"/>
                </a:rPr>
                <a:t>Whitebox Testing</a:t>
              </a:r>
              <a:endParaRPr lang="en-US">
                <a:latin typeface="Times New Roman Regular" panose="02020603050405020304" charset="0"/>
                <a:ea typeface="Calibri" panose="020F0502020204030204" charset="0"/>
                <a:cs typeface="Times New Roman Regular" panose="02020603050405020304" charset="0"/>
              </a:endParaRPr>
            </a:p>
          </p:txBody>
        </p:sp>
      </p:grpSp>
      <p:sp>
        <p:nvSpPr>
          <p:cNvPr id="82" name="Numbered List"/>
          <p:cNvSpPr txBox="1"/>
          <p:nvPr/>
        </p:nvSpPr>
        <p:spPr>
          <a:xfrm>
            <a:off x="7635875" y="824549"/>
            <a:ext cx="9112250" cy="716915"/>
          </a:xfrm>
          <a:prstGeom prst="rect">
            <a:avLst/>
          </a:prstGeom>
          <a:noFill/>
          <a:ln w="12700" cap="flat">
            <a:noFill/>
            <a:miter lim="400000"/>
          </a:ln>
          <a:effectLst/>
        </p:spPr>
        <p:txBody>
          <a:bodyPr wrap="square" lIns="50800" tIns="50800" rIns="50800" bIns="50800" numCol="1" anchor="ctr">
            <a:spAutoFit/>
          </a:bodyPr>
          <a:lstStyle>
            <a:lvl1pPr>
              <a:defRPr sz="8000" b="0">
                <a:solidFill>
                  <a:srgbClr val="31333D"/>
                </a:solidFill>
                <a:latin typeface="Maven Pro Medium"/>
                <a:ea typeface="Maven Pro Medium"/>
                <a:cs typeface="Maven Pro Medium"/>
                <a:sym typeface="Maven Pro Medium"/>
              </a:defRPr>
            </a:lvl1pPr>
          </a:lstStyle>
          <a:p>
            <a:r>
              <a:rPr lang="en-US" altLang="zh-CN" sz="4000" b="1">
                <a:latin typeface="Times New Roman Bold" panose="02020603050405020304" charset="0"/>
                <a:ea typeface="Calibri" panose="020F0502020204030204" charset="0"/>
                <a:cs typeface="Times New Roman Bold" panose="02020603050405020304" charset="0"/>
              </a:rPr>
              <a:t>Whitebox Testing</a:t>
            </a:r>
            <a:endParaRPr lang="en-US" altLang="zh-CN" sz="4000" b="1">
              <a:latin typeface="Times New Roman Bold" panose="02020603050405020304" charset="0"/>
              <a:ea typeface="Calibri" panose="020F0502020204030204" charset="0"/>
              <a:cs typeface="Times New Roman Bold" panose="02020603050405020304" charset="0"/>
            </a:endParaRPr>
          </a:p>
        </p:txBody>
      </p:sp>
      <p:sp>
        <p:nvSpPr>
          <p:cNvPr id="83" name="Фигура"/>
          <p:cNvSpPr/>
          <p:nvPr/>
        </p:nvSpPr>
        <p:spPr>
          <a:xfrm>
            <a:off x="11403330" y="1812925"/>
            <a:ext cx="1576705" cy="560705"/>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dirty="0">
              <a:latin typeface="Calibri" panose="020F0502020204030204" charset="0"/>
              <a:ea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5" name="Group 4"/>
          <p:cNvGrpSpPr/>
          <p:nvPr/>
        </p:nvGrpSpPr>
        <p:grpSpPr>
          <a:xfrm>
            <a:off x="414655" y="516890"/>
            <a:ext cx="4386580" cy="1277620"/>
            <a:chOff x="15746" y="1683"/>
            <a:chExt cx="6908" cy="2012"/>
          </a:xfrm>
        </p:grpSpPr>
        <p:sp>
          <p:nvSpPr>
            <p:cNvPr id="82" name="Numbered List"/>
            <p:cNvSpPr txBox="1"/>
            <p:nvPr/>
          </p:nvSpPr>
          <p:spPr>
            <a:xfrm>
              <a:off x="15746" y="1683"/>
              <a:ext cx="6908" cy="1129"/>
            </a:xfrm>
            <a:prstGeom prst="rect">
              <a:avLst/>
            </a:prstGeom>
            <a:noFill/>
            <a:ln w="12700" cap="flat">
              <a:noFill/>
              <a:miter lim="400000"/>
            </a:ln>
            <a:effectLst/>
          </p:spPr>
          <p:txBody>
            <a:bodyPr wrap="square" lIns="50800" tIns="50800" rIns="50800" bIns="50800" numCol="1" anchor="ctr">
              <a:spAutoFit/>
            </a:bodyPr>
            <a:lstStyle>
              <a:lvl1pPr>
                <a:defRPr sz="8000" b="0">
                  <a:solidFill>
                    <a:srgbClr val="31333D"/>
                  </a:solidFill>
                  <a:latin typeface="Maven Pro Medium"/>
                  <a:ea typeface="Maven Pro Medium"/>
                  <a:cs typeface="Maven Pro Medium"/>
                  <a:sym typeface="Maven Pro Medium"/>
                </a:defRPr>
              </a:lvl1pPr>
            </a:lstStyle>
            <a:p>
              <a:r>
                <a:rPr lang="en-US" sz="4000" b="1">
                  <a:latin typeface="Times New Roman Bold" panose="02020603050405020304" charset="0"/>
                  <a:ea typeface="Calibri" panose="020F0502020204030204" charset="0"/>
                  <a:cs typeface="Times New Roman Bold" panose="02020603050405020304" charset="0"/>
                  <a:sym typeface="+mn-ea"/>
                </a:rPr>
                <a:t>Whitebox Testing</a:t>
              </a:r>
              <a:endParaRPr lang="en-US" sz="4000" b="1">
                <a:latin typeface="Times New Roman Bold" panose="02020603050405020304" charset="0"/>
                <a:ea typeface="Calibri" panose="020F0502020204030204" charset="0"/>
                <a:cs typeface="Times New Roman Bold" panose="02020603050405020304" charset="0"/>
              </a:endParaRPr>
            </a:p>
          </p:txBody>
        </p:sp>
        <p:sp>
          <p:nvSpPr>
            <p:cNvPr id="83" name="Фигура"/>
            <p:cNvSpPr/>
            <p:nvPr/>
          </p:nvSpPr>
          <p:spPr>
            <a:xfrm>
              <a:off x="17958" y="2812"/>
              <a:ext cx="2483" cy="88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dirty="0">
                <a:latin typeface="Calibri" panose="020F0502020204030204" charset="0"/>
                <a:ea typeface="Calibri" panose="020F0502020204030204" charset="0"/>
                <a:cs typeface="Calibri" panose="020F0502020204030204" charset="0"/>
              </a:endParaRPr>
            </a:p>
          </p:txBody>
        </p:sp>
      </p:grpSp>
      <p:pic>
        <p:nvPicPr>
          <p:cNvPr id="4" name="Picture 3"/>
          <p:cNvPicPr>
            <a:picLocks noChangeAspect="1"/>
          </p:cNvPicPr>
          <p:nvPr/>
        </p:nvPicPr>
        <p:blipFill>
          <a:blip r:embed="rId1"/>
          <a:stretch>
            <a:fillRect/>
          </a:stretch>
        </p:blipFill>
        <p:spPr>
          <a:xfrm>
            <a:off x="7818120" y="1401445"/>
            <a:ext cx="8748395" cy="6788150"/>
          </a:xfrm>
          <a:prstGeom prst="rect">
            <a:avLst/>
          </a:prstGeom>
        </p:spPr>
      </p:pic>
      <p:pic>
        <p:nvPicPr>
          <p:cNvPr id="8" name="Picture 7"/>
          <p:cNvPicPr>
            <a:picLocks noChangeAspect="1"/>
          </p:cNvPicPr>
          <p:nvPr/>
        </p:nvPicPr>
        <p:blipFill>
          <a:blip r:embed="rId2"/>
          <a:stretch>
            <a:fillRect/>
          </a:stretch>
        </p:blipFill>
        <p:spPr>
          <a:xfrm>
            <a:off x="3028950" y="8636000"/>
            <a:ext cx="18326100" cy="4559300"/>
          </a:xfrm>
          <a:prstGeom prst="rect">
            <a:avLst/>
          </a:prstGeom>
        </p:spPr>
      </p:pic>
      <p:grpSp>
        <p:nvGrpSpPr>
          <p:cNvPr id="9" name="Group 8"/>
          <p:cNvGrpSpPr/>
          <p:nvPr/>
        </p:nvGrpSpPr>
        <p:grpSpPr>
          <a:xfrm>
            <a:off x="18558510" y="516890"/>
            <a:ext cx="4386580" cy="1277620"/>
            <a:chOff x="15746" y="1683"/>
            <a:chExt cx="6908" cy="2012"/>
          </a:xfrm>
        </p:grpSpPr>
        <p:sp>
          <p:nvSpPr>
            <p:cNvPr id="10" name="Numbered List"/>
            <p:cNvSpPr txBox="1"/>
            <p:nvPr/>
          </p:nvSpPr>
          <p:spPr>
            <a:xfrm>
              <a:off x="15746" y="1683"/>
              <a:ext cx="6908" cy="1129"/>
            </a:xfrm>
            <a:prstGeom prst="rect">
              <a:avLst/>
            </a:prstGeom>
            <a:noFill/>
            <a:ln w="12700" cap="flat">
              <a:noFill/>
              <a:miter lim="400000"/>
            </a:ln>
            <a:effectLst/>
          </p:spPr>
          <p:txBody>
            <a:bodyPr wrap="square" lIns="50800" tIns="50800" rIns="50800" bIns="50800" numCol="1" anchor="ctr">
              <a:spAutoFit/>
            </a:bodyPr>
            <a:lstStyle>
              <a:lvl1pPr>
                <a:defRPr sz="8000" b="0">
                  <a:solidFill>
                    <a:srgbClr val="31333D"/>
                  </a:solidFill>
                  <a:latin typeface="Maven Pro Medium"/>
                  <a:ea typeface="Maven Pro Medium"/>
                  <a:cs typeface="Maven Pro Medium"/>
                  <a:sym typeface="Maven Pro Medium"/>
                </a:defRPr>
              </a:lvl1pPr>
            </a:lstStyle>
            <a:p>
              <a:r>
                <a:rPr lang="en-US" sz="4000" b="1">
                  <a:latin typeface="Times New Roman Bold" panose="02020603050405020304" charset="0"/>
                  <a:ea typeface="Calibri" panose="020F0502020204030204" charset="0"/>
                  <a:cs typeface="Times New Roman Bold" panose="02020603050405020304" charset="0"/>
                  <a:sym typeface="+mn-ea"/>
                </a:rPr>
                <a:t>Contoh</a:t>
              </a:r>
              <a:endParaRPr lang="en-US" sz="4000" b="1">
                <a:latin typeface="Times New Roman Bold" panose="02020603050405020304" charset="0"/>
                <a:ea typeface="Calibri" panose="020F0502020204030204" charset="0"/>
                <a:cs typeface="Times New Roman Bold" panose="02020603050405020304" charset="0"/>
              </a:endParaRPr>
            </a:p>
          </p:txBody>
        </p:sp>
        <p:sp>
          <p:nvSpPr>
            <p:cNvPr id="11" name="Фигура"/>
            <p:cNvSpPr/>
            <p:nvPr/>
          </p:nvSpPr>
          <p:spPr>
            <a:xfrm>
              <a:off x="17958" y="2812"/>
              <a:ext cx="2483" cy="88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dirty="0">
                <a:latin typeface="Calibri" panose="020F0502020204030204" charset="0"/>
                <a:ea typeface="Calibri" panose="020F0502020204030204" charset="0"/>
                <a:cs typeface="Calibri" panose="020F0502020204030204" charset="0"/>
              </a:endParaRPr>
            </a:p>
          </p:txBody>
        </p:sp>
      </p:grpSp>
      <p:sp>
        <p:nvSpPr>
          <p:cNvPr id="12" name="Text Box 11"/>
          <p:cNvSpPr txBox="1"/>
          <p:nvPr/>
        </p:nvSpPr>
        <p:spPr>
          <a:xfrm>
            <a:off x="6789421" y="546100"/>
            <a:ext cx="10805160" cy="40894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ctr" forceAA="0">
            <a:spAutoFit/>
          </a:bodyPr>
          <a:p>
            <a:pPr marL="0" marR="0" indent="0" algn="ctr" defTabSz="825500" rtl="0" fontAlgn="auto" latinLnBrk="0" hangingPunct="0">
              <a:lnSpc>
                <a:spcPct val="100000"/>
              </a:lnSpc>
              <a:spcBef>
                <a:spcPts val="0"/>
              </a:spcBef>
              <a:spcAft>
                <a:spcPts val="0"/>
              </a:spcAft>
              <a:buClrTx/>
              <a:buSzTx/>
              <a:buFontTx/>
              <a:buNone/>
            </a:pPr>
            <a:r>
              <a:rPr kumimoji="0" lang="en-US" sz="2000" b="0" i="0" u="none" strike="noStrike" cap="none" spc="0" normalizeH="0" baseline="0">
                <a:ln>
                  <a:noFill/>
                </a:ln>
                <a:solidFill>
                  <a:srgbClr val="000000"/>
                </a:solidFill>
                <a:effectLst/>
                <a:uFillTx/>
                <a:latin typeface="Times New Roman" panose="02020603050405020304" charset="0"/>
                <a:ea typeface="Helvetica Neue" panose="02000503000000020004"/>
                <a:cs typeface="Times New Roman" panose="02020603050405020304" charset="0"/>
                <a:sym typeface="Helvetica Neue" panose="02000503000000020004"/>
              </a:rPr>
              <a:t>Contoh implementasi pengujian whitebox (pengujian unit) dalam Python menggunakan modul Unit Test:</a:t>
            </a:r>
            <a:endParaRPr kumimoji="0" lang="en-US" sz="2000" b="0" i="0" u="none" strike="noStrike" cap="none" spc="0" normalizeH="0" baseline="0">
              <a:ln>
                <a:noFill/>
              </a:ln>
              <a:solidFill>
                <a:srgbClr val="000000"/>
              </a:solidFill>
              <a:effectLst/>
              <a:uFillTx/>
              <a:latin typeface="Times New Roman" panose="02020603050405020304" charset="0"/>
              <a:ea typeface="Helvetica Neue" panose="02000503000000020004"/>
              <a:cs typeface="Times New Roman" panose="02020603050405020304" charset="0"/>
              <a:sym typeface="Helvetica Neue" panose="02000503000000020004"/>
            </a:endParaRPr>
          </a:p>
        </p:txBody>
      </p:sp>
      <p:sp>
        <p:nvSpPr>
          <p:cNvPr id="13" name="Text Box 12"/>
          <p:cNvSpPr txBox="1"/>
          <p:nvPr/>
        </p:nvSpPr>
        <p:spPr>
          <a:xfrm>
            <a:off x="17618075" y="2270443"/>
            <a:ext cx="6266180" cy="22555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just" defTabSz="825500" rtl="0" fontAlgn="auto" latinLnBrk="0" hangingPunct="0">
              <a:lnSpc>
                <a:spcPct val="100000"/>
              </a:lnSpc>
              <a:spcBef>
                <a:spcPts val="0"/>
              </a:spcBef>
              <a:spcAft>
                <a:spcPts val="0"/>
              </a:spcAft>
              <a:buClrTx/>
              <a:buSzTx/>
              <a:buFontTx/>
              <a:buNone/>
            </a:pPr>
            <a:r>
              <a:rPr kumimoji="0" lang="en-US" sz="2000" b="0" i="0" u="none" strike="noStrike" cap="none" spc="0" normalizeH="0" baseline="0">
                <a:ln>
                  <a:noFill/>
                </a:ln>
                <a:solidFill>
                  <a:srgbClr val="000000"/>
                </a:solidFill>
                <a:effectLst/>
                <a:uFillTx/>
                <a:latin typeface="Times New Roman" panose="02020603050405020304" charset="0"/>
                <a:ea typeface="Helvetica Neue" panose="02000503000000020004"/>
                <a:cs typeface="Times New Roman" panose="02020603050405020304" charset="0"/>
                <a:sym typeface="Helvetica Neue" panose="02000503000000020004"/>
              </a:rPr>
              <a:t>Pada contoh di samping, kami menggunakan modul unittest untuk membuat pengujian unit. Kami menguji fungsi add dengan kasus input yang berbeda dan memastikan bahwa hasilnya sesuai dengan hasil yang diharapkan menggunakan metode assertEqual. Hasil pengujian unit ini akan memberi tahu kita apakah fungsi add bekerja dengan benar dalam berbagai situasi.</a:t>
            </a:r>
            <a:endParaRPr kumimoji="0" lang="en-US" sz="2000" b="0" i="0" u="none" strike="noStrike" cap="none" spc="0" normalizeH="0" baseline="0">
              <a:ln>
                <a:noFill/>
              </a:ln>
              <a:solidFill>
                <a:srgbClr val="000000"/>
              </a:solidFill>
              <a:effectLst/>
              <a:uFillTx/>
              <a:latin typeface="Times New Roman" panose="02020603050405020304" charset="0"/>
              <a:ea typeface="Helvetica Neue" panose="02000503000000020004"/>
              <a:cs typeface="Times New Roman" panose="02020603050405020304" charset="0"/>
              <a:sym typeface="Helvetica Neue" panose="02000503000000020004"/>
            </a:endParaRPr>
          </a:p>
        </p:txBody>
      </p:sp>
    </p:spTree>
  </p:cSld>
  <p:clrMapOvr>
    <a:masterClrMapping/>
  </p:clrMapOvr>
  <mc:AlternateContent xmlns:mc="http://schemas.openxmlformats.org/markup-compatibility/2006">
    <mc:Choice xmlns:p14="http://schemas.microsoft.com/office/powerpoint/2010/main" Requires="p14">
      <p:transition spd="slow" p14:dur="1000">
        <p:randomBar dir="vert"/>
      </p:transition>
    </mc:Choice>
    <mc:Fallback>
      <p:transition spd="slow">
        <p:randomBar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Фигура"/>
          <p:cNvSpPr/>
          <p:nvPr/>
        </p:nvSpPr>
        <p:spPr>
          <a:xfrm>
            <a:off x="1930270" y="3013803"/>
            <a:ext cx="5677244" cy="8898704"/>
          </a:xfrm>
          <a:custGeom>
            <a:avLst/>
            <a:gdLst/>
            <a:ahLst/>
            <a:cxnLst>
              <a:cxn ang="0">
                <a:pos x="wd2" y="hd2"/>
              </a:cxn>
              <a:cxn ang="5400000">
                <a:pos x="wd2" y="hd2"/>
              </a:cxn>
              <a:cxn ang="10800000">
                <a:pos x="wd2" y="hd2"/>
              </a:cxn>
              <a:cxn ang="16200000">
                <a:pos x="wd2" y="hd2"/>
              </a:cxn>
            </a:cxnLst>
            <a:rect l="0" t="0" r="r" b="b"/>
            <a:pathLst>
              <a:path w="21494" h="21550" extrusionOk="0">
                <a:moveTo>
                  <a:pt x="6688" y="0"/>
                </a:moveTo>
                <a:cubicBezTo>
                  <a:pt x="6599" y="0"/>
                  <a:pt x="6510" y="21"/>
                  <a:pt x="6442" y="65"/>
                </a:cubicBezTo>
                <a:cubicBezTo>
                  <a:pt x="6306" y="152"/>
                  <a:pt x="6306" y="293"/>
                  <a:pt x="6442" y="380"/>
                </a:cubicBezTo>
                <a:cubicBezTo>
                  <a:pt x="6578" y="466"/>
                  <a:pt x="6799" y="466"/>
                  <a:pt x="6934" y="380"/>
                </a:cubicBezTo>
                <a:cubicBezTo>
                  <a:pt x="7070" y="293"/>
                  <a:pt x="7070" y="152"/>
                  <a:pt x="6934" y="65"/>
                </a:cubicBezTo>
                <a:cubicBezTo>
                  <a:pt x="6867" y="21"/>
                  <a:pt x="6777" y="0"/>
                  <a:pt x="6688" y="0"/>
                </a:cubicBezTo>
                <a:close/>
                <a:moveTo>
                  <a:pt x="8723" y="0"/>
                </a:moveTo>
                <a:cubicBezTo>
                  <a:pt x="8634" y="0"/>
                  <a:pt x="8545" y="21"/>
                  <a:pt x="8477" y="65"/>
                </a:cubicBezTo>
                <a:cubicBezTo>
                  <a:pt x="8341" y="152"/>
                  <a:pt x="8341" y="293"/>
                  <a:pt x="8477" y="380"/>
                </a:cubicBezTo>
                <a:cubicBezTo>
                  <a:pt x="8613" y="466"/>
                  <a:pt x="8833" y="466"/>
                  <a:pt x="8969" y="380"/>
                </a:cubicBezTo>
                <a:cubicBezTo>
                  <a:pt x="9105" y="293"/>
                  <a:pt x="9105" y="152"/>
                  <a:pt x="8969" y="65"/>
                </a:cubicBezTo>
                <a:cubicBezTo>
                  <a:pt x="8901" y="21"/>
                  <a:pt x="8812" y="0"/>
                  <a:pt x="8723" y="0"/>
                </a:cubicBezTo>
                <a:close/>
                <a:moveTo>
                  <a:pt x="10758" y="0"/>
                </a:moveTo>
                <a:cubicBezTo>
                  <a:pt x="10669" y="0"/>
                  <a:pt x="10579" y="21"/>
                  <a:pt x="10512" y="65"/>
                </a:cubicBezTo>
                <a:cubicBezTo>
                  <a:pt x="10376" y="152"/>
                  <a:pt x="10376" y="293"/>
                  <a:pt x="10512" y="380"/>
                </a:cubicBezTo>
                <a:cubicBezTo>
                  <a:pt x="10647" y="466"/>
                  <a:pt x="10868" y="466"/>
                  <a:pt x="11004" y="380"/>
                </a:cubicBezTo>
                <a:cubicBezTo>
                  <a:pt x="11139" y="293"/>
                  <a:pt x="11139" y="152"/>
                  <a:pt x="11004" y="65"/>
                </a:cubicBezTo>
                <a:cubicBezTo>
                  <a:pt x="10936" y="21"/>
                  <a:pt x="10847" y="0"/>
                  <a:pt x="10758" y="0"/>
                </a:cubicBezTo>
                <a:close/>
                <a:moveTo>
                  <a:pt x="12792" y="0"/>
                </a:moveTo>
                <a:cubicBezTo>
                  <a:pt x="12703" y="0"/>
                  <a:pt x="12614" y="21"/>
                  <a:pt x="12546" y="65"/>
                </a:cubicBezTo>
                <a:cubicBezTo>
                  <a:pt x="12410" y="152"/>
                  <a:pt x="12410" y="293"/>
                  <a:pt x="12546" y="380"/>
                </a:cubicBezTo>
                <a:cubicBezTo>
                  <a:pt x="12682" y="466"/>
                  <a:pt x="12903" y="466"/>
                  <a:pt x="13038" y="380"/>
                </a:cubicBezTo>
                <a:cubicBezTo>
                  <a:pt x="13174" y="293"/>
                  <a:pt x="13174" y="152"/>
                  <a:pt x="13038" y="65"/>
                </a:cubicBezTo>
                <a:cubicBezTo>
                  <a:pt x="12970" y="21"/>
                  <a:pt x="12881" y="0"/>
                  <a:pt x="12792" y="0"/>
                </a:cubicBezTo>
                <a:close/>
                <a:moveTo>
                  <a:pt x="14827" y="0"/>
                </a:moveTo>
                <a:cubicBezTo>
                  <a:pt x="14738" y="0"/>
                  <a:pt x="14649" y="21"/>
                  <a:pt x="14581" y="65"/>
                </a:cubicBezTo>
                <a:cubicBezTo>
                  <a:pt x="14445" y="152"/>
                  <a:pt x="14445" y="293"/>
                  <a:pt x="14581" y="380"/>
                </a:cubicBezTo>
                <a:cubicBezTo>
                  <a:pt x="14717" y="466"/>
                  <a:pt x="14937" y="466"/>
                  <a:pt x="15073" y="380"/>
                </a:cubicBezTo>
                <a:cubicBezTo>
                  <a:pt x="15209" y="293"/>
                  <a:pt x="15209" y="152"/>
                  <a:pt x="15073" y="65"/>
                </a:cubicBezTo>
                <a:cubicBezTo>
                  <a:pt x="15005" y="21"/>
                  <a:pt x="14916" y="0"/>
                  <a:pt x="14827" y="0"/>
                </a:cubicBezTo>
                <a:close/>
                <a:moveTo>
                  <a:pt x="6688" y="1091"/>
                </a:moveTo>
                <a:cubicBezTo>
                  <a:pt x="6549" y="1091"/>
                  <a:pt x="6410" y="1125"/>
                  <a:pt x="6303" y="1193"/>
                </a:cubicBezTo>
                <a:cubicBezTo>
                  <a:pt x="6091" y="1329"/>
                  <a:pt x="6091" y="1550"/>
                  <a:pt x="6303" y="1686"/>
                </a:cubicBezTo>
                <a:cubicBezTo>
                  <a:pt x="6516" y="1821"/>
                  <a:pt x="6861" y="1821"/>
                  <a:pt x="7073" y="1686"/>
                </a:cubicBezTo>
                <a:cubicBezTo>
                  <a:pt x="7286" y="1550"/>
                  <a:pt x="7286" y="1329"/>
                  <a:pt x="7073" y="1193"/>
                </a:cubicBezTo>
                <a:cubicBezTo>
                  <a:pt x="6967" y="1125"/>
                  <a:pt x="6828" y="1091"/>
                  <a:pt x="6688" y="1091"/>
                </a:cubicBezTo>
                <a:close/>
                <a:moveTo>
                  <a:pt x="8723" y="1091"/>
                </a:moveTo>
                <a:cubicBezTo>
                  <a:pt x="8688" y="1091"/>
                  <a:pt x="8654" y="1093"/>
                  <a:pt x="8619" y="1097"/>
                </a:cubicBezTo>
                <a:cubicBezTo>
                  <a:pt x="8516" y="1110"/>
                  <a:pt x="8418" y="1142"/>
                  <a:pt x="8338" y="1193"/>
                </a:cubicBezTo>
                <a:cubicBezTo>
                  <a:pt x="8126" y="1329"/>
                  <a:pt x="8126" y="1550"/>
                  <a:pt x="8338" y="1686"/>
                </a:cubicBezTo>
                <a:cubicBezTo>
                  <a:pt x="8444" y="1754"/>
                  <a:pt x="8584" y="1787"/>
                  <a:pt x="8723" y="1787"/>
                </a:cubicBezTo>
                <a:cubicBezTo>
                  <a:pt x="8862" y="1787"/>
                  <a:pt x="9002" y="1754"/>
                  <a:pt x="9108" y="1686"/>
                </a:cubicBezTo>
                <a:cubicBezTo>
                  <a:pt x="9320" y="1550"/>
                  <a:pt x="9320" y="1329"/>
                  <a:pt x="9108" y="1193"/>
                </a:cubicBezTo>
                <a:cubicBezTo>
                  <a:pt x="9002" y="1125"/>
                  <a:pt x="8862" y="1091"/>
                  <a:pt x="8723" y="1091"/>
                </a:cubicBezTo>
                <a:close/>
                <a:moveTo>
                  <a:pt x="10758" y="1091"/>
                </a:moveTo>
                <a:cubicBezTo>
                  <a:pt x="10723" y="1091"/>
                  <a:pt x="10688" y="1093"/>
                  <a:pt x="10654" y="1097"/>
                </a:cubicBezTo>
                <a:cubicBezTo>
                  <a:pt x="10551" y="1110"/>
                  <a:pt x="10452" y="1142"/>
                  <a:pt x="10373" y="1193"/>
                </a:cubicBezTo>
                <a:cubicBezTo>
                  <a:pt x="10160" y="1329"/>
                  <a:pt x="10160" y="1550"/>
                  <a:pt x="10373" y="1686"/>
                </a:cubicBezTo>
                <a:cubicBezTo>
                  <a:pt x="10479" y="1754"/>
                  <a:pt x="10618" y="1787"/>
                  <a:pt x="10758" y="1787"/>
                </a:cubicBezTo>
                <a:cubicBezTo>
                  <a:pt x="10897" y="1787"/>
                  <a:pt x="11036" y="1754"/>
                  <a:pt x="11143" y="1686"/>
                </a:cubicBezTo>
                <a:cubicBezTo>
                  <a:pt x="11355" y="1550"/>
                  <a:pt x="11355" y="1329"/>
                  <a:pt x="11143" y="1193"/>
                </a:cubicBezTo>
                <a:cubicBezTo>
                  <a:pt x="11036" y="1125"/>
                  <a:pt x="10897" y="1091"/>
                  <a:pt x="10758" y="1091"/>
                </a:cubicBezTo>
                <a:close/>
                <a:moveTo>
                  <a:pt x="12792" y="1091"/>
                </a:moveTo>
                <a:cubicBezTo>
                  <a:pt x="12757" y="1091"/>
                  <a:pt x="12723" y="1093"/>
                  <a:pt x="12689" y="1097"/>
                </a:cubicBezTo>
                <a:cubicBezTo>
                  <a:pt x="12586" y="1110"/>
                  <a:pt x="12487" y="1142"/>
                  <a:pt x="12407" y="1193"/>
                </a:cubicBezTo>
                <a:cubicBezTo>
                  <a:pt x="12195" y="1329"/>
                  <a:pt x="12195" y="1550"/>
                  <a:pt x="12407" y="1686"/>
                </a:cubicBezTo>
                <a:cubicBezTo>
                  <a:pt x="12513" y="1754"/>
                  <a:pt x="12653" y="1787"/>
                  <a:pt x="12792" y="1787"/>
                </a:cubicBezTo>
                <a:cubicBezTo>
                  <a:pt x="12931" y="1787"/>
                  <a:pt x="13071" y="1754"/>
                  <a:pt x="13177" y="1686"/>
                </a:cubicBezTo>
                <a:cubicBezTo>
                  <a:pt x="13390" y="1550"/>
                  <a:pt x="13390" y="1329"/>
                  <a:pt x="13177" y="1193"/>
                </a:cubicBezTo>
                <a:cubicBezTo>
                  <a:pt x="13071" y="1125"/>
                  <a:pt x="12931" y="1091"/>
                  <a:pt x="12792" y="1091"/>
                </a:cubicBezTo>
                <a:close/>
                <a:moveTo>
                  <a:pt x="14827" y="1091"/>
                </a:moveTo>
                <a:cubicBezTo>
                  <a:pt x="14792" y="1091"/>
                  <a:pt x="14758" y="1093"/>
                  <a:pt x="14723" y="1097"/>
                </a:cubicBezTo>
                <a:cubicBezTo>
                  <a:pt x="14620" y="1110"/>
                  <a:pt x="14521" y="1142"/>
                  <a:pt x="14442" y="1193"/>
                </a:cubicBezTo>
                <a:cubicBezTo>
                  <a:pt x="14229" y="1329"/>
                  <a:pt x="14229" y="1550"/>
                  <a:pt x="14442" y="1686"/>
                </a:cubicBezTo>
                <a:cubicBezTo>
                  <a:pt x="14548" y="1754"/>
                  <a:pt x="14688" y="1787"/>
                  <a:pt x="14827" y="1787"/>
                </a:cubicBezTo>
                <a:cubicBezTo>
                  <a:pt x="14966" y="1787"/>
                  <a:pt x="15106" y="1754"/>
                  <a:pt x="15212" y="1686"/>
                </a:cubicBezTo>
                <a:cubicBezTo>
                  <a:pt x="15424" y="1550"/>
                  <a:pt x="15424" y="1329"/>
                  <a:pt x="15212" y="1193"/>
                </a:cubicBezTo>
                <a:cubicBezTo>
                  <a:pt x="15106" y="1125"/>
                  <a:pt x="14966" y="1091"/>
                  <a:pt x="14827" y="1091"/>
                </a:cubicBezTo>
                <a:close/>
                <a:moveTo>
                  <a:pt x="6688" y="2258"/>
                </a:moveTo>
                <a:cubicBezTo>
                  <a:pt x="6529" y="2258"/>
                  <a:pt x="6369" y="2297"/>
                  <a:pt x="6248" y="2375"/>
                </a:cubicBezTo>
                <a:cubicBezTo>
                  <a:pt x="6005" y="2530"/>
                  <a:pt x="6005" y="2782"/>
                  <a:pt x="6248" y="2937"/>
                </a:cubicBezTo>
                <a:cubicBezTo>
                  <a:pt x="6491" y="3093"/>
                  <a:pt x="6886" y="3093"/>
                  <a:pt x="7129" y="2937"/>
                </a:cubicBezTo>
                <a:cubicBezTo>
                  <a:pt x="7372" y="2782"/>
                  <a:pt x="7372" y="2530"/>
                  <a:pt x="7129" y="2375"/>
                </a:cubicBezTo>
                <a:cubicBezTo>
                  <a:pt x="7007" y="2297"/>
                  <a:pt x="6848" y="2258"/>
                  <a:pt x="6688" y="2258"/>
                </a:cubicBezTo>
                <a:close/>
                <a:moveTo>
                  <a:pt x="8723" y="2258"/>
                </a:moveTo>
                <a:cubicBezTo>
                  <a:pt x="8564" y="2258"/>
                  <a:pt x="8404" y="2297"/>
                  <a:pt x="8283" y="2375"/>
                </a:cubicBezTo>
                <a:cubicBezTo>
                  <a:pt x="8040" y="2530"/>
                  <a:pt x="8040" y="2782"/>
                  <a:pt x="8283" y="2937"/>
                </a:cubicBezTo>
                <a:cubicBezTo>
                  <a:pt x="8526" y="3093"/>
                  <a:pt x="8920" y="3093"/>
                  <a:pt x="9163" y="2937"/>
                </a:cubicBezTo>
                <a:cubicBezTo>
                  <a:pt x="9406" y="2782"/>
                  <a:pt x="9406" y="2530"/>
                  <a:pt x="9163" y="2375"/>
                </a:cubicBezTo>
                <a:cubicBezTo>
                  <a:pt x="9042" y="2297"/>
                  <a:pt x="8882" y="2258"/>
                  <a:pt x="8723" y="2258"/>
                </a:cubicBezTo>
                <a:close/>
                <a:moveTo>
                  <a:pt x="10758" y="2258"/>
                </a:moveTo>
                <a:cubicBezTo>
                  <a:pt x="10598" y="2258"/>
                  <a:pt x="10439" y="2297"/>
                  <a:pt x="10317" y="2375"/>
                </a:cubicBezTo>
                <a:cubicBezTo>
                  <a:pt x="10074" y="2530"/>
                  <a:pt x="10074" y="2782"/>
                  <a:pt x="10317" y="2937"/>
                </a:cubicBezTo>
                <a:cubicBezTo>
                  <a:pt x="10560" y="3093"/>
                  <a:pt x="10955" y="3093"/>
                  <a:pt x="11198" y="2937"/>
                </a:cubicBezTo>
                <a:cubicBezTo>
                  <a:pt x="11441" y="2782"/>
                  <a:pt x="11441" y="2530"/>
                  <a:pt x="11198" y="2375"/>
                </a:cubicBezTo>
                <a:cubicBezTo>
                  <a:pt x="11076" y="2297"/>
                  <a:pt x="10917" y="2258"/>
                  <a:pt x="10758" y="2258"/>
                </a:cubicBezTo>
                <a:close/>
                <a:moveTo>
                  <a:pt x="12792" y="2258"/>
                </a:moveTo>
                <a:cubicBezTo>
                  <a:pt x="12633" y="2258"/>
                  <a:pt x="12473" y="2297"/>
                  <a:pt x="12352" y="2375"/>
                </a:cubicBezTo>
                <a:cubicBezTo>
                  <a:pt x="12109" y="2530"/>
                  <a:pt x="12109" y="2782"/>
                  <a:pt x="12352" y="2937"/>
                </a:cubicBezTo>
                <a:cubicBezTo>
                  <a:pt x="12595" y="3093"/>
                  <a:pt x="12990" y="3093"/>
                  <a:pt x="13233" y="2937"/>
                </a:cubicBezTo>
                <a:cubicBezTo>
                  <a:pt x="13476" y="2782"/>
                  <a:pt x="13476" y="2530"/>
                  <a:pt x="13233" y="2375"/>
                </a:cubicBezTo>
                <a:cubicBezTo>
                  <a:pt x="13111" y="2297"/>
                  <a:pt x="12951" y="2258"/>
                  <a:pt x="12792" y="2258"/>
                </a:cubicBezTo>
                <a:close/>
                <a:moveTo>
                  <a:pt x="14827" y="2258"/>
                </a:moveTo>
                <a:cubicBezTo>
                  <a:pt x="14668" y="2258"/>
                  <a:pt x="14508" y="2297"/>
                  <a:pt x="14386" y="2375"/>
                </a:cubicBezTo>
                <a:cubicBezTo>
                  <a:pt x="14143" y="2530"/>
                  <a:pt x="14143" y="2782"/>
                  <a:pt x="14386" y="2937"/>
                </a:cubicBezTo>
                <a:cubicBezTo>
                  <a:pt x="14629" y="3093"/>
                  <a:pt x="15024" y="3093"/>
                  <a:pt x="15267" y="2937"/>
                </a:cubicBezTo>
                <a:cubicBezTo>
                  <a:pt x="15510" y="2782"/>
                  <a:pt x="15510" y="2530"/>
                  <a:pt x="15267" y="2375"/>
                </a:cubicBezTo>
                <a:cubicBezTo>
                  <a:pt x="15146" y="2297"/>
                  <a:pt x="14986" y="2258"/>
                  <a:pt x="14827" y="2258"/>
                </a:cubicBezTo>
                <a:close/>
                <a:moveTo>
                  <a:pt x="6707" y="3439"/>
                </a:moveTo>
                <a:cubicBezTo>
                  <a:pt x="6529" y="3439"/>
                  <a:pt x="6350" y="3483"/>
                  <a:pt x="6214" y="3570"/>
                </a:cubicBezTo>
                <a:cubicBezTo>
                  <a:pt x="5941" y="3744"/>
                  <a:pt x="5941" y="4027"/>
                  <a:pt x="6214" y="4201"/>
                </a:cubicBezTo>
                <a:cubicBezTo>
                  <a:pt x="6486" y="4375"/>
                  <a:pt x="6928" y="4375"/>
                  <a:pt x="7201" y="4201"/>
                </a:cubicBezTo>
                <a:cubicBezTo>
                  <a:pt x="7473" y="4027"/>
                  <a:pt x="7473" y="3744"/>
                  <a:pt x="7201" y="3570"/>
                </a:cubicBezTo>
                <a:cubicBezTo>
                  <a:pt x="7064" y="3483"/>
                  <a:pt x="6886" y="3439"/>
                  <a:pt x="6707" y="3439"/>
                </a:cubicBezTo>
                <a:close/>
                <a:moveTo>
                  <a:pt x="8742" y="3439"/>
                </a:moveTo>
                <a:cubicBezTo>
                  <a:pt x="8563" y="3439"/>
                  <a:pt x="8385" y="3483"/>
                  <a:pt x="8248" y="3570"/>
                </a:cubicBezTo>
                <a:cubicBezTo>
                  <a:pt x="7976" y="3744"/>
                  <a:pt x="7976" y="4027"/>
                  <a:pt x="8248" y="4201"/>
                </a:cubicBezTo>
                <a:cubicBezTo>
                  <a:pt x="8521" y="4375"/>
                  <a:pt x="8963" y="4375"/>
                  <a:pt x="9235" y="4201"/>
                </a:cubicBezTo>
                <a:cubicBezTo>
                  <a:pt x="9508" y="4027"/>
                  <a:pt x="9508" y="3744"/>
                  <a:pt x="9235" y="3570"/>
                </a:cubicBezTo>
                <a:cubicBezTo>
                  <a:pt x="9099" y="3483"/>
                  <a:pt x="8920" y="3439"/>
                  <a:pt x="8742" y="3439"/>
                </a:cubicBezTo>
                <a:close/>
                <a:moveTo>
                  <a:pt x="10776" y="3439"/>
                </a:moveTo>
                <a:cubicBezTo>
                  <a:pt x="10598" y="3439"/>
                  <a:pt x="10419" y="3483"/>
                  <a:pt x="10283" y="3570"/>
                </a:cubicBezTo>
                <a:cubicBezTo>
                  <a:pt x="10011" y="3744"/>
                  <a:pt x="10011" y="4027"/>
                  <a:pt x="10283" y="4201"/>
                </a:cubicBezTo>
                <a:cubicBezTo>
                  <a:pt x="10556" y="4375"/>
                  <a:pt x="10997" y="4375"/>
                  <a:pt x="11270" y="4201"/>
                </a:cubicBezTo>
                <a:cubicBezTo>
                  <a:pt x="11542" y="4027"/>
                  <a:pt x="11542" y="3744"/>
                  <a:pt x="11270" y="3570"/>
                </a:cubicBezTo>
                <a:cubicBezTo>
                  <a:pt x="11134" y="3483"/>
                  <a:pt x="10955" y="3439"/>
                  <a:pt x="10776" y="3439"/>
                </a:cubicBezTo>
                <a:close/>
                <a:moveTo>
                  <a:pt x="12792" y="3439"/>
                </a:moveTo>
                <a:cubicBezTo>
                  <a:pt x="12614" y="3439"/>
                  <a:pt x="12435" y="3483"/>
                  <a:pt x="12299" y="3570"/>
                </a:cubicBezTo>
                <a:cubicBezTo>
                  <a:pt x="12026" y="3744"/>
                  <a:pt x="12026" y="4027"/>
                  <a:pt x="12299" y="4201"/>
                </a:cubicBezTo>
                <a:cubicBezTo>
                  <a:pt x="12571" y="4375"/>
                  <a:pt x="13013" y="4375"/>
                  <a:pt x="13286" y="4201"/>
                </a:cubicBezTo>
                <a:cubicBezTo>
                  <a:pt x="13558" y="4027"/>
                  <a:pt x="13558" y="3744"/>
                  <a:pt x="13286" y="3570"/>
                </a:cubicBezTo>
                <a:cubicBezTo>
                  <a:pt x="13149" y="3483"/>
                  <a:pt x="12971" y="3439"/>
                  <a:pt x="12792" y="3439"/>
                </a:cubicBezTo>
                <a:close/>
                <a:moveTo>
                  <a:pt x="14827" y="3439"/>
                </a:moveTo>
                <a:cubicBezTo>
                  <a:pt x="14648" y="3439"/>
                  <a:pt x="14470" y="3483"/>
                  <a:pt x="14333" y="3570"/>
                </a:cubicBezTo>
                <a:cubicBezTo>
                  <a:pt x="14061" y="3744"/>
                  <a:pt x="14061" y="4027"/>
                  <a:pt x="14333" y="4201"/>
                </a:cubicBezTo>
                <a:cubicBezTo>
                  <a:pt x="14606" y="4375"/>
                  <a:pt x="15048" y="4375"/>
                  <a:pt x="15320" y="4201"/>
                </a:cubicBezTo>
                <a:cubicBezTo>
                  <a:pt x="15593" y="4027"/>
                  <a:pt x="15593" y="3744"/>
                  <a:pt x="15320" y="3570"/>
                </a:cubicBezTo>
                <a:cubicBezTo>
                  <a:pt x="15184" y="3483"/>
                  <a:pt x="15005" y="3439"/>
                  <a:pt x="14827" y="3439"/>
                </a:cubicBezTo>
                <a:close/>
                <a:moveTo>
                  <a:pt x="6688" y="4603"/>
                </a:moveTo>
                <a:cubicBezTo>
                  <a:pt x="6484" y="4603"/>
                  <a:pt x="6279" y="4653"/>
                  <a:pt x="6123" y="4752"/>
                </a:cubicBezTo>
                <a:cubicBezTo>
                  <a:pt x="5811" y="4952"/>
                  <a:pt x="5811" y="5276"/>
                  <a:pt x="6123" y="5476"/>
                </a:cubicBezTo>
                <a:cubicBezTo>
                  <a:pt x="6436" y="5676"/>
                  <a:pt x="6941" y="5676"/>
                  <a:pt x="7254" y="5476"/>
                </a:cubicBezTo>
                <a:cubicBezTo>
                  <a:pt x="7566" y="5276"/>
                  <a:pt x="7566" y="4952"/>
                  <a:pt x="7254" y="4752"/>
                </a:cubicBezTo>
                <a:cubicBezTo>
                  <a:pt x="7097" y="4653"/>
                  <a:pt x="6893" y="4603"/>
                  <a:pt x="6688" y="4603"/>
                </a:cubicBezTo>
                <a:close/>
                <a:moveTo>
                  <a:pt x="8723" y="4603"/>
                </a:moveTo>
                <a:cubicBezTo>
                  <a:pt x="8518" y="4603"/>
                  <a:pt x="8314" y="4653"/>
                  <a:pt x="8158" y="4752"/>
                </a:cubicBezTo>
                <a:cubicBezTo>
                  <a:pt x="7845" y="4952"/>
                  <a:pt x="7845" y="5276"/>
                  <a:pt x="8158" y="5476"/>
                </a:cubicBezTo>
                <a:cubicBezTo>
                  <a:pt x="8470" y="5676"/>
                  <a:pt x="8976" y="5676"/>
                  <a:pt x="9288" y="5476"/>
                </a:cubicBezTo>
                <a:cubicBezTo>
                  <a:pt x="9601" y="5276"/>
                  <a:pt x="9601" y="4952"/>
                  <a:pt x="9288" y="4752"/>
                </a:cubicBezTo>
                <a:cubicBezTo>
                  <a:pt x="9132" y="4653"/>
                  <a:pt x="8928" y="4603"/>
                  <a:pt x="8723" y="4603"/>
                </a:cubicBezTo>
                <a:close/>
                <a:moveTo>
                  <a:pt x="10758" y="4603"/>
                </a:moveTo>
                <a:cubicBezTo>
                  <a:pt x="10553" y="4603"/>
                  <a:pt x="10349" y="4653"/>
                  <a:pt x="10192" y="4752"/>
                </a:cubicBezTo>
                <a:cubicBezTo>
                  <a:pt x="9880" y="4952"/>
                  <a:pt x="9880" y="5276"/>
                  <a:pt x="10192" y="5476"/>
                </a:cubicBezTo>
                <a:cubicBezTo>
                  <a:pt x="10505" y="5676"/>
                  <a:pt x="11010" y="5676"/>
                  <a:pt x="11323" y="5476"/>
                </a:cubicBezTo>
                <a:cubicBezTo>
                  <a:pt x="11635" y="5276"/>
                  <a:pt x="11635" y="4952"/>
                  <a:pt x="11323" y="4752"/>
                </a:cubicBezTo>
                <a:cubicBezTo>
                  <a:pt x="11167" y="4653"/>
                  <a:pt x="10962" y="4603"/>
                  <a:pt x="10758" y="4603"/>
                </a:cubicBezTo>
                <a:close/>
                <a:moveTo>
                  <a:pt x="12792" y="4603"/>
                </a:moveTo>
                <a:cubicBezTo>
                  <a:pt x="12588" y="4603"/>
                  <a:pt x="12383" y="4653"/>
                  <a:pt x="12227" y="4752"/>
                </a:cubicBezTo>
                <a:cubicBezTo>
                  <a:pt x="11915" y="4952"/>
                  <a:pt x="11915" y="5276"/>
                  <a:pt x="12227" y="5476"/>
                </a:cubicBezTo>
                <a:cubicBezTo>
                  <a:pt x="12539" y="5676"/>
                  <a:pt x="13045" y="5676"/>
                  <a:pt x="13357" y="5476"/>
                </a:cubicBezTo>
                <a:cubicBezTo>
                  <a:pt x="13670" y="5276"/>
                  <a:pt x="13670" y="4952"/>
                  <a:pt x="13357" y="4752"/>
                </a:cubicBezTo>
                <a:cubicBezTo>
                  <a:pt x="13201" y="4653"/>
                  <a:pt x="12997" y="4603"/>
                  <a:pt x="12792" y="4603"/>
                </a:cubicBezTo>
                <a:close/>
                <a:moveTo>
                  <a:pt x="14827" y="4603"/>
                </a:moveTo>
                <a:cubicBezTo>
                  <a:pt x="14622" y="4603"/>
                  <a:pt x="14418" y="4653"/>
                  <a:pt x="14262" y="4752"/>
                </a:cubicBezTo>
                <a:cubicBezTo>
                  <a:pt x="13949" y="4952"/>
                  <a:pt x="13949" y="5276"/>
                  <a:pt x="14262" y="5476"/>
                </a:cubicBezTo>
                <a:cubicBezTo>
                  <a:pt x="14574" y="5676"/>
                  <a:pt x="15080" y="5676"/>
                  <a:pt x="15392" y="5476"/>
                </a:cubicBezTo>
                <a:cubicBezTo>
                  <a:pt x="15704" y="5276"/>
                  <a:pt x="15704" y="4952"/>
                  <a:pt x="15392" y="4752"/>
                </a:cubicBezTo>
                <a:cubicBezTo>
                  <a:pt x="15236" y="4653"/>
                  <a:pt x="15032" y="4603"/>
                  <a:pt x="14827" y="4603"/>
                </a:cubicBezTo>
                <a:close/>
                <a:moveTo>
                  <a:pt x="6688" y="5832"/>
                </a:moveTo>
                <a:cubicBezTo>
                  <a:pt x="6484" y="5832"/>
                  <a:pt x="6279" y="5882"/>
                  <a:pt x="6123" y="5982"/>
                </a:cubicBezTo>
                <a:cubicBezTo>
                  <a:pt x="5811" y="6181"/>
                  <a:pt x="5811" y="6506"/>
                  <a:pt x="6123" y="6705"/>
                </a:cubicBezTo>
                <a:cubicBezTo>
                  <a:pt x="6436" y="6905"/>
                  <a:pt x="6941" y="6905"/>
                  <a:pt x="7254" y="6705"/>
                </a:cubicBezTo>
                <a:cubicBezTo>
                  <a:pt x="7566" y="6506"/>
                  <a:pt x="7566" y="6181"/>
                  <a:pt x="7254" y="5982"/>
                </a:cubicBezTo>
                <a:cubicBezTo>
                  <a:pt x="7097" y="5882"/>
                  <a:pt x="6893" y="5832"/>
                  <a:pt x="6688" y="5832"/>
                </a:cubicBezTo>
                <a:close/>
                <a:moveTo>
                  <a:pt x="8723" y="5832"/>
                </a:moveTo>
                <a:cubicBezTo>
                  <a:pt x="8672" y="5832"/>
                  <a:pt x="8620" y="5835"/>
                  <a:pt x="8570" y="5841"/>
                </a:cubicBezTo>
                <a:cubicBezTo>
                  <a:pt x="8419" y="5860"/>
                  <a:pt x="8275" y="5907"/>
                  <a:pt x="8158" y="5982"/>
                </a:cubicBezTo>
                <a:cubicBezTo>
                  <a:pt x="7845" y="6181"/>
                  <a:pt x="7845" y="6506"/>
                  <a:pt x="8158" y="6705"/>
                </a:cubicBezTo>
                <a:cubicBezTo>
                  <a:pt x="8314" y="6805"/>
                  <a:pt x="8518" y="6855"/>
                  <a:pt x="8723" y="6855"/>
                </a:cubicBezTo>
                <a:cubicBezTo>
                  <a:pt x="8928" y="6855"/>
                  <a:pt x="9132" y="6805"/>
                  <a:pt x="9288" y="6705"/>
                </a:cubicBezTo>
                <a:cubicBezTo>
                  <a:pt x="9601" y="6506"/>
                  <a:pt x="9601" y="6181"/>
                  <a:pt x="9288" y="5982"/>
                </a:cubicBezTo>
                <a:cubicBezTo>
                  <a:pt x="9132" y="5882"/>
                  <a:pt x="8928" y="5832"/>
                  <a:pt x="8723" y="5832"/>
                </a:cubicBezTo>
                <a:close/>
                <a:moveTo>
                  <a:pt x="10758" y="5832"/>
                </a:moveTo>
                <a:cubicBezTo>
                  <a:pt x="10706" y="5832"/>
                  <a:pt x="10655" y="5835"/>
                  <a:pt x="10605" y="5841"/>
                </a:cubicBezTo>
                <a:cubicBezTo>
                  <a:pt x="10453" y="5860"/>
                  <a:pt x="10310" y="5907"/>
                  <a:pt x="10192" y="5982"/>
                </a:cubicBezTo>
                <a:cubicBezTo>
                  <a:pt x="9880" y="6181"/>
                  <a:pt x="9880" y="6506"/>
                  <a:pt x="10192" y="6705"/>
                </a:cubicBezTo>
                <a:cubicBezTo>
                  <a:pt x="10349" y="6805"/>
                  <a:pt x="10553" y="6855"/>
                  <a:pt x="10758" y="6855"/>
                </a:cubicBezTo>
                <a:cubicBezTo>
                  <a:pt x="10962" y="6855"/>
                  <a:pt x="11167" y="6805"/>
                  <a:pt x="11323" y="6705"/>
                </a:cubicBezTo>
                <a:cubicBezTo>
                  <a:pt x="11635" y="6506"/>
                  <a:pt x="11635" y="6181"/>
                  <a:pt x="11323" y="5982"/>
                </a:cubicBezTo>
                <a:cubicBezTo>
                  <a:pt x="11167" y="5882"/>
                  <a:pt x="10962" y="5832"/>
                  <a:pt x="10758" y="5832"/>
                </a:cubicBezTo>
                <a:close/>
                <a:moveTo>
                  <a:pt x="12792" y="5832"/>
                </a:moveTo>
                <a:cubicBezTo>
                  <a:pt x="12741" y="5832"/>
                  <a:pt x="12690" y="5835"/>
                  <a:pt x="12639" y="5841"/>
                </a:cubicBezTo>
                <a:cubicBezTo>
                  <a:pt x="12488" y="5860"/>
                  <a:pt x="12344" y="5907"/>
                  <a:pt x="12227" y="5982"/>
                </a:cubicBezTo>
                <a:cubicBezTo>
                  <a:pt x="11915" y="6181"/>
                  <a:pt x="11915" y="6506"/>
                  <a:pt x="12227" y="6705"/>
                </a:cubicBezTo>
                <a:cubicBezTo>
                  <a:pt x="12383" y="6805"/>
                  <a:pt x="12588" y="6855"/>
                  <a:pt x="12792" y="6855"/>
                </a:cubicBezTo>
                <a:cubicBezTo>
                  <a:pt x="12997" y="6855"/>
                  <a:pt x="13201" y="6805"/>
                  <a:pt x="13357" y="6705"/>
                </a:cubicBezTo>
                <a:cubicBezTo>
                  <a:pt x="13670" y="6506"/>
                  <a:pt x="13670" y="6181"/>
                  <a:pt x="13357" y="5982"/>
                </a:cubicBezTo>
                <a:cubicBezTo>
                  <a:pt x="13201" y="5882"/>
                  <a:pt x="12997" y="5832"/>
                  <a:pt x="12792" y="5832"/>
                </a:cubicBezTo>
                <a:close/>
                <a:moveTo>
                  <a:pt x="14827" y="5832"/>
                </a:moveTo>
                <a:cubicBezTo>
                  <a:pt x="14776" y="5832"/>
                  <a:pt x="14724" y="5835"/>
                  <a:pt x="14674" y="5841"/>
                </a:cubicBezTo>
                <a:cubicBezTo>
                  <a:pt x="14523" y="5860"/>
                  <a:pt x="14379" y="5907"/>
                  <a:pt x="14262" y="5982"/>
                </a:cubicBezTo>
                <a:cubicBezTo>
                  <a:pt x="13949" y="6181"/>
                  <a:pt x="13949" y="6506"/>
                  <a:pt x="14262" y="6705"/>
                </a:cubicBezTo>
                <a:cubicBezTo>
                  <a:pt x="14418" y="6805"/>
                  <a:pt x="14622" y="6855"/>
                  <a:pt x="14827" y="6855"/>
                </a:cubicBezTo>
                <a:cubicBezTo>
                  <a:pt x="15032" y="6855"/>
                  <a:pt x="15236" y="6805"/>
                  <a:pt x="15392" y="6705"/>
                </a:cubicBezTo>
                <a:cubicBezTo>
                  <a:pt x="15704" y="6506"/>
                  <a:pt x="15704" y="6181"/>
                  <a:pt x="15392" y="5982"/>
                </a:cubicBezTo>
                <a:cubicBezTo>
                  <a:pt x="15236" y="5882"/>
                  <a:pt x="15032" y="5832"/>
                  <a:pt x="14827" y="5832"/>
                </a:cubicBezTo>
                <a:close/>
                <a:moveTo>
                  <a:pt x="6688" y="11941"/>
                </a:moveTo>
                <a:cubicBezTo>
                  <a:pt x="6484" y="11941"/>
                  <a:pt x="6279" y="11991"/>
                  <a:pt x="6123" y="12091"/>
                </a:cubicBezTo>
                <a:cubicBezTo>
                  <a:pt x="5811" y="12291"/>
                  <a:pt x="5811" y="12615"/>
                  <a:pt x="6123" y="12815"/>
                </a:cubicBezTo>
                <a:cubicBezTo>
                  <a:pt x="6436" y="13015"/>
                  <a:pt x="6941" y="13015"/>
                  <a:pt x="7254" y="12815"/>
                </a:cubicBezTo>
                <a:cubicBezTo>
                  <a:pt x="7566" y="12615"/>
                  <a:pt x="7566" y="12291"/>
                  <a:pt x="7254" y="12091"/>
                </a:cubicBezTo>
                <a:cubicBezTo>
                  <a:pt x="7097" y="11991"/>
                  <a:pt x="6893" y="11941"/>
                  <a:pt x="6688" y="11941"/>
                </a:cubicBezTo>
                <a:close/>
                <a:moveTo>
                  <a:pt x="8723" y="11941"/>
                </a:moveTo>
                <a:cubicBezTo>
                  <a:pt x="8518" y="11941"/>
                  <a:pt x="8314" y="11991"/>
                  <a:pt x="8158" y="12091"/>
                </a:cubicBezTo>
                <a:cubicBezTo>
                  <a:pt x="7845" y="12291"/>
                  <a:pt x="7845" y="12615"/>
                  <a:pt x="8158" y="12815"/>
                </a:cubicBezTo>
                <a:cubicBezTo>
                  <a:pt x="8470" y="13015"/>
                  <a:pt x="8976" y="13015"/>
                  <a:pt x="9288" y="12815"/>
                </a:cubicBezTo>
                <a:cubicBezTo>
                  <a:pt x="9601" y="12615"/>
                  <a:pt x="9601" y="12291"/>
                  <a:pt x="9288" y="12091"/>
                </a:cubicBezTo>
                <a:cubicBezTo>
                  <a:pt x="9132" y="11991"/>
                  <a:pt x="8928" y="11941"/>
                  <a:pt x="8723" y="11941"/>
                </a:cubicBezTo>
                <a:close/>
                <a:moveTo>
                  <a:pt x="10758" y="11941"/>
                </a:moveTo>
                <a:cubicBezTo>
                  <a:pt x="10553" y="11941"/>
                  <a:pt x="10349" y="11991"/>
                  <a:pt x="10192" y="12091"/>
                </a:cubicBezTo>
                <a:cubicBezTo>
                  <a:pt x="9880" y="12291"/>
                  <a:pt x="9880" y="12615"/>
                  <a:pt x="10192" y="12815"/>
                </a:cubicBezTo>
                <a:cubicBezTo>
                  <a:pt x="10505" y="13015"/>
                  <a:pt x="11010" y="13015"/>
                  <a:pt x="11323" y="12815"/>
                </a:cubicBezTo>
                <a:cubicBezTo>
                  <a:pt x="11635" y="12615"/>
                  <a:pt x="11635" y="12291"/>
                  <a:pt x="11323" y="12091"/>
                </a:cubicBezTo>
                <a:cubicBezTo>
                  <a:pt x="11167" y="11991"/>
                  <a:pt x="10962" y="11941"/>
                  <a:pt x="10758" y="11941"/>
                </a:cubicBezTo>
                <a:close/>
                <a:moveTo>
                  <a:pt x="12792" y="11941"/>
                </a:moveTo>
                <a:cubicBezTo>
                  <a:pt x="12588" y="11941"/>
                  <a:pt x="12383" y="11991"/>
                  <a:pt x="12227" y="12091"/>
                </a:cubicBezTo>
                <a:cubicBezTo>
                  <a:pt x="11915" y="12291"/>
                  <a:pt x="11915" y="12615"/>
                  <a:pt x="12227" y="12815"/>
                </a:cubicBezTo>
                <a:cubicBezTo>
                  <a:pt x="12539" y="13015"/>
                  <a:pt x="13045" y="13015"/>
                  <a:pt x="13357" y="12815"/>
                </a:cubicBezTo>
                <a:cubicBezTo>
                  <a:pt x="13670" y="12615"/>
                  <a:pt x="13670" y="12291"/>
                  <a:pt x="13357" y="12091"/>
                </a:cubicBezTo>
                <a:cubicBezTo>
                  <a:pt x="13201" y="11991"/>
                  <a:pt x="12997" y="11941"/>
                  <a:pt x="12792" y="11941"/>
                </a:cubicBezTo>
                <a:close/>
                <a:moveTo>
                  <a:pt x="14827" y="11941"/>
                </a:moveTo>
                <a:cubicBezTo>
                  <a:pt x="14622" y="11941"/>
                  <a:pt x="14418" y="11991"/>
                  <a:pt x="14262" y="12091"/>
                </a:cubicBezTo>
                <a:cubicBezTo>
                  <a:pt x="13949" y="12291"/>
                  <a:pt x="13949" y="12615"/>
                  <a:pt x="14262" y="12815"/>
                </a:cubicBezTo>
                <a:cubicBezTo>
                  <a:pt x="14574" y="13015"/>
                  <a:pt x="15080" y="13015"/>
                  <a:pt x="15392" y="12815"/>
                </a:cubicBezTo>
                <a:cubicBezTo>
                  <a:pt x="15704" y="12615"/>
                  <a:pt x="15704" y="12291"/>
                  <a:pt x="15392" y="12091"/>
                </a:cubicBezTo>
                <a:cubicBezTo>
                  <a:pt x="15236" y="11991"/>
                  <a:pt x="15032" y="11941"/>
                  <a:pt x="14827" y="11941"/>
                </a:cubicBezTo>
                <a:close/>
                <a:moveTo>
                  <a:pt x="6688" y="13158"/>
                </a:moveTo>
                <a:cubicBezTo>
                  <a:pt x="6484" y="13158"/>
                  <a:pt x="6279" y="13208"/>
                  <a:pt x="6123" y="13308"/>
                </a:cubicBezTo>
                <a:cubicBezTo>
                  <a:pt x="5811" y="13508"/>
                  <a:pt x="5811" y="13832"/>
                  <a:pt x="6123" y="14032"/>
                </a:cubicBezTo>
                <a:cubicBezTo>
                  <a:pt x="6436" y="14232"/>
                  <a:pt x="6941" y="14232"/>
                  <a:pt x="7254" y="14032"/>
                </a:cubicBezTo>
                <a:cubicBezTo>
                  <a:pt x="7566" y="13832"/>
                  <a:pt x="7566" y="13508"/>
                  <a:pt x="7254" y="13308"/>
                </a:cubicBezTo>
                <a:cubicBezTo>
                  <a:pt x="7097" y="13208"/>
                  <a:pt x="6893" y="13158"/>
                  <a:pt x="6688" y="13158"/>
                </a:cubicBezTo>
                <a:close/>
                <a:moveTo>
                  <a:pt x="8723" y="13158"/>
                </a:moveTo>
                <a:cubicBezTo>
                  <a:pt x="8518" y="13158"/>
                  <a:pt x="8314" y="13208"/>
                  <a:pt x="8158" y="13308"/>
                </a:cubicBezTo>
                <a:cubicBezTo>
                  <a:pt x="7845" y="13508"/>
                  <a:pt x="7845" y="13832"/>
                  <a:pt x="8158" y="14032"/>
                </a:cubicBezTo>
                <a:cubicBezTo>
                  <a:pt x="8470" y="14232"/>
                  <a:pt x="8976" y="14232"/>
                  <a:pt x="9288" y="14032"/>
                </a:cubicBezTo>
                <a:cubicBezTo>
                  <a:pt x="9601" y="13832"/>
                  <a:pt x="9601" y="13508"/>
                  <a:pt x="9288" y="13308"/>
                </a:cubicBezTo>
                <a:cubicBezTo>
                  <a:pt x="9132" y="13208"/>
                  <a:pt x="8928" y="13158"/>
                  <a:pt x="8723" y="13158"/>
                </a:cubicBezTo>
                <a:close/>
                <a:moveTo>
                  <a:pt x="10758" y="13158"/>
                </a:moveTo>
                <a:cubicBezTo>
                  <a:pt x="10553" y="13158"/>
                  <a:pt x="10349" y="13208"/>
                  <a:pt x="10192" y="13308"/>
                </a:cubicBezTo>
                <a:cubicBezTo>
                  <a:pt x="9880" y="13508"/>
                  <a:pt x="9880" y="13832"/>
                  <a:pt x="10192" y="14032"/>
                </a:cubicBezTo>
                <a:cubicBezTo>
                  <a:pt x="10505" y="14232"/>
                  <a:pt x="11010" y="14232"/>
                  <a:pt x="11323" y="14032"/>
                </a:cubicBezTo>
                <a:cubicBezTo>
                  <a:pt x="11635" y="13832"/>
                  <a:pt x="11635" y="13508"/>
                  <a:pt x="11323" y="13308"/>
                </a:cubicBezTo>
                <a:cubicBezTo>
                  <a:pt x="11167" y="13208"/>
                  <a:pt x="10962" y="13158"/>
                  <a:pt x="10758" y="13158"/>
                </a:cubicBezTo>
                <a:close/>
                <a:moveTo>
                  <a:pt x="14827" y="13158"/>
                </a:moveTo>
                <a:cubicBezTo>
                  <a:pt x="14622" y="13158"/>
                  <a:pt x="14418" y="13208"/>
                  <a:pt x="14262" y="13308"/>
                </a:cubicBezTo>
                <a:cubicBezTo>
                  <a:pt x="13949" y="13508"/>
                  <a:pt x="13949" y="13832"/>
                  <a:pt x="14262" y="14032"/>
                </a:cubicBezTo>
                <a:cubicBezTo>
                  <a:pt x="14574" y="14232"/>
                  <a:pt x="15080" y="14232"/>
                  <a:pt x="15392" y="14032"/>
                </a:cubicBezTo>
                <a:cubicBezTo>
                  <a:pt x="15704" y="13832"/>
                  <a:pt x="15704" y="13508"/>
                  <a:pt x="15392" y="13308"/>
                </a:cubicBezTo>
                <a:cubicBezTo>
                  <a:pt x="15236" y="13208"/>
                  <a:pt x="15032" y="13158"/>
                  <a:pt x="14827" y="13158"/>
                </a:cubicBezTo>
                <a:close/>
                <a:moveTo>
                  <a:pt x="12792" y="13170"/>
                </a:moveTo>
                <a:cubicBezTo>
                  <a:pt x="12588" y="13170"/>
                  <a:pt x="12383" y="13220"/>
                  <a:pt x="12227" y="13320"/>
                </a:cubicBezTo>
                <a:cubicBezTo>
                  <a:pt x="11915" y="13520"/>
                  <a:pt x="11915" y="13844"/>
                  <a:pt x="12227" y="14044"/>
                </a:cubicBezTo>
                <a:cubicBezTo>
                  <a:pt x="12539" y="14244"/>
                  <a:pt x="13045" y="14244"/>
                  <a:pt x="13357" y="14044"/>
                </a:cubicBezTo>
                <a:cubicBezTo>
                  <a:pt x="13670" y="13844"/>
                  <a:pt x="13670" y="13520"/>
                  <a:pt x="13357" y="13320"/>
                </a:cubicBezTo>
                <a:cubicBezTo>
                  <a:pt x="13201" y="13220"/>
                  <a:pt x="12997" y="13170"/>
                  <a:pt x="12792" y="13170"/>
                </a:cubicBezTo>
                <a:close/>
                <a:moveTo>
                  <a:pt x="6688" y="14376"/>
                </a:moveTo>
                <a:cubicBezTo>
                  <a:pt x="6484" y="14376"/>
                  <a:pt x="6279" y="14425"/>
                  <a:pt x="6123" y="14525"/>
                </a:cubicBezTo>
                <a:cubicBezTo>
                  <a:pt x="5811" y="14725"/>
                  <a:pt x="5811" y="15049"/>
                  <a:pt x="6123" y="15249"/>
                </a:cubicBezTo>
                <a:cubicBezTo>
                  <a:pt x="6436" y="15449"/>
                  <a:pt x="6941" y="15449"/>
                  <a:pt x="7254" y="15249"/>
                </a:cubicBezTo>
                <a:cubicBezTo>
                  <a:pt x="7566" y="15049"/>
                  <a:pt x="7566" y="14725"/>
                  <a:pt x="7254" y="14525"/>
                </a:cubicBezTo>
                <a:cubicBezTo>
                  <a:pt x="7097" y="14425"/>
                  <a:pt x="6893" y="14376"/>
                  <a:pt x="6688" y="14376"/>
                </a:cubicBezTo>
                <a:close/>
                <a:moveTo>
                  <a:pt x="8723" y="14376"/>
                </a:moveTo>
                <a:cubicBezTo>
                  <a:pt x="8518" y="14376"/>
                  <a:pt x="8314" y="14425"/>
                  <a:pt x="8158" y="14525"/>
                </a:cubicBezTo>
                <a:cubicBezTo>
                  <a:pt x="7845" y="14725"/>
                  <a:pt x="7845" y="15049"/>
                  <a:pt x="8158" y="15249"/>
                </a:cubicBezTo>
                <a:cubicBezTo>
                  <a:pt x="8470" y="15449"/>
                  <a:pt x="8976" y="15449"/>
                  <a:pt x="9288" y="15249"/>
                </a:cubicBezTo>
                <a:cubicBezTo>
                  <a:pt x="9601" y="15049"/>
                  <a:pt x="9601" y="14725"/>
                  <a:pt x="9288" y="14525"/>
                </a:cubicBezTo>
                <a:cubicBezTo>
                  <a:pt x="9132" y="14425"/>
                  <a:pt x="8928" y="14376"/>
                  <a:pt x="8723" y="14376"/>
                </a:cubicBezTo>
                <a:close/>
                <a:moveTo>
                  <a:pt x="10758" y="14376"/>
                </a:moveTo>
                <a:cubicBezTo>
                  <a:pt x="10553" y="14376"/>
                  <a:pt x="10349" y="14425"/>
                  <a:pt x="10192" y="14525"/>
                </a:cubicBezTo>
                <a:cubicBezTo>
                  <a:pt x="9880" y="14725"/>
                  <a:pt x="9880" y="15049"/>
                  <a:pt x="10192" y="15249"/>
                </a:cubicBezTo>
                <a:cubicBezTo>
                  <a:pt x="10505" y="15449"/>
                  <a:pt x="11010" y="15449"/>
                  <a:pt x="11323" y="15249"/>
                </a:cubicBezTo>
                <a:cubicBezTo>
                  <a:pt x="11635" y="15049"/>
                  <a:pt x="11635" y="14725"/>
                  <a:pt x="11323" y="14525"/>
                </a:cubicBezTo>
                <a:cubicBezTo>
                  <a:pt x="11167" y="14425"/>
                  <a:pt x="10962" y="14376"/>
                  <a:pt x="10758" y="14376"/>
                </a:cubicBezTo>
                <a:close/>
                <a:moveTo>
                  <a:pt x="12792" y="14376"/>
                </a:moveTo>
                <a:cubicBezTo>
                  <a:pt x="12588" y="14376"/>
                  <a:pt x="12383" y="14425"/>
                  <a:pt x="12227" y="14525"/>
                </a:cubicBezTo>
                <a:cubicBezTo>
                  <a:pt x="11915" y="14725"/>
                  <a:pt x="11915" y="15049"/>
                  <a:pt x="12227" y="15249"/>
                </a:cubicBezTo>
                <a:cubicBezTo>
                  <a:pt x="12539" y="15449"/>
                  <a:pt x="13045" y="15449"/>
                  <a:pt x="13357" y="15249"/>
                </a:cubicBezTo>
                <a:cubicBezTo>
                  <a:pt x="13670" y="15049"/>
                  <a:pt x="13670" y="14725"/>
                  <a:pt x="13357" y="14525"/>
                </a:cubicBezTo>
                <a:cubicBezTo>
                  <a:pt x="13201" y="14425"/>
                  <a:pt x="12997" y="14376"/>
                  <a:pt x="12792" y="14376"/>
                </a:cubicBezTo>
                <a:close/>
                <a:moveTo>
                  <a:pt x="14827" y="14376"/>
                </a:moveTo>
                <a:cubicBezTo>
                  <a:pt x="14622" y="14376"/>
                  <a:pt x="14418" y="14425"/>
                  <a:pt x="14262" y="14525"/>
                </a:cubicBezTo>
                <a:cubicBezTo>
                  <a:pt x="13949" y="14725"/>
                  <a:pt x="13949" y="15049"/>
                  <a:pt x="14262" y="15249"/>
                </a:cubicBezTo>
                <a:cubicBezTo>
                  <a:pt x="14574" y="15449"/>
                  <a:pt x="15080" y="15449"/>
                  <a:pt x="15392" y="15249"/>
                </a:cubicBezTo>
                <a:cubicBezTo>
                  <a:pt x="15704" y="15049"/>
                  <a:pt x="15704" y="14725"/>
                  <a:pt x="15392" y="14525"/>
                </a:cubicBezTo>
                <a:cubicBezTo>
                  <a:pt x="15236" y="14425"/>
                  <a:pt x="15032" y="14376"/>
                  <a:pt x="14827" y="14376"/>
                </a:cubicBezTo>
                <a:close/>
                <a:moveTo>
                  <a:pt x="4673" y="14441"/>
                </a:moveTo>
                <a:cubicBezTo>
                  <a:pt x="4494" y="14441"/>
                  <a:pt x="4315" y="14485"/>
                  <a:pt x="4179" y="14572"/>
                </a:cubicBezTo>
                <a:cubicBezTo>
                  <a:pt x="3907" y="14746"/>
                  <a:pt x="3907" y="15029"/>
                  <a:pt x="4179" y="15203"/>
                </a:cubicBezTo>
                <a:cubicBezTo>
                  <a:pt x="4452" y="15378"/>
                  <a:pt x="4893" y="15378"/>
                  <a:pt x="5166" y="15203"/>
                </a:cubicBezTo>
                <a:cubicBezTo>
                  <a:pt x="5438" y="15029"/>
                  <a:pt x="5438" y="14746"/>
                  <a:pt x="5166" y="14572"/>
                </a:cubicBezTo>
                <a:cubicBezTo>
                  <a:pt x="5030" y="14485"/>
                  <a:pt x="4851" y="14441"/>
                  <a:pt x="4673" y="14441"/>
                </a:cubicBezTo>
                <a:close/>
                <a:moveTo>
                  <a:pt x="16861" y="14441"/>
                </a:moveTo>
                <a:cubicBezTo>
                  <a:pt x="16683" y="14441"/>
                  <a:pt x="16504" y="14485"/>
                  <a:pt x="16368" y="14572"/>
                </a:cubicBezTo>
                <a:cubicBezTo>
                  <a:pt x="16096" y="14746"/>
                  <a:pt x="16096" y="15029"/>
                  <a:pt x="16368" y="15203"/>
                </a:cubicBezTo>
                <a:cubicBezTo>
                  <a:pt x="16641" y="15378"/>
                  <a:pt x="17082" y="15378"/>
                  <a:pt x="17355" y="15203"/>
                </a:cubicBezTo>
                <a:cubicBezTo>
                  <a:pt x="17627" y="15029"/>
                  <a:pt x="17627" y="14746"/>
                  <a:pt x="17355" y="14572"/>
                </a:cubicBezTo>
                <a:cubicBezTo>
                  <a:pt x="17219" y="14485"/>
                  <a:pt x="17040" y="14441"/>
                  <a:pt x="16861" y="14441"/>
                </a:cubicBezTo>
                <a:close/>
                <a:moveTo>
                  <a:pt x="2657" y="14489"/>
                </a:moveTo>
                <a:cubicBezTo>
                  <a:pt x="2498" y="14489"/>
                  <a:pt x="2338" y="14528"/>
                  <a:pt x="2216" y="14606"/>
                </a:cubicBezTo>
                <a:cubicBezTo>
                  <a:pt x="1973" y="14761"/>
                  <a:pt x="1973" y="15013"/>
                  <a:pt x="2216" y="15169"/>
                </a:cubicBezTo>
                <a:cubicBezTo>
                  <a:pt x="2459" y="15324"/>
                  <a:pt x="2854" y="15324"/>
                  <a:pt x="3097" y="15169"/>
                </a:cubicBezTo>
                <a:cubicBezTo>
                  <a:pt x="3340" y="15013"/>
                  <a:pt x="3340" y="14761"/>
                  <a:pt x="3097" y="14606"/>
                </a:cubicBezTo>
                <a:cubicBezTo>
                  <a:pt x="2976" y="14528"/>
                  <a:pt x="2816" y="14489"/>
                  <a:pt x="2657" y="14489"/>
                </a:cubicBezTo>
                <a:close/>
                <a:moveTo>
                  <a:pt x="18858" y="14489"/>
                </a:moveTo>
                <a:cubicBezTo>
                  <a:pt x="18699" y="14489"/>
                  <a:pt x="18540" y="14528"/>
                  <a:pt x="18418" y="14606"/>
                </a:cubicBezTo>
                <a:cubicBezTo>
                  <a:pt x="18175" y="14761"/>
                  <a:pt x="18175" y="15013"/>
                  <a:pt x="18418" y="15169"/>
                </a:cubicBezTo>
                <a:cubicBezTo>
                  <a:pt x="18661" y="15324"/>
                  <a:pt x="19056" y="15324"/>
                  <a:pt x="19299" y="15169"/>
                </a:cubicBezTo>
                <a:cubicBezTo>
                  <a:pt x="19542" y="15013"/>
                  <a:pt x="19542" y="14761"/>
                  <a:pt x="19299" y="14606"/>
                </a:cubicBezTo>
                <a:cubicBezTo>
                  <a:pt x="19177" y="14528"/>
                  <a:pt x="19018" y="14489"/>
                  <a:pt x="18858" y="14489"/>
                </a:cubicBezTo>
                <a:close/>
                <a:moveTo>
                  <a:pt x="544" y="14540"/>
                </a:moveTo>
                <a:cubicBezTo>
                  <a:pt x="405" y="14540"/>
                  <a:pt x="266" y="14573"/>
                  <a:pt x="159" y="14641"/>
                </a:cubicBezTo>
                <a:cubicBezTo>
                  <a:pt x="-53" y="14777"/>
                  <a:pt x="-53" y="14998"/>
                  <a:pt x="159" y="15134"/>
                </a:cubicBezTo>
                <a:cubicBezTo>
                  <a:pt x="372" y="15270"/>
                  <a:pt x="716" y="15270"/>
                  <a:pt x="928" y="15134"/>
                </a:cubicBezTo>
                <a:cubicBezTo>
                  <a:pt x="1141" y="14998"/>
                  <a:pt x="1141" y="14777"/>
                  <a:pt x="928" y="14641"/>
                </a:cubicBezTo>
                <a:cubicBezTo>
                  <a:pt x="822" y="14573"/>
                  <a:pt x="684" y="14540"/>
                  <a:pt x="544" y="14540"/>
                </a:cubicBezTo>
                <a:close/>
                <a:moveTo>
                  <a:pt x="20950" y="14540"/>
                </a:moveTo>
                <a:cubicBezTo>
                  <a:pt x="20810" y="14540"/>
                  <a:pt x="20671" y="14573"/>
                  <a:pt x="20565" y="14641"/>
                </a:cubicBezTo>
                <a:cubicBezTo>
                  <a:pt x="20352" y="14777"/>
                  <a:pt x="20352" y="14998"/>
                  <a:pt x="20565" y="15134"/>
                </a:cubicBezTo>
                <a:cubicBezTo>
                  <a:pt x="20777" y="15270"/>
                  <a:pt x="21122" y="15270"/>
                  <a:pt x="21335" y="15134"/>
                </a:cubicBezTo>
                <a:cubicBezTo>
                  <a:pt x="21547" y="14998"/>
                  <a:pt x="21547" y="14777"/>
                  <a:pt x="21335" y="14641"/>
                </a:cubicBezTo>
                <a:cubicBezTo>
                  <a:pt x="21228" y="14573"/>
                  <a:pt x="21089" y="14540"/>
                  <a:pt x="20950" y="14540"/>
                </a:cubicBezTo>
                <a:close/>
                <a:moveTo>
                  <a:pt x="6688" y="15593"/>
                </a:moveTo>
                <a:cubicBezTo>
                  <a:pt x="6484" y="15593"/>
                  <a:pt x="6279" y="15643"/>
                  <a:pt x="6123" y="15742"/>
                </a:cubicBezTo>
                <a:cubicBezTo>
                  <a:pt x="5811" y="15942"/>
                  <a:pt x="5811" y="16266"/>
                  <a:pt x="6123" y="16466"/>
                </a:cubicBezTo>
                <a:cubicBezTo>
                  <a:pt x="6436" y="16666"/>
                  <a:pt x="6941" y="16666"/>
                  <a:pt x="7254" y="16466"/>
                </a:cubicBezTo>
                <a:cubicBezTo>
                  <a:pt x="7566" y="16266"/>
                  <a:pt x="7566" y="15942"/>
                  <a:pt x="7254" y="15742"/>
                </a:cubicBezTo>
                <a:cubicBezTo>
                  <a:pt x="7097" y="15643"/>
                  <a:pt x="6893" y="15593"/>
                  <a:pt x="6688" y="15593"/>
                </a:cubicBezTo>
                <a:close/>
                <a:moveTo>
                  <a:pt x="8723" y="15593"/>
                </a:moveTo>
                <a:cubicBezTo>
                  <a:pt x="8518" y="15593"/>
                  <a:pt x="8314" y="15643"/>
                  <a:pt x="8158" y="15742"/>
                </a:cubicBezTo>
                <a:cubicBezTo>
                  <a:pt x="7845" y="15942"/>
                  <a:pt x="7845" y="16266"/>
                  <a:pt x="8158" y="16466"/>
                </a:cubicBezTo>
                <a:cubicBezTo>
                  <a:pt x="8470" y="16666"/>
                  <a:pt x="8976" y="16666"/>
                  <a:pt x="9288" y="16466"/>
                </a:cubicBezTo>
                <a:cubicBezTo>
                  <a:pt x="9601" y="16266"/>
                  <a:pt x="9601" y="15942"/>
                  <a:pt x="9288" y="15742"/>
                </a:cubicBezTo>
                <a:cubicBezTo>
                  <a:pt x="9132" y="15643"/>
                  <a:pt x="8928" y="15593"/>
                  <a:pt x="8723" y="15593"/>
                </a:cubicBezTo>
                <a:close/>
                <a:moveTo>
                  <a:pt x="10758" y="15593"/>
                </a:moveTo>
                <a:cubicBezTo>
                  <a:pt x="10553" y="15593"/>
                  <a:pt x="10349" y="15643"/>
                  <a:pt x="10192" y="15742"/>
                </a:cubicBezTo>
                <a:cubicBezTo>
                  <a:pt x="9880" y="15942"/>
                  <a:pt x="9880" y="16266"/>
                  <a:pt x="10192" y="16466"/>
                </a:cubicBezTo>
                <a:cubicBezTo>
                  <a:pt x="10505" y="16666"/>
                  <a:pt x="11010" y="16666"/>
                  <a:pt x="11323" y="16466"/>
                </a:cubicBezTo>
                <a:cubicBezTo>
                  <a:pt x="11635" y="16266"/>
                  <a:pt x="11635" y="15942"/>
                  <a:pt x="11323" y="15742"/>
                </a:cubicBezTo>
                <a:cubicBezTo>
                  <a:pt x="11167" y="15643"/>
                  <a:pt x="10962" y="15593"/>
                  <a:pt x="10758" y="15593"/>
                </a:cubicBezTo>
                <a:close/>
                <a:moveTo>
                  <a:pt x="12792" y="15593"/>
                </a:moveTo>
                <a:cubicBezTo>
                  <a:pt x="12588" y="15593"/>
                  <a:pt x="12383" y="15643"/>
                  <a:pt x="12227" y="15742"/>
                </a:cubicBezTo>
                <a:cubicBezTo>
                  <a:pt x="11915" y="15942"/>
                  <a:pt x="11915" y="16266"/>
                  <a:pt x="12227" y="16466"/>
                </a:cubicBezTo>
                <a:cubicBezTo>
                  <a:pt x="12539" y="16666"/>
                  <a:pt x="13045" y="16666"/>
                  <a:pt x="13357" y="16466"/>
                </a:cubicBezTo>
                <a:cubicBezTo>
                  <a:pt x="13670" y="16266"/>
                  <a:pt x="13670" y="15942"/>
                  <a:pt x="13357" y="15742"/>
                </a:cubicBezTo>
                <a:cubicBezTo>
                  <a:pt x="13201" y="15643"/>
                  <a:pt x="12997" y="15593"/>
                  <a:pt x="12792" y="15593"/>
                </a:cubicBezTo>
                <a:close/>
                <a:moveTo>
                  <a:pt x="14827" y="15593"/>
                </a:moveTo>
                <a:cubicBezTo>
                  <a:pt x="14622" y="15593"/>
                  <a:pt x="14418" y="15643"/>
                  <a:pt x="14262" y="15742"/>
                </a:cubicBezTo>
                <a:cubicBezTo>
                  <a:pt x="13949" y="15942"/>
                  <a:pt x="13949" y="16266"/>
                  <a:pt x="14262" y="16466"/>
                </a:cubicBezTo>
                <a:cubicBezTo>
                  <a:pt x="14574" y="16666"/>
                  <a:pt x="15080" y="16666"/>
                  <a:pt x="15392" y="16466"/>
                </a:cubicBezTo>
                <a:cubicBezTo>
                  <a:pt x="15704" y="16266"/>
                  <a:pt x="15704" y="15942"/>
                  <a:pt x="15392" y="15742"/>
                </a:cubicBezTo>
                <a:cubicBezTo>
                  <a:pt x="15236" y="15643"/>
                  <a:pt x="15032" y="15593"/>
                  <a:pt x="14827" y="15593"/>
                </a:cubicBezTo>
                <a:close/>
                <a:moveTo>
                  <a:pt x="4673" y="15658"/>
                </a:moveTo>
                <a:cubicBezTo>
                  <a:pt x="4494" y="15658"/>
                  <a:pt x="4315" y="15702"/>
                  <a:pt x="4179" y="15789"/>
                </a:cubicBezTo>
                <a:cubicBezTo>
                  <a:pt x="3907" y="15963"/>
                  <a:pt x="3907" y="16246"/>
                  <a:pt x="4179" y="16420"/>
                </a:cubicBezTo>
                <a:cubicBezTo>
                  <a:pt x="4452" y="16595"/>
                  <a:pt x="4893" y="16595"/>
                  <a:pt x="5166" y="16420"/>
                </a:cubicBezTo>
                <a:cubicBezTo>
                  <a:pt x="5438" y="16246"/>
                  <a:pt x="5438" y="15963"/>
                  <a:pt x="5166" y="15789"/>
                </a:cubicBezTo>
                <a:cubicBezTo>
                  <a:pt x="5030" y="15702"/>
                  <a:pt x="4851" y="15658"/>
                  <a:pt x="4673" y="15658"/>
                </a:cubicBezTo>
                <a:close/>
                <a:moveTo>
                  <a:pt x="16861" y="15658"/>
                </a:moveTo>
                <a:cubicBezTo>
                  <a:pt x="16683" y="15658"/>
                  <a:pt x="16504" y="15702"/>
                  <a:pt x="16368" y="15789"/>
                </a:cubicBezTo>
                <a:cubicBezTo>
                  <a:pt x="16096" y="15963"/>
                  <a:pt x="16096" y="16246"/>
                  <a:pt x="16368" y="16420"/>
                </a:cubicBezTo>
                <a:cubicBezTo>
                  <a:pt x="16641" y="16595"/>
                  <a:pt x="17082" y="16595"/>
                  <a:pt x="17355" y="16420"/>
                </a:cubicBezTo>
                <a:cubicBezTo>
                  <a:pt x="17627" y="16246"/>
                  <a:pt x="17627" y="15963"/>
                  <a:pt x="17355" y="15789"/>
                </a:cubicBezTo>
                <a:cubicBezTo>
                  <a:pt x="17219" y="15702"/>
                  <a:pt x="17040" y="15658"/>
                  <a:pt x="16861" y="15658"/>
                </a:cubicBezTo>
                <a:close/>
                <a:moveTo>
                  <a:pt x="2646" y="15706"/>
                </a:moveTo>
                <a:cubicBezTo>
                  <a:pt x="2487" y="15706"/>
                  <a:pt x="2327" y="15745"/>
                  <a:pt x="2206" y="15823"/>
                </a:cubicBezTo>
                <a:cubicBezTo>
                  <a:pt x="1963" y="15978"/>
                  <a:pt x="1963" y="16230"/>
                  <a:pt x="2206" y="16386"/>
                </a:cubicBezTo>
                <a:cubicBezTo>
                  <a:pt x="2329" y="16464"/>
                  <a:pt x="2491" y="16503"/>
                  <a:pt x="2652" y="16502"/>
                </a:cubicBezTo>
                <a:cubicBezTo>
                  <a:pt x="2813" y="16503"/>
                  <a:pt x="2974" y="16464"/>
                  <a:pt x="3097" y="16386"/>
                </a:cubicBezTo>
                <a:cubicBezTo>
                  <a:pt x="3340" y="16230"/>
                  <a:pt x="3340" y="15978"/>
                  <a:pt x="3097" y="15823"/>
                </a:cubicBezTo>
                <a:cubicBezTo>
                  <a:pt x="2974" y="15745"/>
                  <a:pt x="2813" y="15706"/>
                  <a:pt x="2652" y="15706"/>
                </a:cubicBezTo>
                <a:cubicBezTo>
                  <a:pt x="2650" y="15706"/>
                  <a:pt x="2648" y="15706"/>
                  <a:pt x="2646" y="15706"/>
                </a:cubicBezTo>
                <a:close/>
                <a:moveTo>
                  <a:pt x="18858" y="15706"/>
                </a:moveTo>
                <a:cubicBezTo>
                  <a:pt x="18699" y="15706"/>
                  <a:pt x="18540" y="15745"/>
                  <a:pt x="18418" y="15823"/>
                </a:cubicBezTo>
                <a:cubicBezTo>
                  <a:pt x="18175" y="15978"/>
                  <a:pt x="18175" y="16230"/>
                  <a:pt x="18418" y="16386"/>
                </a:cubicBezTo>
                <a:cubicBezTo>
                  <a:pt x="18661" y="16541"/>
                  <a:pt x="19056" y="16541"/>
                  <a:pt x="19299" y="16386"/>
                </a:cubicBezTo>
                <a:cubicBezTo>
                  <a:pt x="19542" y="16230"/>
                  <a:pt x="19542" y="15978"/>
                  <a:pt x="19299" y="15823"/>
                </a:cubicBezTo>
                <a:cubicBezTo>
                  <a:pt x="19177" y="15745"/>
                  <a:pt x="19018" y="15706"/>
                  <a:pt x="18858" y="15706"/>
                </a:cubicBezTo>
                <a:close/>
                <a:moveTo>
                  <a:pt x="6678" y="16810"/>
                </a:moveTo>
                <a:cubicBezTo>
                  <a:pt x="6473" y="16810"/>
                  <a:pt x="6268" y="16860"/>
                  <a:pt x="6111" y="16960"/>
                </a:cubicBezTo>
                <a:cubicBezTo>
                  <a:pt x="5799" y="17159"/>
                  <a:pt x="5799" y="17484"/>
                  <a:pt x="6111" y="17683"/>
                </a:cubicBezTo>
                <a:cubicBezTo>
                  <a:pt x="6424" y="17883"/>
                  <a:pt x="6931" y="17883"/>
                  <a:pt x="7243" y="17683"/>
                </a:cubicBezTo>
                <a:cubicBezTo>
                  <a:pt x="7555" y="17484"/>
                  <a:pt x="7555" y="17159"/>
                  <a:pt x="7243" y="16960"/>
                </a:cubicBezTo>
                <a:cubicBezTo>
                  <a:pt x="7087" y="16860"/>
                  <a:pt x="6882" y="16810"/>
                  <a:pt x="6678" y="16810"/>
                </a:cubicBezTo>
                <a:close/>
                <a:moveTo>
                  <a:pt x="8712" y="16810"/>
                </a:moveTo>
                <a:cubicBezTo>
                  <a:pt x="8508" y="16810"/>
                  <a:pt x="8302" y="16860"/>
                  <a:pt x="8146" y="16960"/>
                </a:cubicBezTo>
                <a:cubicBezTo>
                  <a:pt x="7834" y="17159"/>
                  <a:pt x="7834" y="17484"/>
                  <a:pt x="8146" y="17683"/>
                </a:cubicBezTo>
                <a:cubicBezTo>
                  <a:pt x="8458" y="17883"/>
                  <a:pt x="8965" y="17883"/>
                  <a:pt x="9278" y="17683"/>
                </a:cubicBezTo>
                <a:cubicBezTo>
                  <a:pt x="9590" y="17484"/>
                  <a:pt x="9590" y="17159"/>
                  <a:pt x="9278" y="16960"/>
                </a:cubicBezTo>
                <a:cubicBezTo>
                  <a:pt x="9121" y="16860"/>
                  <a:pt x="8917" y="16810"/>
                  <a:pt x="8712" y="16810"/>
                </a:cubicBezTo>
                <a:close/>
                <a:moveTo>
                  <a:pt x="10747" y="16810"/>
                </a:moveTo>
                <a:cubicBezTo>
                  <a:pt x="10542" y="16810"/>
                  <a:pt x="10337" y="16860"/>
                  <a:pt x="10181" y="16960"/>
                </a:cubicBezTo>
                <a:cubicBezTo>
                  <a:pt x="9868" y="17159"/>
                  <a:pt x="9868" y="17484"/>
                  <a:pt x="10181" y="17683"/>
                </a:cubicBezTo>
                <a:cubicBezTo>
                  <a:pt x="10493" y="17883"/>
                  <a:pt x="11000" y="17883"/>
                  <a:pt x="11312" y="17683"/>
                </a:cubicBezTo>
                <a:cubicBezTo>
                  <a:pt x="11625" y="17484"/>
                  <a:pt x="11625" y="17159"/>
                  <a:pt x="11312" y="16960"/>
                </a:cubicBezTo>
                <a:cubicBezTo>
                  <a:pt x="11156" y="16860"/>
                  <a:pt x="10952" y="16810"/>
                  <a:pt x="10747" y="16810"/>
                </a:cubicBezTo>
                <a:close/>
                <a:moveTo>
                  <a:pt x="12782" y="16810"/>
                </a:moveTo>
                <a:cubicBezTo>
                  <a:pt x="12577" y="16810"/>
                  <a:pt x="12371" y="16860"/>
                  <a:pt x="12215" y="16960"/>
                </a:cubicBezTo>
                <a:cubicBezTo>
                  <a:pt x="11903" y="17159"/>
                  <a:pt x="11903" y="17484"/>
                  <a:pt x="12215" y="17683"/>
                </a:cubicBezTo>
                <a:cubicBezTo>
                  <a:pt x="12528" y="17883"/>
                  <a:pt x="13034" y="17883"/>
                  <a:pt x="13347" y="17683"/>
                </a:cubicBezTo>
                <a:cubicBezTo>
                  <a:pt x="13659" y="17484"/>
                  <a:pt x="13659" y="17159"/>
                  <a:pt x="13347" y="16960"/>
                </a:cubicBezTo>
                <a:cubicBezTo>
                  <a:pt x="13191" y="16860"/>
                  <a:pt x="12986" y="16810"/>
                  <a:pt x="12782" y="16810"/>
                </a:cubicBezTo>
                <a:close/>
                <a:moveTo>
                  <a:pt x="14816" y="16810"/>
                </a:moveTo>
                <a:cubicBezTo>
                  <a:pt x="14612" y="16810"/>
                  <a:pt x="14406" y="16860"/>
                  <a:pt x="14250" y="16960"/>
                </a:cubicBezTo>
                <a:cubicBezTo>
                  <a:pt x="13938" y="17159"/>
                  <a:pt x="13938" y="17484"/>
                  <a:pt x="14250" y="17683"/>
                </a:cubicBezTo>
                <a:cubicBezTo>
                  <a:pt x="14562" y="17883"/>
                  <a:pt x="15069" y="17883"/>
                  <a:pt x="15381" y="17683"/>
                </a:cubicBezTo>
                <a:cubicBezTo>
                  <a:pt x="15694" y="17484"/>
                  <a:pt x="15694" y="17159"/>
                  <a:pt x="15381" y="16960"/>
                </a:cubicBezTo>
                <a:cubicBezTo>
                  <a:pt x="15225" y="16860"/>
                  <a:pt x="15021" y="16810"/>
                  <a:pt x="14816" y="16810"/>
                </a:cubicBezTo>
                <a:close/>
                <a:moveTo>
                  <a:pt x="4662" y="16875"/>
                </a:moveTo>
                <a:cubicBezTo>
                  <a:pt x="4483" y="16875"/>
                  <a:pt x="4305" y="16919"/>
                  <a:pt x="4169" y="17006"/>
                </a:cubicBezTo>
                <a:cubicBezTo>
                  <a:pt x="3896" y="17181"/>
                  <a:pt x="3896" y="17463"/>
                  <a:pt x="4169" y="17637"/>
                </a:cubicBezTo>
                <a:cubicBezTo>
                  <a:pt x="4441" y="17812"/>
                  <a:pt x="4883" y="17812"/>
                  <a:pt x="5155" y="17637"/>
                </a:cubicBezTo>
                <a:cubicBezTo>
                  <a:pt x="5428" y="17463"/>
                  <a:pt x="5428" y="17181"/>
                  <a:pt x="5155" y="17006"/>
                </a:cubicBezTo>
                <a:cubicBezTo>
                  <a:pt x="5019" y="16919"/>
                  <a:pt x="4841" y="16875"/>
                  <a:pt x="4662" y="16875"/>
                </a:cubicBezTo>
                <a:close/>
                <a:moveTo>
                  <a:pt x="16851" y="16875"/>
                </a:moveTo>
                <a:cubicBezTo>
                  <a:pt x="16672" y="16875"/>
                  <a:pt x="16494" y="16919"/>
                  <a:pt x="16358" y="17006"/>
                </a:cubicBezTo>
                <a:cubicBezTo>
                  <a:pt x="16085" y="17181"/>
                  <a:pt x="16085" y="17463"/>
                  <a:pt x="16358" y="17637"/>
                </a:cubicBezTo>
                <a:cubicBezTo>
                  <a:pt x="16630" y="17812"/>
                  <a:pt x="17072" y="17812"/>
                  <a:pt x="17344" y="17637"/>
                </a:cubicBezTo>
                <a:cubicBezTo>
                  <a:pt x="17617" y="17463"/>
                  <a:pt x="17617" y="17181"/>
                  <a:pt x="17344" y="17006"/>
                </a:cubicBezTo>
                <a:cubicBezTo>
                  <a:pt x="17208" y="16919"/>
                  <a:pt x="17029" y="16875"/>
                  <a:pt x="16851" y="16875"/>
                </a:cubicBezTo>
                <a:close/>
                <a:moveTo>
                  <a:pt x="6678" y="18092"/>
                </a:moveTo>
                <a:cubicBezTo>
                  <a:pt x="6473" y="18092"/>
                  <a:pt x="6268" y="18142"/>
                  <a:pt x="6111" y="18242"/>
                </a:cubicBezTo>
                <a:cubicBezTo>
                  <a:pt x="5799" y="18442"/>
                  <a:pt x="5799" y="18766"/>
                  <a:pt x="6111" y="18966"/>
                </a:cubicBezTo>
                <a:cubicBezTo>
                  <a:pt x="6424" y="19166"/>
                  <a:pt x="6931" y="19166"/>
                  <a:pt x="7243" y="18966"/>
                </a:cubicBezTo>
                <a:cubicBezTo>
                  <a:pt x="7555" y="18766"/>
                  <a:pt x="7555" y="18442"/>
                  <a:pt x="7243" y="18242"/>
                </a:cubicBezTo>
                <a:cubicBezTo>
                  <a:pt x="7087" y="18142"/>
                  <a:pt x="6882" y="18092"/>
                  <a:pt x="6678" y="18092"/>
                </a:cubicBezTo>
                <a:close/>
                <a:moveTo>
                  <a:pt x="8712" y="18092"/>
                </a:moveTo>
                <a:cubicBezTo>
                  <a:pt x="8508" y="18092"/>
                  <a:pt x="8302" y="18142"/>
                  <a:pt x="8146" y="18242"/>
                </a:cubicBezTo>
                <a:cubicBezTo>
                  <a:pt x="7834" y="18442"/>
                  <a:pt x="7834" y="18766"/>
                  <a:pt x="8146" y="18966"/>
                </a:cubicBezTo>
                <a:cubicBezTo>
                  <a:pt x="8458" y="19166"/>
                  <a:pt x="8965" y="19166"/>
                  <a:pt x="9278" y="18966"/>
                </a:cubicBezTo>
                <a:cubicBezTo>
                  <a:pt x="9590" y="18766"/>
                  <a:pt x="9590" y="18442"/>
                  <a:pt x="9278" y="18242"/>
                </a:cubicBezTo>
                <a:cubicBezTo>
                  <a:pt x="9121" y="18142"/>
                  <a:pt x="8917" y="18092"/>
                  <a:pt x="8712" y="18092"/>
                </a:cubicBezTo>
                <a:close/>
                <a:moveTo>
                  <a:pt x="10747" y="18092"/>
                </a:moveTo>
                <a:cubicBezTo>
                  <a:pt x="10542" y="18092"/>
                  <a:pt x="10337" y="18142"/>
                  <a:pt x="10181" y="18242"/>
                </a:cubicBezTo>
                <a:cubicBezTo>
                  <a:pt x="9868" y="18442"/>
                  <a:pt x="9868" y="18766"/>
                  <a:pt x="10181" y="18966"/>
                </a:cubicBezTo>
                <a:cubicBezTo>
                  <a:pt x="10493" y="19166"/>
                  <a:pt x="11000" y="19166"/>
                  <a:pt x="11312" y="18966"/>
                </a:cubicBezTo>
                <a:cubicBezTo>
                  <a:pt x="11625" y="18766"/>
                  <a:pt x="11625" y="18442"/>
                  <a:pt x="11312" y="18242"/>
                </a:cubicBezTo>
                <a:cubicBezTo>
                  <a:pt x="11156" y="18142"/>
                  <a:pt x="10952" y="18092"/>
                  <a:pt x="10747" y="18092"/>
                </a:cubicBezTo>
                <a:close/>
                <a:moveTo>
                  <a:pt x="12782" y="18092"/>
                </a:moveTo>
                <a:cubicBezTo>
                  <a:pt x="12577" y="18092"/>
                  <a:pt x="12371" y="18142"/>
                  <a:pt x="12215" y="18242"/>
                </a:cubicBezTo>
                <a:cubicBezTo>
                  <a:pt x="11903" y="18442"/>
                  <a:pt x="11903" y="18766"/>
                  <a:pt x="12215" y="18966"/>
                </a:cubicBezTo>
                <a:cubicBezTo>
                  <a:pt x="12528" y="19166"/>
                  <a:pt x="13034" y="19166"/>
                  <a:pt x="13347" y="18966"/>
                </a:cubicBezTo>
                <a:cubicBezTo>
                  <a:pt x="13659" y="18766"/>
                  <a:pt x="13659" y="18442"/>
                  <a:pt x="13347" y="18242"/>
                </a:cubicBezTo>
                <a:cubicBezTo>
                  <a:pt x="13191" y="18142"/>
                  <a:pt x="12986" y="18092"/>
                  <a:pt x="12782" y="18092"/>
                </a:cubicBezTo>
                <a:close/>
                <a:moveTo>
                  <a:pt x="14827" y="18092"/>
                </a:moveTo>
                <a:cubicBezTo>
                  <a:pt x="14622" y="18092"/>
                  <a:pt x="14418" y="18142"/>
                  <a:pt x="14262" y="18242"/>
                </a:cubicBezTo>
                <a:cubicBezTo>
                  <a:pt x="13949" y="18442"/>
                  <a:pt x="13949" y="18766"/>
                  <a:pt x="14262" y="18966"/>
                </a:cubicBezTo>
                <a:cubicBezTo>
                  <a:pt x="14574" y="19166"/>
                  <a:pt x="15080" y="19166"/>
                  <a:pt x="15392" y="18966"/>
                </a:cubicBezTo>
                <a:cubicBezTo>
                  <a:pt x="15704" y="18766"/>
                  <a:pt x="15704" y="18442"/>
                  <a:pt x="15392" y="18242"/>
                </a:cubicBezTo>
                <a:cubicBezTo>
                  <a:pt x="15236" y="18142"/>
                  <a:pt x="15032" y="18092"/>
                  <a:pt x="14827" y="18092"/>
                </a:cubicBezTo>
                <a:close/>
                <a:moveTo>
                  <a:pt x="8723" y="19280"/>
                </a:moveTo>
                <a:cubicBezTo>
                  <a:pt x="8518" y="19280"/>
                  <a:pt x="8314" y="19330"/>
                  <a:pt x="8158" y="19430"/>
                </a:cubicBezTo>
                <a:cubicBezTo>
                  <a:pt x="7845" y="19630"/>
                  <a:pt x="7845" y="19954"/>
                  <a:pt x="8158" y="20154"/>
                </a:cubicBezTo>
                <a:cubicBezTo>
                  <a:pt x="8470" y="20354"/>
                  <a:pt x="8976" y="20354"/>
                  <a:pt x="9288" y="20154"/>
                </a:cubicBezTo>
                <a:cubicBezTo>
                  <a:pt x="9601" y="19954"/>
                  <a:pt x="9601" y="19630"/>
                  <a:pt x="9288" y="19430"/>
                </a:cubicBezTo>
                <a:cubicBezTo>
                  <a:pt x="9132" y="19330"/>
                  <a:pt x="8928" y="19280"/>
                  <a:pt x="8723" y="19280"/>
                </a:cubicBezTo>
                <a:close/>
                <a:moveTo>
                  <a:pt x="10758" y="19280"/>
                </a:moveTo>
                <a:cubicBezTo>
                  <a:pt x="10553" y="19280"/>
                  <a:pt x="10349" y="19330"/>
                  <a:pt x="10192" y="19430"/>
                </a:cubicBezTo>
                <a:cubicBezTo>
                  <a:pt x="9880" y="19630"/>
                  <a:pt x="9880" y="19954"/>
                  <a:pt x="10192" y="20154"/>
                </a:cubicBezTo>
                <a:cubicBezTo>
                  <a:pt x="10505" y="20354"/>
                  <a:pt x="11010" y="20354"/>
                  <a:pt x="11323" y="20154"/>
                </a:cubicBezTo>
                <a:cubicBezTo>
                  <a:pt x="11635" y="19954"/>
                  <a:pt x="11635" y="19630"/>
                  <a:pt x="11323" y="19430"/>
                </a:cubicBezTo>
                <a:cubicBezTo>
                  <a:pt x="11167" y="19330"/>
                  <a:pt x="10962" y="19280"/>
                  <a:pt x="10758" y="19280"/>
                </a:cubicBezTo>
                <a:close/>
                <a:moveTo>
                  <a:pt x="12792" y="19280"/>
                </a:moveTo>
                <a:cubicBezTo>
                  <a:pt x="12588" y="19280"/>
                  <a:pt x="12383" y="19330"/>
                  <a:pt x="12227" y="19430"/>
                </a:cubicBezTo>
                <a:cubicBezTo>
                  <a:pt x="11915" y="19630"/>
                  <a:pt x="11915" y="19954"/>
                  <a:pt x="12227" y="20154"/>
                </a:cubicBezTo>
                <a:cubicBezTo>
                  <a:pt x="12539" y="20354"/>
                  <a:pt x="13045" y="20354"/>
                  <a:pt x="13357" y="20154"/>
                </a:cubicBezTo>
                <a:cubicBezTo>
                  <a:pt x="13670" y="19954"/>
                  <a:pt x="13670" y="19630"/>
                  <a:pt x="13357" y="19430"/>
                </a:cubicBezTo>
                <a:cubicBezTo>
                  <a:pt x="13201" y="19330"/>
                  <a:pt x="12997" y="19280"/>
                  <a:pt x="12792" y="19280"/>
                </a:cubicBezTo>
                <a:close/>
                <a:moveTo>
                  <a:pt x="10766" y="20527"/>
                </a:moveTo>
                <a:cubicBezTo>
                  <a:pt x="10561" y="20527"/>
                  <a:pt x="10356" y="20577"/>
                  <a:pt x="10199" y="20676"/>
                </a:cubicBezTo>
                <a:cubicBezTo>
                  <a:pt x="9887" y="20876"/>
                  <a:pt x="9887" y="21200"/>
                  <a:pt x="10199" y="21400"/>
                </a:cubicBezTo>
                <a:cubicBezTo>
                  <a:pt x="10512" y="21600"/>
                  <a:pt x="11019" y="21600"/>
                  <a:pt x="11331" y="21400"/>
                </a:cubicBezTo>
                <a:cubicBezTo>
                  <a:pt x="11643" y="21200"/>
                  <a:pt x="11643" y="20876"/>
                  <a:pt x="11331" y="20676"/>
                </a:cubicBezTo>
                <a:cubicBezTo>
                  <a:pt x="11175" y="20577"/>
                  <a:pt x="10971" y="20527"/>
                  <a:pt x="10766" y="20527"/>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sz="3000" dirty="0">
              <a:latin typeface="Calibri" panose="020F0502020204030204" charset="0"/>
              <a:ea typeface="Calibri" panose="020F0502020204030204" charset="0"/>
              <a:cs typeface="Calibri" panose="020F0502020204030204" charset="0"/>
            </a:endParaRPr>
          </a:p>
        </p:txBody>
      </p:sp>
      <p:grpSp>
        <p:nvGrpSpPr>
          <p:cNvPr id="72" name="Группа"/>
          <p:cNvGrpSpPr/>
          <p:nvPr/>
        </p:nvGrpSpPr>
        <p:grpSpPr>
          <a:xfrm>
            <a:off x="3485981" y="6045358"/>
            <a:ext cx="2577987" cy="1688123"/>
            <a:chOff x="47625" y="0"/>
            <a:chExt cx="2577985" cy="1688121"/>
          </a:xfrm>
        </p:grpSpPr>
        <p:sp>
          <p:nvSpPr>
            <p:cNvPr id="69" name="Закругленный прямоугольник"/>
            <p:cNvSpPr/>
            <p:nvPr/>
          </p:nvSpPr>
          <p:spPr>
            <a:xfrm>
              <a:off x="51210" y="0"/>
              <a:ext cx="2574400" cy="1688121"/>
            </a:xfrm>
            <a:prstGeom prst="roundRect">
              <a:avLst>
                <a:gd name="adj" fmla="val 14396"/>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sz="3000">
                <a:latin typeface="Times New Roman Regular" panose="02020603050405020304" charset="0"/>
                <a:ea typeface="Calibri" panose="020F0502020204030204" charset="0"/>
                <a:cs typeface="Times New Roman Regular" panose="02020603050405020304" charset="0"/>
              </a:endParaRPr>
            </a:p>
          </p:txBody>
        </p:sp>
        <p:sp>
          <p:nvSpPr>
            <p:cNvPr id="70" name="-157"/>
            <p:cNvSpPr txBox="1"/>
            <p:nvPr/>
          </p:nvSpPr>
          <p:spPr>
            <a:xfrm>
              <a:off x="47625" y="97257"/>
              <a:ext cx="2576934" cy="870584"/>
            </a:xfrm>
            <a:prstGeom prst="rect">
              <a:avLst/>
            </a:prstGeom>
            <a:noFill/>
            <a:ln w="12700" cap="flat">
              <a:noFill/>
              <a:miter lim="400000"/>
            </a:ln>
            <a:effectLst/>
          </p:spPr>
          <p:txBody>
            <a:bodyPr wrap="square" lIns="50800" tIns="50800" rIns="50800" bIns="50800" numCol="1" anchor="ctr">
              <a:spAutoFit/>
            </a:bodyPr>
            <a:lstStyle>
              <a:lvl1pPr>
                <a:defRPr sz="5000" b="0">
                  <a:solidFill>
                    <a:srgbClr val="31333D"/>
                  </a:solidFill>
                  <a:latin typeface="Maven Pro Medium"/>
                  <a:ea typeface="Maven Pro Medium"/>
                  <a:cs typeface="Maven Pro Medium"/>
                  <a:sym typeface="Maven Pro Medium"/>
                </a:defRPr>
              </a:lvl1pPr>
            </a:lstStyle>
            <a:p>
              <a:r>
                <a:rPr lang="en-US">
                  <a:latin typeface="Times New Roman Regular" panose="02020603050405020304" charset="0"/>
                  <a:ea typeface="Calibri" panose="020F0502020204030204" charset="0"/>
                  <a:cs typeface="Times New Roman Regular" panose="02020603050405020304" charset="0"/>
                </a:rPr>
                <a:t>Contoh</a:t>
              </a:r>
              <a:endParaRPr lang="en-US">
                <a:latin typeface="Times New Roman Regular" panose="02020603050405020304" charset="0"/>
                <a:ea typeface="Calibri" panose="020F0502020204030204" charset="0"/>
                <a:cs typeface="Times New Roman Regular" panose="02020603050405020304" charset="0"/>
              </a:endParaRPr>
            </a:p>
          </p:txBody>
        </p:sp>
        <p:sp>
          <p:nvSpPr>
            <p:cNvPr id="71" name="Subtitle text"/>
            <p:cNvSpPr txBox="1"/>
            <p:nvPr/>
          </p:nvSpPr>
          <p:spPr>
            <a:xfrm>
              <a:off x="73550" y="1022637"/>
              <a:ext cx="2513971" cy="408940"/>
            </a:xfrm>
            <a:prstGeom prst="rect">
              <a:avLst/>
            </a:prstGeom>
            <a:noFill/>
            <a:ln w="12700" cap="flat">
              <a:noFill/>
              <a:miter lim="400000"/>
            </a:ln>
            <a:effectLst/>
          </p:spPr>
          <p:txBody>
            <a:bodyPr wrap="square" lIns="50800" tIns="50800" rIns="50800" bIns="50800" numCol="1" anchor="ctr">
              <a:spAutoFit/>
            </a:bodyPr>
            <a:lstStyle>
              <a:lvl1pPr>
                <a:defRPr sz="2000" b="0">
                  <a:solidFill>
                    <a:srgbClr val="646979"/>
                  </a:solidFill>
                  <a:latin typeface="OpenSans-Regular"/>
                  <a:ea typeface="OpenSans-Regular"/>
                  <a:cs typeface="OpenSans-Regular"/>
                  <a:sym typeface="OpenSans-Regular"/>
                </a:defRPr>
              </a:lvl1pPr>
            </a:lstStyle>
            <a:p>
              <a:r>
                <a:rPr lang="en-US">
                  <a:latin typeface="Times New Roman Regular" panose="02020603050405020304" charset="0"/>
                  <a:ea typeface="Calibri" panose="020F0502020204030204" charset="0"/>
                  <a:cs typeface="Times New Roman Regular" panose="02020603050405020304" charset="0"/>
                </a:rPr>
                <a:t>Unit Test</a:t>
              </a:r>
              <a:endParaRPr lang="en-US">
                <a:latin typeface="Times New Roman Regular" panose="02020603050405020304" charset="0"/>
                <a:ea typeface="Calibri" panose="020F0502020204030204" charset="0"/>
                <a:cs typeface="Times New Roman Regular" panose="02020603050405020304" charset="0"/>
              </a:endParaRPr>
            </a:p>
          </p:txBody>
        </p:sp>
      </p:grpSp>
      <p:sp>
        <p:nvSpPr>
          <p:cNvPr id="73" name="Фигура"/>
          <p:cNvSpPr/>
          <p:nvPr/>
        </p:nvSpPr>
        <p:spPr>
          <a:xfrm rot="10800000">
            <a:off x="7137269" y="3013803"/>
            <a:ext cx="5677244" cy="8898704"/>
          </a:xfrm>
          <a:custGeom>
            <a:avLst/>
            <a:gdLst/>
            <a:ahLst/>
            <a:cxnLst>
              <a:cxn ang="0">
                <a:pos x="wd2" y="hd2"/>
              </a:cxn>
              <a:cxn ang="5400000">
                <a:pos x="wd2" y="hd2"/>
              </a:cxn>
              <a:cxn ang="10800000">
                <a:pos x="wd2" y="hd2"/>
              </a:cxn>
              <a:cxn ang="16200000">
                <a:pos x="wd2" y="hd2"/>
              </a:cxn>
            </a:cxnLst>
            <a:rect l="0" t="0" r="r" b="b"/>
            <a:pathLst>
              <a:path w="21494" h="21550" extrusionOk="0">
                <a:moveTo>
                  <a:pt x="6688" y="0"/>
                </a:moveTo>
                <a:cubicBezTo>
                  <a:pt x="6599" y="0"/>
                  <a:pt x="6510" y="21"/>
                  <a:pt x="6442" y="65"/>
                </a:cubicBezTo>
                <a:cubicBezTo>
                  <a:pt x="6306" y="152"/>
                  <a:pt x="6306" y="293"/>
                  <a:pt x="6442" y="380"/>
                </a:cubicBezTo>
                <a:cubicBezTo>
                  <a:pt x="6578" y="466"/>
                  <a:pt x="6799" y="466"/>
                  <a:pt x="6934" y="380"/>
                </a:cubicBezTo>
                <a:cubicBezTo>
                  <a:pt x="7070" y="293"/>
                  <a:pt x="7070" y="152"/>
                  <a:pt x="6934" y="65"/>
                </a:cubicBezTo>
                <a:cubicBezTo>
                  <a:pt x="6867" y="21"/>
                  <a:pt x="6777" y="0"/>
                  <a:pt x="6688" y="0"/>
                </a:cubicBezTo>
                <a:close/>
                <a:moveTo>
                  <a:pt x="8723" y="0"/>
                </a:moveTo>
                <a:cubicBezTo>
                  <a:pt x="8634" y="0"/>
                  <a:pt x="8545" y="21"/>
                  <a:pt x="8477" y="65"/>
                </a:cubicBezTo>
                <a:cubicBezTo>
                  <a:pt x="8341" y="152"/>
                  <a:pt x="8341" y="293"/>
                  <a:pt x="8477" y="380"/>
                </a:cubicBezTo>
                <a:cubicBezTo>
                  <a:pt x="8613" y="466"/>
                  <a:pt x="8833" y="466"/>
                  <a:pt x="8969" y="380"/>
                </a:cubicBezTo>
                <a:cubicBezTo>
                  <a:pt x="9105" y="293"/>
                  <a:pt x="9105" y="152"/>
                  <a:pt x="8969" y="65"/>
                </a:cubicBezTo>
                <a:cubicBezTo>
                  <a:pt x="8901" y="21"/>
                  <a:pt x="8812" y="0"/>
                  <a:pt x="8723" y="0"/>
                </a:cubicBezTo>
                <a:close/>
                <a:moveTo>
                  <a:pt x="10758" y="0"/>
                </a:moveTo>
                <a:cubicBezTo>
                  <a:pt x="10669" y="0"/>
                  <a:pt x="10579" y="21"/>
                  <a:pt x="10512" y="65"/>
                </a:cubicBezTo>
                <a:cubicBezTo>
                  <a:pt x="10376" y="152"/>
                  <a:pt x="10376" y="293"/>
                  <a:pt x="10512" y="380"/>
                </a:cubicBezTo>
                <a:cubicBezTo>
                  <a:pt x="10647" y="466"/>
                  <a:pt x="10868" y="466"/>
                  <a:pt x="11004" y="380"/>
                </a:cubicBezTo>
                <a:cubicBezTo>
                  <a:pt x="11139" y="293"/>
                  <a:pt x="11139" y="152"/>
                  <a:pt x="11004" y="65"/>
                </a:cubicBezTo>
                <a:cubicBezTo>
                  <a:pt x="10936" y="21"/>
                  <a:pt x="10847" y="0"/>
                  <a:pt x="10758" y="0"/>
                </a:cubicBezTo>
                <a:close/>
                <a:moveTo>
                  <a:pt x="12792" y="0"/>
                </a:moveTo>
                <a:cubicBezTo>
                  <a:pt x="12703" y="0"/>
                  <a:pt x="12614" y="21"/>
                  <a:pt x="12546" y="65"/>
                </a:cubicBezTo>
                <a:cubicBezTo>
                  <a:pt x="12410" y="152"/>
                  <a:pt x="12410" y="293"/>
                  <a:pt x="12546" y="380"/>
                </a:cubicBezTo>
                <a:cubicBezTo>
                  <a:pt x="12682" y="466"/>
                  <a:pt x="12903" y="466"/>
                  <a:pt x="13038" y="380"/>
                </a:cubicBezTo>
                <a:cubicBezTo>
                  <a:pt x="13174" y="293"/>
                  <a:pt x="13174" y="152"/>
                  <a:pt x="13038" y="65"/>
                </a:cubicBezTo>
                <a:cubicBezTo>
                  <a:pt x="12970" y="21"/>
                  <a:pt x="12881" y="0"/>
                  <a:pt x="12792" y="0"/>
                </a:cubicBezTo>
                <a:close/>
                <a:moveTo>
                  <a:pt x="14827" y="0"/>
                </a:moveTo>
                <a:cubicBezTo>
                  <a:pt x="14738" y="0"/>
                  <a:pt x="14649" y="21"/>
                  <a:pt x="14581" y="65"/>
                </a:cubicBezTo>
                <a:cubicBezTo>
                  <a:pt x="14445" y="152"/>
                  <a:pt x="14445" y="293"/>
                  <a:pt x="14581" y="380"/>
                </a:cubicBezTo>
                <a:cubicBezTo>
                  <a:pt x="14717" y="466"/>
                  <a:pt x="14937" y="466"/>
                  <a:pt x="15073" y="380"/>
                </a:cubicBezTo>
                <a:cubicBezTo>
                  <a:pt x="15209" y="293"/>
                  <a:pt x="15209" y="152"/>
                  <a:pt x="15073" y="65"/>
                </a:cubicBezTo>
                <a:cubicBezTo>
                  <a:pt x="15005" y="21"/>
                  <a:pt x="14916" y="0"/>
                  <a:pt x="14827" y="0"/>
                </a:cubicBezTo>
                <a:close/>
                <a:moveTo>
                  <a:pt x="6688" y="1091"/>
                </a:moveTo>
                <a:cubicBezTo>
                  <a:pt x="6549" y="1091"/>
                  <a:pt x="6410" y="1125"/>
                  <a:pt x="6303" y="1193"/>
                </a:cubicBezTo>
                <a:cubicBezTo>
                  <a:pt x="6091" y="1329"/>
                  <a:pt x="6091" y="1550"/>
                  <a:pt x="6303" y="1686"/>
                </a:cubicBezTo>
                <a:cubicBezTo>
                  <a:pt x="6516" y="1821"/>
                  <a:pt x="6861" y="1821"/>
                  <a:pt x="7073" y="1686"/>
                </a:cubicBezTo>
                <a:cubicBezTo>
                  <a:pt x="7286" y="1550"/>
                  <a:pt x="7286" y="1329"/>
                  <a:pt x="7073" y="1193"/>
                </a:cubicBezTo>
                <a:cubicBezTo>
                  <a:pt x="6967" y="1125"/>
                  <a:pt x="6828" y="1091"/>
                  <a:pt x="6688" y="1091"/>
                </a:cubicBezTo>
                <a:close/>
                <a:moveTo>
                  <a:pt x="8723" y="1091"/>
                </a:moveTo>
                <a:cubicBezTo>
                  <a:pt x="8688" y="1091"/>
                  <a:pt x="8654" y="1093"/>
                  <a:pt x="8619" y="1097"/>
                </a:cubicBezTo>
                <a:cubicBezTo>
                  <a:pt x="8516" y="1110"/>
                  <a:pt x="8418" y="1142"/>
                  <a:pt x="8338" y="1193"/>
                </a:cubicBezTo>
                <a:cubicBezTo>
                  <a:pt x="8126" y="1329"/>
                  <a:pt x="8126" y="1550"/>
                  <a:pt x="8338" y="1686"/>
                </a:cubicBezTo>
                <a:cubicBezTo>
                  <a:pt x="8444" y="1754"/>
                  <a:pt x="8584" y="1787"/>
                  <a:pt x="8723" y="1787"/>
                </a:cubicBezTo>
                <a:cubicBezTo>
                  <a:pt x="8862" y="1787"/>
                  <a:pt x="9002" y="1754"/>
                  <a:pt x="9108" y="1686"/>
                </a:cubicBezTo>
                <a:cubicBezTo>
                  <a:pt x="9320" y="1550"/>
                  <a:pt x="9320" y="1329"/>
                  <a:pt x="9108" y="1193"/>
                </a:cubicBezTo>
                <a:cubicBezTo>
                  <a:pt x="9002" y="1125"/>
                  <a:pt x="8862" y="1091"/>
                  <a:pt x="8723" y="1091"/>
                </a:cubicBezTo>
                <a:close/>
                <a:moveTo>
                  <a:pt x="10758" y="1091"/>
                </a:moveTo>
                <a:cubicBezTo>
                  <a:pt x="10723" y="1091"/>
                  <a:pt x="10688" y="1093"/>
                  <a:pt x="10654" y="1097"/>
                </a:cubicBezTo>
                <a:cubicBezTo>
                  <a:pt x="10551" y="1110"/>
                  <a:pt x="10452" y="1142"/>
                  <a:pt x="10373" y="1193"/>
                </a:cubicBezTo>
                <a:cubicBezTo>
                  <a:pt x="10160" y="1329"/>
                  <a:pt x="10160" y="1550"/>
                  <a:pt x="10373" y="1686"/>
                </a:cubicBezTo>
                <a:cubicBezTo>
                  <a:pt x="10479" y="1754"/>
                  <a:pt x="10618" y="1787"/>
                  <a:pt x="10758" y="1787"/>
                </a:cubicBezTo>
                <a:cubicBezTo>
                  <a:pt x="10897" y="1787"/>
                  <a:pt x="11036" y="1754"/>
                  <a:pt x="11143" y="1686"/>
                </a:cubicBezTo>
                <a:cubicBezTo>
                  <a:pt x="11355" y="1550"/>
                  <a:pt x="11355" y="1329"/>
                  <a:pt x="11143" y="1193"/>
                </a:cubicBezTo>
                <a:cubicBezTo>
                  <a:pt x="11036" y="1125"/>
                  <a:pt x="10897" y="1091"/>
                  <a:pt x="10758" y="1091"/>
                </a:cubicBezTo>
                <a:close/>
                <a:moveTo>
                  <a:pt x="12792" y="1091"/>
                </a:moveTo>
                <a:cubicBezTo>
                  <a:pt x="12757" y="1091"/>
                  <a:pt x="12723" y="1093"/>
                  <a:pt x="12689" y="1097"/>
                </a:cubicBezTo>
                <a:cubicBezTo>
                  <a:pt x="12586" y="1110"/>
                  <a:pt x="12487" y="1142"/>
                  <a:pt x="12407" y="1193"/>
                </a:cubicBezTo>
                <a:cubicBezTo>
                  <a:pt x="12195" y="1329"/>
                  <a:pt x="12195" y="1550"/>
                  <a:pt x="12407" y="1686"/>
                </a:cubicBezTo>
                <a:cubicBezTo>
                  <a:pt x="12513" y="1754"/>
                  <a:pt x="12653" y="1787"/>
                  <a:pt x="12792" y="1787"/>
                </a:cubicBezTo>
                <a:cubicBezTo>
                  <a:pt x="12931" y="1787"/>
                  <a:pt x="13071" y="1754"/>
                  <a:pt x="13177" y="1686"/>
                </a:cubicBezTo>
                <a:cubicBezTo>
                  <a:pt x="13390" y="1550"/>
                  <a:pt x="13390" y="1329"/>
                  <a:pt x="13177" y="1193"/>
                </a:cubicBezTo>
                <a:cubicBezTo>
                  <a:pt x="13071" y="1125"/>
                  <a:pt x="12931" y="1091"/>
                  <a:pt x="12792" y="1091"/>
                </a:cubicBezTo>
                <a:close/>
                <a:moveTo>
                  <a:pt x="14827" y="1091"/>
                </a:moveTo>
                <a:cubicBezTo>
                  <a:pt x="14792" y="1091"/>
                  <a:pt x="14758" y="1093"/>
                  <a:pt x="14723" y="1097"/>
                </a:cubicBezTo>
                <a:cubicBezTo>
                  <a:pt x="14620" y="1110"/>
                  <a:pt x="14521" y="1142"/>
                  <a:pt x="14442" y="1193"/>
                </a:cubicBezTo>
                <a:cubicBezTo>
                  <a:pt x="14229" y="1329"/>
                  <a:pt x="14229" y="1550"/>
                  <a:pt x="14442" y="1686"/>
                </a:cubicBezTo>
                <a:cubicBezTo>
                  <a:pt x="14548" y="1754"/>
                  <a:pt x="14688" y="1787"/>
                  <a:pt x="14827" y="1787"/>
                </a:cubicBezTo>
                <a:cubicBezTo>
                  <a:pt x="14966" y="1787"/>
                  <a:pt x="15106" y="1754"/>
                  <a:pt x="15212" y="1686"/>
                </a:cubicBezTo>
                <a:cubicBezTo>
                  <a:pt x="15424" y="1550"/>
                  <a:pt x="15424" y="1329"/>
                  <a:pt x="15212" y="1193"/>
                </a:cubicBezTo>
                <a:cubicBezTo>
                  <a:pt x="15106" y="1125"/>
                  <a:pt x="14966" y="1091"/>
                  <a:pt x="14827" y="1091"/>
                </a:cubicBezTo>
                <a:close/>
                <a:moveTo>
                  <a:pt x="6688" y="2258"/>
                </a:moveTo>
                <a:cubicBezTo>
                  <a:pt x="6529" y="2258"/>
                  <a:pt x="6369" y="2297"/>
                  <a:pt x="6248" y="2375"/>
                </a:cubicBezTo>
                <a:cubicBezTo>
                  <a:pt x="6005" y="2530"/>
                  <a:pt x="6005" y="2782"/>
                  <a:pt x="6248" y="2937"/>
                </a:cubicBezTo>
                <a:cubicBezTo>
                  <a:pt x="6491" y="3093"/>
                  <a:pt x="6886" y="3093"/>
                  <a:pt x="7129" y="2937"/>
                </a:cubicBezTo>
                <a:cubicBezTo>
                  <a:pt x="7372" y="2782"/>
                  <a:pt x="7372" y="2530"/>
                  <a:pt x="7129" y="2375"/>
                </a:cubicBezTo>
                <a:cubicBezTo>
                  <a:pt x="7007" y="2297"/>
                  <a:pt x="6848" y="2258"/>
                  <a:pt x="6688" y="2258"/>
                </a:cubicBezTo>
                <a:close/>
                <a:moveTo>
                  <a:pt x="8723" y="2258"/>
                </a:moveTo>
                <a:cubicBezTo>
                  <a:pt x="8564" y="2258"/>
                  <a:pt x="8404" y="2297"/>
                  <a:pt x="8283" y="2375"/>
                </a:cubicBezTo>
                <a:cubicBezTo>
                  <a:pt x="8040" y="2530"/>
                  <a:pt x="8040" y="2782"/>
                  <a:pt x="8283" y="2937"/>
                </a:cubicBezTo>
                <a:cubicBezTo>
                  <a:pt x="8526" y="3093"/>
                  <a:pt x="8920" y="3093"/>
                  <a:pt x="9163" y="2937"/>
                </a:cubicBezTo>
                <a:cubicBezTo>
                  <a:pt x="9406" y="2782"/>
                  <a:pt x="9406" y="2530"/>
                  <a:pt x="9163" y="2375"/>
                </a:cubicBezTo>
                <a:cubicBezTo>
                  <a:pt x="9042" y="2297"/>
                  <a:pt x="8882" y="2258"/>
                  <a:pt x="8723" y="2258"/>
                </a:cubicBezTo>
                <a:close/>
                <a:moveTo>
                  <a:pt x="10758" y="2258"/>
                </a:moveTo>
                <a:cubicBezTo>
                  <a:pt x="10598" y="2258"/>
                  <a:pt x="10439" y="2297"/>
                  <a:pt x="10317" y="2375"/>
                </a:cubicBezTo>
                <a:cubicBezTo>
                  <a:pt x="10074" y="2530"/>
                  <a:pt x="10074" y="2782"/>
                  <a:pt x="10317" y="2937"/>
                </a:cubicBezTo>
                <a:cubicBezTo>
                  <a:pt x="10560" y="3093"/>
                  <a:pt x="10955" y="3093"/>
                  <a:pt x="11198" y="2937"/>
                </a:cubicBezTo>
                <a:cubicBezTo>
                  <a:pt x="11441" y="2782"/>
                  <a:pt x="11441" y="2530"/>
                  <a:pt x="11198" y="2375"/>
                </a:cubicBezTo>
                <a:cubicBezTo>
                  <a:pt x="11076" y="2297"/>
                  <a:pt x="10917" y="2258"/>
                  <a:pt x="10758" y="2258"/>
                </a:cubicBezTo>
                <a:close/>
                <a:moveTo>
                  <a:pt x="12792" y="2258"/>
                </a:moveTo>
                <a:cubicBezTo>
                  <a:pt x="12633" y="2258"/>
                  <a:pt x="12473" y="2297"/>
                  <a:pt x="12352" y="2375"/>
                </a:cubicBezTo>
                <a:cubicBezTo>
                  <a:pt x="12109" y="2530"/>
                  <a:pt x="12109" y="2782"/>
                  <a:pt x="12352" y="2937"/>
                </a:cubicBezTo>
                <a:cubicBezTo>
                  <a:pt x="12595" y="3093"/>
                  <a:pt x="12990" y="3093"/>
                  <a:pt x="13233" y="2937"/>
                </a:cubicBezTo>
                <a:cubicBezTo>
                  <a:pt x="13476" y="2782"/>
                  <a:pt x="13476" y="2530"/>
                  <a:pt x="13233" y="2375"/>
                </a:cubicBezTo>
                <a:cubicBezTo>
                  <a:pt x="13111" y="2297"/>
                  <a:pt x="12951" y="2258"/>
                  <a:pt x="12792" y="2258"/>
                </a:cubicBezTo>
                <a:close/>
                <a:moveTo>
                  <a:pt x="14827" y="2258"/>
                </a:moveTo>
                <a:cubicBezTo>
                  <a:pt x="14668" y="2258"/>
                  <a:pt x="14508" y="2297"/>
                  <a:pt x="14386" y="2375"/>
                </a:cubicBezTo>
                <a:cubicBezTo>
                  <a:pt x="14143" y="2530"/>
                  <a:pt x="14143" y="2782"/>
                  <a:pt x="14386" y="2937"/>
                </a:cubicBezTo>
                <a:cubicBezTo>
                  <a:pt x="14629" y="3093"/>
                  <a:pt x="15024" y="3093"/>
                  <a:pt x="15267" y="2937"/>
                </a:cubicBezTo>
                <a:cubicBezTo>
                  <a:pt x="15510" y="2782"/>
                  <a:pt x="15510" y="2530"/>
                  <a:pt x="15267" y="2375"/>
                </a:cubicBezTo>
                <a:cubicBezTo>
                  <a:pt x="15146" y="2297"/>
                  <a:pt x="14986" y="2258"/>
                  <a:pt x="14827" y="2258"/>
                </a:cubicBezTo>
                <a:close/>
                <a:moveTo>
                  <a:pt x="6707" y="3439"/>
                </a:moveTo>
                <a:cubicBezTo>
                  <a:pt x="6529" y="3439"/>
                  <a:pt x="6350" y="3483"/>
                  <a:pt x="6214" y="3570"/>
                </a:cubicBezTo>
                <a:cubicBezTo>
                  <a:pt x="5941" y="3744"/>
                  <a:pt x="5941" y="4027"/>
                  <a:pt x="6214" y="4201"/>
                </a:cubicBezTo>
                <a:cubicBezTo>
                  <a:pt x="6486" y="4375"/>
                  <a:pt x="6928" y="4375"/>
                  <a:pt x="7201" y="4201"/>
                </a:cubicBezTo>
                <a:cubicBezTo>
                  <a:pt x="7473" y="4027"/>
                  <a:pt x="7473" y="3744"/>
                  <a:pt x="7201" y="3570"/>
                </a:cubicBezTo>
                <a:cubicBezTo>
                  <a:pt x="7064" y="3483"/>
                  <a:pt x="6886" y="3439"/>
                  <a:pt x="6707" y="3439"/>
                </a:cubicBezTo>
                <a:close/>
                <a:moveTo>
                  <a:pt x="8742" y="3439"/>
                </a:moveTo>
                <a:cubicBezTo>
                  <a:pt x="8563" y="3439"/>
                  <a:pt x="8385" y="3483"/>
                  <a:pt x="8248" y="3570"/>
                </a:cubicBezTo>
                <a:cubicBezTo>
                  <a:pt x="7976" y="3744"/>
                  <a:pt x="7976" y="4027"/>
                  <a:pt x="8248" y="4201"/>
                </a:cubicBezTo>
                <a:cubicBezTo>
                  <a:pt x="8521" y="4375"/>
                  <a:pt x="8963" y="4375"/>
                  <a:pt x="9235" y="4201"/>
                </a:cubicBezTo>
                <a:cubicBezTo>
                  <a:pt x="9508" y="4027"/>
                  <a:pt x="9508" y="3744"/>
                  <a:pt x="9235" y="3570"/>
                </a:cubicBezTo>
                <a:cubicBezTo>
                  <a:pt x="9099" y="3483"/>
                  <a:pt x="8920" y="3439"/>
                  <a:pt x="8742" y="3439"/>
                </a:cubicBezTo>
                <a:close/>
                <a:moveTo>
                  <a:pt x="10776" y="3439"/>
                </a:moveTo>
                <a:cubicBezTo>
                  <a:pt x="10598" y="3439"/>
                  <a:pt x="10419" y="3483"/>
                  <a:pt x="10283" y="3570"/>
                </a:cubicBezTo>
                <a:cubicBezTo>
                  <a:pt x="10011" y="3744"/>
                  <a:pt x="10011" y="4027"/>
                  <a:pt x="10283" y="4201"/>
                </a:cubicBezTo>
                <a:cubicBezTo>
                  <a:pt x="10556" y="4375"/>
                  <a:pt x="10997" y="4375"/>
                  <a:pt x="11270" y="4201"/>
                </a:cubicBezTo>
                <a:cubicBezTo>
                  <a:pt x="11542" y="4027"/>
                  <a:pt x="11542" y="3744"/>
                  <a:pt x="11270" y="3570"/>
                </a:cubicBezTo>
                <a:cubicBezTo>
                  <a:pt x="11134" y="3483"/>
                  <a:pt x="10955" y="3439"/>
                  <a:pt x="10776" y="3439"/>
                </a:cubicBezTo>
                <a:close/>
                <a:moveTo>
                  <a:pt x="12792" y="3439"/>
                </a:moveTo>
                <a:cubicBezTo>
                  <a:pt x="12614" y="3439"/>
                  <a:pt x="12435" y="3483"/>
                  <a:pt x="12299" y="3570"/>
                </a:cubicBezTo>
                <a:cubicBezTo>
                  <a:pt x="12026" y="3744"/>
                  <a:pt x="12026" y="4027"/>
                  <a:pt x="12299" y="4201"/>
                </a:cubicBezTo>
                <a:cubicBezTo>
                  <a:pt x="12571" y="4375"/>
                  <a:pt x="13013" y="4375"/>
                  <a:pt x="13286" y="4201"/>
                </a:cubicBezTo>
                <a:cubicBezTo>
                  <a:pt x="13558" y="4027"/>
                  <a:pt x="13558" y="3744"/>
                  <a:pt x="13286" y="3570"/>
                </a:cubicBezTo>
                <a:cubicBezTo>
                  <a:pt x="13149" y="3483"/>
                  <a:pt x="12971" y="3439"/>
                  <a:pt x="12792" y="3439"/>
                </a:cubicBezTo>
                <a:close/>
                <a:moveTo>
                  <a:pt x="14827" y="3439"/>
                </a:moveTo>
                <a:cubicBezTo>
                  <a:pt x="14648" y="3439"/>
                  <a:pt x="14470" y="3483"/>
                  <a:pt x="14333" y="3570"/>
                </a:cubicBezTo>
                <a:cubicBezTo>
                  <a:pt x="14061" y="3744"/>
                  <a:pt x="14061" y="4027"/>
                  <a:pt x="14333" y="4201"/>
                </a:cubicBezTo>
                <a:cubicBezTo>
                  <a:pt x="14606" y="4375"/>
                  <a:pt x="15048" y="4375"/>
                  <a:pt x="15320" y="4201"/>
                </a:cubicBezTo>
                <a:cubicBezTo>
                  <a:pt x="15593" y="4027"/>
                  <a:pt x="15593" y="3744"/>
                  <a:pt x="15320" y="3570"/>
                </a:cubicBezTo>
                <a:cubicBezTo>
                  <a:pt x="15184" y="3483"/>
                  <a:pt x="15005" y="3439"/>
                  <a:pt x="14827" y="3439"/>
                </a:cubicBezTo>
                <a:close/>
                <a:moveTo>
                  <a:pt x="6688" y="4603"/>
                </a:moveTo>
                <a:cubicBezTo>
                  <a:pt x="6484" y="4603"/>
                  <a:pt x="6279" y="4653"/>
                  <a:pt x="6123" y="4752"/>
                </a:cubicBezTo>
                <a:cubicBezTo>
                  <a:pt x="5811" y="4952"/>
                  <a:pt x="5811" y="5276"/>
                  <a:pt x="6123" y="5476"/>
                </a:cubicBezTo>
                <a:cubicBezTo>
                  <a:pt x="6436" y="5676"/>
                  <a:pt x="6941" y="5676"/>
                  <a:pt x="7254" y="5476"/>
                </a:cubicBezTo>
                <a:cubicBezTo>
                  <a:pt x="7566" y="5276"/>
                  <a:pt x="7566" y="4952"/>
                  <a:pt x="7254" y="4752"/>
                </a:cubicBezTo>
                <a:cubicBezTo>
                  <a:pt x="7097" y="4653"/>
                  <a:pt x="6893" y="4603"/>
                  <a:pt x="6688" y="4603"/>
                </a:cubicBezTo>
                <a:close/>
                <a:moveTo>
                  <a:pt x="8723" y="4603"/>
                </a:moveTo>
                <a:cubicBezTo>
                  <a:pt x="8518" y="4603"/>
                  <a:pt x="8314" y="4653"/>
                  <a:pt x="8158" y="4752"/>
                </a:cubicBezTo>
                <a:cubicBezTo>
                  <a:pt x="7845" y="4952"/>
                  <a:pt x="7845" y="5276"/>
                  <a:pt x="8158" y="5476"/>
                </a:cubicBezTo>
                <a:cubicBezTo>
                  <a:pt x="8470" y="5676"/>
                  <a:pt x="8976" y="5676"/>
                  <a:pt x="9288" y="5476"/>
                </a:cubicBezTo>
                <a:cubicBezTo>
                  <a:pt x="9601" y="5276"/>
                  <a:pt x="9601" y="4952"/>
                  <a:pt x="9288" y="4752"/>
                </a:cubicBezTo>
                <a:cubicBezTo>
                  <a:pt x="9132" y="4653"/>
                  <a:pt x="8928" y="4603"/>
                  <a:pt x="8723" y="4603"/>
                </a:cubicBezTo>
                <a:close/>
                <a:moveTo>
                  <a:pt x="10758" y="4603"/>
                </a:moveTo>
                <a:cubicBezTo>
                  <a:pt x="10553" y="4603"/>
                  <a:pt x="10349" y="4653"/>
                  <a:pt x="10192" y="4752"/>
                </a:cubicBezTo>
                <a:cubicBezTo>
                  <a:pt x="9880" y="4952"/>
                  <a:pt x="9880" y="5276"/>
                  <a:pt x="10192" y="5476"/>
                </a:cubicBezTo>
                <a:cubicBezTo>
                  <a:pt x="10505" y="5676"/>
                  <a:pt x="11010" y="5676"/>
                  <a:pt x="11323" y="5476"/>
                </a:cubicBezTo>
                <a:cubicBezTo>
                  <a:pt x="11635" y="5276"/>
                  <a:pt x="11635" y="4952"/>
                  <a:pt x="11323" y="4752"/>
                </a:cubicBezTo>
                <a:cubicBezTo>
                  <a:pt x="11167" y="4653"/>
                  <a:pt x="10962" y="4603"/>
                  <a:pt x="10758" y="4603"/>
                </a:cubicBezTo>
                <a:close/>
                <a:moveTo>
                  <a:pt x="12792" y="4603"/>
                </a:moveTo>
                <a:cubicBezTo>
                  <a:pt x="12588" y="4603"/>
                  <a:pt x="12383" y="4653"/>
                  <a:pt x="12227" y="4752"/>
                </a:cubicBezTo>
                <a:cubicBezTo>
                  <a:pt x="11915" y="4952"/>
                  <a:pt x="11915" y="5276"/>
                  <a:pt x="12227" y="5476"/>
                </a:cubicBezTo>
                <a:cubicBezTo>
                  <a:pt x="12539" y="5676"/>
                  <a:pt x="13045" y="5676"/>
                  <a:pt x="13357" y="5476"/>
                </a:cubicBezTo>
                <a:cubicBezTo>
                  <a:pt x="13670" y="5276"/>
                  <a:pt x="13670" y="4952"/>
                  <a:pt x="13357" y="4752"/>
                </a:cubicBezTo>
                <a:cubicBezTo>
                  <a:pt x="13201" y="4653"/>
                  <a:pt x="12997" y="4603"/>
                  <a:pt x="12792" y="4603"/>
                </a:cubicBezTo>
                <a:close/>
                <a:moveTo>
                  <a:pt x="14827" y="4603"/>
                </a:moveTo>
                <a:cubicBezTo>
                  <a:pt x="14622" y="4603"/>
                  <a:pt x="14418" y="4653"/>
                  <a:pt x="14262" y="4752"/>
                </a:cubicBezTo>
                <a:cubicBezTo>
                  <a:pt x="13949" y="4952"/>
                  <a:pt x="13949" y="5276"/>
                  <a:pt x="14262" y="5476"/>
                </a:cubicBezTo>
                <a:cubicBezTo>
                  <a:pt x="14574" y="5676"/>
                  <a:pt x="15080" y="5676"/>
                  <a:pt x="15392" y="5476"/>
                </a:cubicBezTo>
                <a:cubicBezTo>
                  <a:pt x="15704" y="5276"/>
                  <a:pt x="15704" y="4952"/>
                  <a:pt x="15392" y="4752"/>
                </a:cubicBezTo>
                <a:cubicBezTo>
                  <a:pt x="15236" y="4653"/>
                  <a:pt x="15032" y="4603"/>
                  <a:pt x="14827" y="4603"/>
                </a:cubicBezTo>
                <a:close/>
                <a:moveTo>
                  <a:pt x="6688" y="5832"/>
                </a:moveTo>
                <a:cubicBezTo>
                  <a:pt x="6484" y="5832"/>
                  <a:pt x="6279" y="5882"/>
                  <a:pt x="6123" y="5982"/>
                </a:cubicBezTo>
                <a:cubicBezTo>
                  <a:pt x="5811" y="6181"/>
                  <a:pt x="5811" y="6506"/>
                  <a:pt x="6123" y="6705"/>
                </a:cubicBezTo>
                <a:cubicBezTo>
                  <a:pt x="6436" y="6905"/>
                  <a:pt x="6941" y="6905"/>
                  <a:pt x="7254" y="6705"/>
                </a:cubicBezTo>
                <a:cubicBezTo>
                  <a:pt x="7566" y="6506"/>
                  <a:pt x="7566" y="6181"/>
                  <a:pt x="7254" y="5982"/>
                </a:cubicBezTo>
                <a:cubicBezTo>
                  <a:pt x="7097" y="5882"/>
                  <a:pt x="6893" y="5832"/>
                  <a:pt x="6688" y="5832"/>
                </a:cubicBezTo>
                <a:close/>
                <a:moveTo>
                  <a:pt x="8723" y="5832"/>
                </a:moveTo>
                <a:cubicBezTo>
                  <a:pt x="8672" y="5832"/>
                  <a:pt x="8620" y="5835"/>
                  <a:pt x="8570" y="5841"/>
                </a:cubicBezTo>
                <a:cubicBezTo>
                  <a:pt x="8419" y="5860"/>
                  <a:pt x="8275" y="5907"/>
                  <a:pt x="8158" y="5982"/>
                </a:cubicBezTo>
                <a:cubicBezTo>
                  <a:pt x="7845" y="6181"/>
                  <a:pt x="7845" y="6506"/>
                  <a:pt x="8158" y="6705"/>
                </a:cubicBezTo>
                <a:cubicBezTo>
                  <a:pt x="8314" y="6805"/>
                  <a:pt x="8518" y="6855"/>
                  <a:pt x="8723" y="6855"/>
                </a:cubicBezTo>
                <a:cubicBezTo>
                  <a:pt x="8928" y="6855"/>
                  <a:pt x="9132" y="6805"/>
                  <a:pt x="9288" y="6705"/>
                </a:cubicBezTo>
                <a:cubicBezTo>
                  <a:pt x="9601" y="6506"/>
                  <a:pt x="9601" y="6181"/>
                  <a:pt x="9288" y="5982"/>
                </a:cubicBezTo>
                <a:cubicBezTo>
                  <a:pt x="9132" y="5882"/>
                  <a:pt x="8928" y="5832"/>
                  <a:pt x="8723" y="5832"/>
                </a:cubicBezTo>
                <a:close/>
                <a:moveTo>
                  <a:pt x="10758" y="5832"/>
                </a:moveTo>
                <a:cubicBezTo>
                  <a:pt x="10706" y="5832"/>
                  <a:pt x="10655" y="5835"/>
                  <a:pt x="10605" y="5841"/>
                </a:cubicBezTo>
                <a:cubicBezTo>
                  <a:pt x="10453" y="5860"/>
                  <a:pt x="10310" y="5907"/>
                  <a:pt x="10192" y="5982"/>
                </a:cubicBezTo>
                <a:cubicBezTo>
                  <a:pt x="9880" y="6181"/>
                  <a:pt x="9880" y="6506"/>
                  <a:pt x="10192" y="6705"/>
                </a:cubicBezTo>
                <a:cubicBezTo>
                  <a:pt x="10349" y="6805"/>
                  <a:pt x="10553" y="6855"/>
                  <a:pt x="10758" y="6855"/>
                </a:cubicBezTo>
                <a:cubicBezTo>
                  <a:pt x="10962" y="6855"/>
                  <a:pt x="11167" y="6805"/>
                  <a:pt x="11323" y="6705"/>
                </a:cubicBezTo>
                <a:cubicBezTo>
                  <a:pt x="11635" y="6506"/>
                  <a:pt x="11635" y="6181"/>
                  <a:pt x="11323" y="5982"/>
                </a:cubicBezTo>
                <a:cubicBezTo>
                  <a:pt x="11167" y="5882"/>
                  <a:pt x="10962" y="5832"/>
                  <a:pt x="10758" y="5832"/>
                </a:cubicBezTo>
                <a:close/>
                <a:moveTo>
                  <a:pt x="12792" y="5832"/>
                </a:moveTo>
                <a:cubicBezTo>
                  <a:pt x="12741" y="5832"/>
                  <a:pt x="12690" y="5835"/>
                  <a:pt x="12639" y="5841"/>
                </a:cubicBezTo>
                <a:cubicBezTo>
                  <a:pt x="12488" y="5860"/>
                  <a:pt x="12344" y="5907"/>
                  <a:pt x="12227" y="5982"/>
                </a:cubicBezTo>
                <a:cubicBezTo>
                  <a:pt x="11915" y="6181"/>
                  <a:pt x="11915" y="6506"/>
                  <a:pt x="12227" y="6705"/>
                </a:cubicBezTo>
                <a:cubicBezTo>
                  <a:pt x="12383" y="6805"/>
                  <a:pt x="12588" y="6855"/>
                  <a:pt x="12792" y="6855"/>
                </a:cubicBezTo>
                <a:cubicBezTo>
                  <a:pt x="12997" y="6855"/>
                  <a:pt x="13201" y="6805"/>
                  <a:pt x="13357" y="6705"/>
                </a:cubicBezTo>
                <a:cubicBezTo>
                  <a:pt x="13670" y="6506"/>
                  <a:pt x="13670" y="6181"/>
                  <a:pt x="13357" y="5982"/>
                </a:cubicBezTo>
                <a:cubicBezTo>
                  <a:pt x="13201" y="5882"/>
                  <a:pt x="12997" y="5832"/>
                  <a:pt x="12792" y="5832"/>
                </a:cubicBezTo>
                <a:close/>
                <a:moveTo>
                  <a:pt x="14827" y="5832"/>
                </a:moveTo>
                <a:cubicBezTo>
                  <a:pt x="14776" y="5832"/>
                  <a:pt x="14724" y="5835"/>
                  <a:pt x="14674" y="5841"/>
                </a:cubicBezTo>
                <a:cubicBezTo>
                  <a:pt x="14523" y="5860"/>
                  <a:pt x="14379" y="5907"/>
                  <a:pt x="14262" y="5982"/>
                </a:cubicBezTo>
                <a:cubicBezTo>
                  <a:pt x="13949" y="6181"/>
                  <a:pt x="13949" y="6506"/>
                  <a:pt x="14262" y="6705"/>
                </a:cubicBezTo>
                <a:cubicBezTo>
                  <a:pt x="14418" y="6805"/>
                  <a:pt x="14622" y="6855"/>
                  <a:pt x="14827" y="6855"/>
                </a:cubicBezTo>
                <a:cubicBezTo>
                  <a:pt x="15032" y="6855"/>
                  <a:pt x="15236" y="6805"/>
                  <a:pt x="15392" y="6705"/>
                </a:cubicBezTo>
                <a:cubicBezTo>
                  <a:pt x="15704" y="6506"/>
                  <a:pt x="15704" y="6181"/>
                  <a:pt x="15392" y="5982"/>
                </a:cubicBezTo>
                <a:cubicBezTo>
                  <a:pt x="15236" y="5882"/>
                  <a:pt x="15032" y="5832"/>
                  <a:pt x="14827" y="5832"/>
                </a:cubicBezTo>
                <a:close/>
                <a:moveTo>
                  <a:pt x="6688" y="11941"/>
                </a:moveTo>
                <a:cubicBezTo>
                  <a:pt x="6484" y="11941"/>
                  <a:pt x="6279" y="11991"/>
                  <a:pt x="6123" y="12091"/>
                </a:cubicBezTo>
                <a:cubicBezTo>
                  <a:pt x="5811" y="12291"/>
                  <a:pt x="5811" y="12615"/>
                  <a:pt x="6123" y="12815"/>
                </a:cubicBezTo>
                <a:cubicBezTo>
                  <a:pt x="6436" y="13015"/>
                  <a:pt x="6941" y="13015"/>
                  <a:pt x="7254" y="12815"/>
                </a:cubicBezTo>
                <a:cubicBezTo>
                  <a:pt x="7566" y="12615"/>
                  <a:pt x="7566" y="12291"/>
                  <a:pt x="7254" y="12091"/>
                </a:cubicBezTo>
                <a:cubicBezTo>
                  <a:pt x="7097" y="11991"/>
                  <a:pt x="6893" y="11941"/>
                  <a:pt x="6688" y="11941"/>
                </a:cubicBezTo>
                <a:close/>
                <a:moveTo>
                  <a:pt x="8723" y="11941"/>
                </a:moveTo>
                <a:cubicBezTo>
                  <a:pt x="8518" y="11941"/>
                  <a:pt x="8314" y="11991"/>
                  <a:pt x="8158" y="12091"/>
                </a:cubicBezTo>
                <a:cubicBezTo>
                  <a:pt x="7845" y="12291"/>
                  <a:pt x="7845" y="12615"/>
                  <a:pt x="8158" y="12815"/>
                </a:cubicBezTo>
                <a:cubicBezTo>
                  <a:pt x="8470" y="13015"/>
                  <a:pt x="8976" y="13015"/>
                  <a:pt x="9288" y="12815"/>
                </a:cubicBezTo>
                <a:cubicBezTo>
                  <a:pt x="9601" y="12615"/>
                  <a:pt x="9601" y="12291"/>
                  <a:pt x="9288" y="12091"/>
                </a:cubicBezTo>
                <a:cubicBezTo>
                  <a:pt x="9132" y="11991"/>
                  <a:pt x="8928" y="11941"/>
                  <a:pt x="8723" y="11941"/>
                </a:cubicBezTo>
                <a:close/>
                <a:moveTo>
                  <a:pt x="10758" y="11941"/>
                </a:moveTo>
                <a:cubicBezTo>
                  <a:pt x="10553" y="11941"/>
                  <a:pt x="10349" y="11991"/>
                  <a:pt x="10192" y="12091"/>
                </a:cubicBezTo>
                <a:cubicBezTo>
                  <a:pt x="9880" y="12291"/>
                  <a:pt x="9880" y="12615"/>
                  <a:pt x="10192" y="12815"/>
                </a:cubicBezTo>
                <a:cubicBezTo>
                  <a:pt x="10505" y="13015"/>
                  <a:pt x="11010" y="13015"/>
                  <a:pt x="11323" y="12815"/>
                </a:cubicBezTo>
                <a:cubicBezTo>
                  <a:pt x="11635" y="12615"/>
                  <a:pt x="11635" y="12291"/>
                  <a:pt x="11323" y="12091"/>
                </a:cubicBezTo>
                <a:cubicBezTo>
                  <a:pt x="11167" y="11991"/>
                  <a:pt x="10962" y="11941"/>
                  <a:pt x="10758" y="11941"/>
                </a:cubicBezTo>
                <a:close/>
                <a:moveTo>
                  <a:pt x="12792" y="11941"/>
                </a:moveTo>
                <a:cubicBezTo>
                  <a:pt x="12588" y="11941"/>
                  <a:pt x="12383" y="11991"/>
                  <a:pt x="12227" y="12091"/>
                </a:cubicBezTo>
                <a:cubicBezTo>
                  <a:pt x="11915" y="12291"/>
                  <a:pt x="11915" y="12615"/>
                  <a:pt x="12227" y="12815"/>
                </a:cubicBezTo>
                <a:cubicBezTo>
                  <a:pt x="12539" y="13015"/>
                  <a:pt x="13045" y="13015"/>
                  <a:pt x="13357" y="12815"/>
                </a:cubicBezTo>
                <a:cubicBezTo>
                  <a:pt x="13670" y="12615"/>
                  <a:pt x="13670" y="12291"/>
                  <a:pt x="13357" y="12091"/>
                </a:cubicBezTo>
                <a:cubicBezTo>
                  <a:pt x="13201" y="11991"/>
                  <a:pt x="12997" y="11941"/>
                  <a:pt x="12792" y="11941"/>
                </a:cubicBezTo>
                <a:close/>
                <a:moveTo>
                  <a:pt x="14827" y="11941"/>
                </a:moveTo>
                <a:cubicBezTo>
                  <a:pt x="14622" y="11941"/>
                  <a:pt x="14418" y="11991"/>
                  <a:pt x="14262" y="12091"/>
                </a:cubicBezTo>
                <a:cubicBezTo>
                  <a:pt x="13949" y="12291"/>
                  <a:pt x="13949" y="12615"/>
                  <a:pt x="14262" y="12815"/>
                </a:cubicBezTo>
                <a:cubicBezTo>
                  <a:pt x="14574" y="13015"/>
                  <a:pt x="15080" y="13015"/>
                  <a:pt x="15392" y="12815"/>
                </a:cubicBezTo>
                <a:cubicBezTo>
                  <a:pt x="15704" y="12615"/>
                  <a:pt x="15704" y="12291"/>
                  <a:pt x="15392" y="12091"/>
                </a:cubicBezTo>
                <a:cubicBezTo>
                  <a:pt x="15236" y="11991"/>
                  <a:pt x="15032" y="11941"/>
                  <a:pt x="14827" y="11941"/>
                </a:cubicBezTo>
                <a:close/>
                <a:moveTo>
                  <a:pt x="6688" y="13158"/>
                </a:moveTo>
                <a:cubicBezTo>
                  <a:pt x="6484" y="13158"/>
                  <a:pt x="6279" y="13208"/>
                  <a:pt x="6123" y="13308"/>
                </a:cubicBezTo>
                <a:cubicBezTo>
                  <a:pt x="5811" y="13508"/>
                  <a:pt x="5811" y="13832"/>
                  <a:pt x="6123" y="14032"/>
                </a:cubicBezTo>
                <a:cubicBezTo>
                  <a:pt x="6436" y="14232"/>
                  <a:pt x="6941" y="14232"/>
                  <a:pt x="7254" y="14032"/>
                </a:cubicBezTo>
                <a:cubicBezTo>
                  <a:pt x="7566" y="13832"/>
                  <a:pt x="7566" y="13508"/>
                  <a:pt x="7254" y="13308"/>
                </a:cubicBezTo>
                <a:cubicBezTo>
                  <a:pt x="7097" y="13208"/>
                  <a:pt x="6893" y="13158"/>
                  <a:pt x="6688" y="13158"/>
                </a:cubicBezTo>
                <a:close/>
                <a:moveTo>
                  <a:pt x="8723" y="13158"/>
                </a:moveTo>
                <a:cubicBezTo>
                  <a:pt x="8518" y="13158"/>
                  <a:pt x="8314" y="13208"/>
                  <a:pt x="8158" y="13308"/>
                </a:cubicBezTo>
                <a:cubicBezTo>
                  <a:pt x="7845" y="13508"/>
                  <a:pt x="7845" y="13832"/>
                  <a:pt x="8158" y="14032"/>
                </a:cubicBezTo>
                <a:cubicBezTo>
                  <a:pt x="8470" y="14232"/>
                  <a:pt x="8976" y="14232"/>
                  <a:pt x="9288" y="14032"/>
                </a:cubicBezTo>
                <a:cubicBezTo>
                  <a:pt x="9601" y="13832"/>
                  <a:pt x="9601" y="13508"/>
                  <a:pt x="9288" y="13308"/>
                </a:cubicBezTo>
                <a:cubicBezTo>
                  <a:pt x="9132" y="13208"/>
                  <a:pt x="8928" y="13158"/>
                  <a:pt x="8723" y="13158"/>
                </a:cubicBezTo>
                <a:close/>
                <a:moveTo>
                  <a:pt x="10758" y="13158"/>
                </a:moveTo>
                <a:cubicBezTo>
                  <a:pt x="10553" y="13158"/>
                  <a:pt x="10349" y="13208"/>
                  <a:pt x="10192" y="13308"/>
                </a:cubicBezTo>
                <a:cubicBezTo>
                  <a:pt x="9880" y="13508"/>
                  <a:pt x="9880" y="13832"/>
                  <a:pt x="10192" y="14032"/>
                </a:cubicBezTo>
                <a:cubicBezTo>
                  <a:pt x="10505" y="14232"/>
                  <a:pt x="11010" y="14232"/>
                  <a:pt x="11323" y="14032"/>
                </a:cubicBezTo>
                <a:cubicBezTo>
                  <a:pt x="11635" y="13832"/>
                  <a:pt x="11635" y="13508"/>
                  <a:pt x="11323" y="13308"/>
                </a:cubicBezTo>
                <a:cubicBezTo>
                  <a:pt x="11167" y="13208"/>
                  <a:pt x="10962" y="13158"/>
                  <a:pt x="10758" y="13158"/>
                </a:cubicBezTo>
                <a:close/>
                <a:moveTo>
                  <a:pt x="14827" y="13158"/>
                </a:moveTo>
                <a:cubicBezTo>
                  <a:pt x="14622" y="13158"/>
                  <a:pt x="14418" y="13208"/>
                  <a:pt x="14262" y="13308"/>
                </a:cubicBezTo>
                <a:cubicBezTo>
                  <a:pt x="13949" y="13508"/>
                  <a:pt x="13949" y="13832"/>
                  <a:pt x="14262" y="14032"/>
                </a:cubicBezTo>
                <a:cubicBezTo>
                  <a:pt x="14574" y="14232"/>
                  <a:pt x="15080" y="14232"/>
                  <a:pt x="15392" y="14032"/>
                </a:cubicBezTo>
                <a:cubicBezTo>
                  <a:pt x="15704" y="13832"/>
                  <a:pt x="15704" y="13508"/>
                  <a:pt x="15392" y="13308"/>
                </a:cubicBezTo>
                <a:cubicBezTo>
                  <a:pt x="15236" y="13208"/>
                  <a:pt x="15032" y="13158"/>
                  <a:pt x="14827" y="13158"/>
                </a:cubicBezTo>
                <a:close/>
                <a:moveTo>
                  <a:pt x="12792" y="13170"/>
                </a:moveTo>
                <a:cubicBezTo>
                  <a:pt x="12588" y="13170"/>
                  <a:pt x="12383" y="13220"/>
                  <a:pt x="12227" y="13320"/>
                </a:cubicBezTo>
                <a:cubicBezTo>
                  <a:pt x="11915" y="13520"/>
                  <a:pt x="11915" y="13844"/>
                  <a:pt x="12227" y="14044"/>
                </a:cubicBezTo>
                <a:cubicBezTo>
                  <a:pt x="12539" y="14244"/>
                  <a:pt x="13045" y="14244"/>
                  <a:pt x="13357" y="14044"/>
                </a:cubicBezTo>
                <a:cubicBezTo>
                  <a:pt x="13670" y="13844"/>
                  <a:pt x="13670" y="13520"/>
                  <a:pt x="13357" y="13320"/>
                </a:cubicBezTo>
                <a:cubicBezTo>
                  <a:pt x="13201" y="13220"/>
                  <a:pt x="12997" y="13170"/>
                  <a:pt x="12792" y="13170"/>
                </a:cubicBezTo>
                <a:close/>
                <a:moveTo>
                  <a:pt x="6688" y="14376"/>
                </a:moveTo>
                <a:cubicBezTo>
                  <a:pt x="6484" y="14376"/>
                  <a:pt x="6279" y="14425"/>
                  <a:pt x="6123" y="14525"/>
                </a:cubicBezTo>
                <a:cubicBezTo>
                  <a:pt x="5811" y="14725"/>
                  <a:pt x="5811" y="15049"/>
                  <a:pt x="6123" y="15249"/>
                </a:cubicBezTo>
                <a:cubicBezTo>
                  <a:pt x="6436" y="15449"/>
                  <a:pt x="6941" y="15449"/>
                  <a:pt x="7254" y="15249"/>
                </a:cubicBezTo>
                <a:cubicBezTo>
                  <a:pt x="7566" y="15049"/>
                  <a:pt x="7566" y="14725"/>
                  <a:pt x="7254" y="14525"/>
                </a:cubicBezTo>
                <a:cubicBezTo>
                  <a:pt x="7097" y="14425"/>
                  <a:pt x="6893" y="14376"/>
                  <a:pt x="6688" y="14376"/>
                </a:cubicBezTo>
                <a:close/>
                <a:moveTo>
                  <a:pt x="8723" y="14376"/>
                </a:moveTo>
                <a:cubicBezTo>
                  <a:pt x="8518" y="14376"/>
                  <a:pt x="8314" y="14425"/>
                  <a:pt x="8158" y="14525"/>
                </a:cubicBezTo>
                <a:cubicBezTo>
                  <a:pt x="7845" y="14725"/>
                  <a:pt x="7845" y="15049"/>
                  <a:pt x="8158" y="15249"/>
                </a:cubicBezTo>
                <a:cubicBezTo>
                  <a:pt x="8470" y="15449"/>
                  <a:pt x="8976" y="15449"/>
                  <a:pt x="9288" y="15249"/>
                </a:cubicBezTo>
                <a:cubicBezTo>
                  <a:pt x="9601" y="15049"/>
                  <a:pt x="9601" y="14725"/>
                  <a:pt x="9288" y="14525"/>
                </a:cubicBezTo>
                <a:cubicBezTo>
                  <a:pt x="9132" y="14425"/>
                  <a:pt x="8928" y="14376"/>
                  <a:pt x="8723" y="14376"/>
                </a:cubicBezTo>
                <a:close/>
                <a:moveTo>
                  <a:pt x="10758" y="14376"/>
                </a:moveTo>
                <a:cubicBezTo>
                  <a:pt x="10553" y="14376"/>
                  <a:pt x="10349" y="14425"/>
                  <a:pt x="10192" y="14525"/>
                </a:cubicBezTo>
                <a:cubicBezTo>
                  <a:pt x="9880" y="14725"/>
                  <a:pt x="9880" y="15049"/>
                  <a:pt x="10192" y="15249"/>
                </a:cubicBezTo>
                <a:cubicBezTo>
                  <a:pt x="10505" y="15449"/>
                  <a:pt x="11010" y="15449"/>
                  <a:pt x="11323" y="15249"/>
                </a:cubicBezTo>
                <a:cubicBezTo>
                  <a:pt x="11635" y="15049"/>
                  <a:pt x="11635" y="14725"/>
                  <a:pt x="11323" y="14525"/>
                </a:cubicBezTo>
                <a:cubicBezTo>
                  <a:pt x="11167" y="14425"/>
                  <a:pt x="10962" y="14376"/>
                  <a:pt x="10758" y="14376"/>
                </a:cubicBezTo>
                <a:close/>
                <a:moveTo>
                  <a:pt x="12792" y="14376"/>
                </a:moveTo>
                <a:cubicBezTo>
                  <a:pt x="12588" y="14376"/>
                  <a:pt x="12383" y="14425"/>
                  <a:pt x="12227" y="14525"/>
                </a:cubicBezTo>
                <a:cubicBezTo>
                  <a:pt x="11915" y="14725"/>
                  <a:pt x="11915" y="15049"/>
                  <a:pt x="12227" y="15249"/>
                </a:cubicBezTo>
                <a:cubicBezTo>
                  <a:pt x="12539" y="15449"/>
                  <a:pt x="13045" y="15449"/>
                  <a:pt x="13357" y="15249"/>
                </a:cubicBezTo>
                <a:cubicBezTo>
                  <a:pt x="13670" y="15049"/>
                  <a:pt x="13670" y="14725"/>
                  <a:pt x="13357" y="14525"/>
                </a:cubicBezTo>
                <a:cubicBezTo>
                  <a:pt x="13201" y="14425"/>
                  <a:pt x="12997" y="14376"/>
                  <a:pt x="12792" y="14376"/>
                </a:cubicBezTo>
                <a:close/>
                <a:moveTo>
                  <a:pt x="14827" y="14376"/>
                </a:moveTo>
                <a:cubicBezTo>
                  <a:pt x="14622" y="14376"/>
                  <a:pt x="14418" y="14425"/>
                  <a:pt x="14262" y="14525"/>
                </a:cubicBezTo>
                <a:cubicBezTo>
                  <a:pt x="13949" y="14725"/>
                  <a:pt x="13949" y="15049"/>
                  <a:pt x="14262" y="15249"/>
                </a:cubicBezTo>
                <a:cubicBezTo>
                  <a:pt x="14574" y="15449"/>
                  <a:pt x="15080" y="15449"/>
                  <a:pt x="15392" y="15249"/>
                </a:cubicBezTo>
                <a:cubicBezTo>
                  <a:pt x="15704" y="15049"/>
                  <a:pt x="15704" y="14725"/>
                  <a:pt x="15392" y="14525"/>
                </a:cubicBezTo>
                <a:cubicBezTo>
                  <a:pt x="15236" y="14425"/>
                  <a:pt x="15032" y="14376"/>
                  <a:pt x="14827" y="14376"/>
                </a:cubicBezTo>
                <a:close/>
                <a:moveTo>
                  <a:pt x="4673" y="14441"/>
                </a:moveTo>
                <a:cubicBezTo>
                  <a:pt x="4494" y="14441"/>
                  <a:pt x="4315" y="14485"/>
                  <a:pt x="4179" y="14572"/>
                </a:cubicBezTo>
                <a:cubicBezTo>
                  <a:pt x="3907" y="14746"/>
                  <a:pt x="3907" y="15029"/>
                  <a:pt x="4179" y="15203"/>
                </a:cubicBezTo>
                <a:cubicBezTo>
                  <a:pt x="4452" y="15378"/>
                  <a:pt x="4893" y="15378"/>
                  <a:pt x="5166" y="15203"/>
                </a:cubicBezTo>
                <a:cubicBezTo>
                  <a:pt x="5438" y="15029"/>
                  <a:pt x="5438" y="14746"/>
                  <a:pt x="5166" y="14572"/>
                </a:cubicBezTo>
                <a:cubicBezTo>
                  <a:pt x="5030" y="14485"/>
                  <a:pt x="4851" y="14441"/>
                  <a:pt x="4673" y="14441"/>
                </a:cubicBezTo>
                <a:close/>
                <a:moveTo>
                  <a:pt x="16861" y="14441"/>
                </a:moveTo>
                <a:cubicBezTo>
                  <a:pt x="16683" y="14441"/>
                  <a:pt x="16504" y="14485"/>
                  <a:pt x="16368" y="14572"/>
                </a:cubicBezTo>
                <a:cubicBezTo>
                  <a:pt x="16096" y="14746"/>
                  <a:pt x="16096" y="15029"/>
                  <a:pt x="16368" y="15203"/>
                </a:cubicBezTo>
                <a:cubicBezTo>
                  <a:pt x="16641" y="15378"/>
                  <a:pt x="17082" y="15378"/>
                  <a:pt x="17355" y="15203"/>
                </a:cubicBezTo>
                <a:cubicBezTo>
                  <a:pt x="17627" y="15029"/>
                  <a:pt x="17627" y="14746"/>
                  <a:pt x="17355" y="14572"/>
                </a:cubicBezTo>
                <a:cubicBezTo>
                  <a:pt x="17219" y="14485"/>
                  <a:pt x="17040" y="14441"/>
                  <a:pt x="16861" y="14441"/>
                </a:cubicBezTo>
                <a:close/>
                <a:moveTo>
                  <a:pt x="2657" y="14489"/>
                </a:moveTo>
                <a:cubicBezTo>
                  <a:pt x="2498" y="14489"/>
                  <a:pt x="2338" y="14528"/>
                  <a:pt x="2216" y="14606"/>
                </a:cubicBezTo>
                <a:cubicBezTo>
                  <a:pt x="1973" y="14761"/>
                  <a:pt x="1973" y="15013"/>
                  <a:pt x="2216" y="15169"/>
                </a:cubicBezTo>
                <a:cubicBezTo>
                  <a:pt x="2459" y="15324"/>
                  <a:pt x="2854" y="15324"/>
                  <a:pt x="3097" y="15169"/>
                </a:cubicBezTo>
                <a:cubicBezTo>
                  <a:pt x="3340" y="15013"/>
                  <a:pt x="3340" y="14761"/>
                  <a:pt x="3097" y="14606"/>
                </a:cubicBezTo>
                <a:cubicBezTo>
                  <a:pt x="2976" y="14528"/>
                  <a:pt x="2816" y="14489"/>
                  <a:pt x="2657" y="14489"/>
                </a:cubicBezTo>
                <a:close/>
                <a:moveTo>
                  <a:pt x="18858" y="14489"/>
                </a:moveTo>
                <a:cubicBezTo>
                  <a:pt x="18699" y="14489"/>
                  <a:pt x="18540" y="14528"/>
                  <a:pt x="18418" y="14606"/>
                </a:cubicBezTo>
                <a:cubicBezTo>
                  <a:pt x="18175" y="14761"/>
                  <a:pt x="18175" y="15013"/>
                  <a:pt x="18418" y="15169"/>
                </a:cubicBezTo>
                <a:cubicBezTo>
                  <a:pt x="18661" y="15324"/>
                  <a:pt x="19056" y="15324"/>
                  <a:pt x="19299" y="15169"/>
                </a:cubicBezTo>
                <a:cubicBezTo>
                  <a:pt x="19542" y="15013"/>
                  <a:pt x="19542" y="14761"/>
                  <a:pt x="19299" y="14606"/>
                </a:cubicBezTo>
                <a:cubicBezTo>
                  <a:pt x="19177" y="14528"/>
                  <a:pt x="19018" y="14489"/>
                  <a:pt x="18858" y="14489"/>
                </a:cubicBezTo>
                <a:close/>
                <a:moveTo>
                  <a:pt x="544" y="14540"/>
                </a:moveTo>
                <a:cubicBezTo>
                  <a:pt x="405" y="14540"/>
                  <a:pt x="266" y="14573"/>
                  <a:pt x="159" y="14641"/>
                </a:cubicBezTo>
                <a:cubicBezTo>
                  <a:pt x="-53" y="14777"/>
                  <a:pt x="-53" y="14998"/>
                  <a:pt x="159" y="15134"/>
                </a:cubicBezTo>
                <a:cubicBezTo>
                  <a:pt x="372" y="15270"/>
                  <a:pt x="716" y="15270"/>
                  <a:pt x="928" y="15134"/>
                </a:cubicBezTo>
                <a:cubicBezTo>
                  <a:pt x="1141" y="14998"/>
                  <a:pt x="1141" y="14777"/>
                  <a:pt x="928" y="14641"/>
                </a:cubicBezTo>
                <a:cubicBezTo>
                  <a:pt x="822" y="14573"/>
                  <a:pt x="684" y="14540"/>
                  <a:pt x="544" y="14540"/>
                </a:cubicBezTo>
                <a:close/>
                <a:moveTo>
                  <a:pt x="20950" y="14540"/>
                </a:moveTo>
                <a:cubicBezTo>
                  <a:pt x="20810" y="14540"/>
                  <a:pt x="20671" y="14573"/>
                  <a:pt x="20565" y="14641"/>
                </a:cubicBezTo>
                <a:cubicBezTo>
                  <a:pt x="20352" y="14777"/>
                  <a:pt x="20352" y="14998"/>
                  <a:pt x="20565" y="15134"/>
                </a:cubicBezTo>
                <a:cubicBezTo>
                  <a:pt x="20777" y="15270"/>
                  <a:pt x="21122" y="15270"/>
                  <a:pt x="21335" y="15134"/>
                </a:cubicBezTo>
                <a:cubicBezTo>
                  <a:pt x="21547" y="14998"/>
                  <a:pt x="21547" y="14777"/>
                  <a:pt x="21335" y="14641"/>
                </a:cubicBezTo>
                <a:cubicBezTo>
                  <a:pt x="21228" y="14573"/>
                  <a:pt x="21089" y="14540"/>
                  <a:pt x="20950" y="14540"/>
                </a:cubicBezTo>
                <a:close/>
                <a:moveTo>
                  <a:pt x="6688" y="15593"/>
                </a:moveTo>
                <a:cubicBezTo>
                  <a:pt x="6484" y="15593"/>
                  <a:pt x="6279" y="15643"/>
                  <a:pt x="6123" y="15742"/>
                </a:cubicBezTo>
                <a:cubicBezTo>
                  <a:pt x="5811" y="15942"/>
                  <a:pt x="5811" y="16266"/>
                  <a:pt x="6123" y="16466"/>
                </a:cubicBezTo>
                <a:cubicBezTo>
                  <a:pt x="6436" y="16666"/>
                  <a:pt x="6941" y="16666"/>
                  <a:pt x="7254" y="16466"/>
                </a:cubicBezTo>
                <a:cubicBezTo>
                  <a:pt x="7566" y="16266"/>
                  <a:pt x="7566" y="15942"/>
                  <a:pt x="7254" y="15742"/>
                </a:cubicBezTo>
                <a:cubicBezTo>
                  <a:pt x="7097" y="15643"/>
                  <a:pt x="6893" y="15593"/>
                  <a:pt x="6688" y="15593"/>
                </a:cubicBezTo>
                <a:close/>
                <a:moveTo>
                  <a:pt x="8723" y="15593"/>
                </a:moveTo>
                <a:cubicBezTo>
                  <a:pt x="8518" y="15593"/>
                  <a:pt x="8314" y="15643"/>
                  <a:pt x="8158" y="15742"/>
                </a:cubicBezTo>
                <a:cubicBezTo>
                  <a:pt x="7845" y="15942"/>
                  <a:pt x="7845" y="16266"/>
                  <a:pt x="8158" y="16466"/>
                </a:cubicBezTo>
                <a:cubicBezTo>
                  <a:pt x="8470" y="16666"/>
                  <a:pt x="8976" y="16666"/>
                  <a:pt x="9288" y="16466"/>
                </a:cubicBezTo>
                <a:cubicBezTo>
                  <a:pt x="9601" y="16266"/>
                  <a:pt x="9601" y="15942"/>
                  <a:pt x="9288" y="15742"/>
                </a:cubicBezTo>
                <a:cubicBezTo>
                  <a:pt x="9132" y="15643"/>
                  <a:pt x="8928" y="15593"/>
                  <a:pt x="8723" y="15593"/>
                </a:cubicBezTo>
                <a:close/>
                <a:moveTo>
                  <a:pt x="10758" y="15593"/>
                </a:moveTo>
                <a:cubicBezTo>
                  <a:pt x="10553" y="15593"/>
                  <a:pt x="10349" y="15643"/>
                  <a:pt x="10192" y="15742"/>
                </a:cubicBezTo>
                <a:cubicBezTo>
                  <a:pt x="9880" y="15942"/>
                  <a:pt x="9880" y="16266"/>
                  <a:pt x="10192" y="16466"/>
                </a:cubicBezTo>
                <a:cubicBezTo>
                  <a:pt x="10505" y="16666"/>
                  <a:pt x="11010" y="16666"/>
                  <a:pt x="11323" y="16466"/>
                </a:cubicBezTo>
                <a:cubicBezTo>
                  <a:pt x="11635" y="16266"/>
                  <a:pt x="11635" y="15942"/>
                  <a:pt x="11323" y="15742"/>
                </a:cubicBezTo>
                <a:cubicBezTo>
                  <a:pt x="11167" y="15643"/>
                  <a:pt x="10962" y="15593"/>
                  <a:pt x="10758" y="15593"/>
                </a:cubicBezTo>
                <a:close/>
                <a:moveTo>
                  <a:pt x="12792" y="15593"/>
                </a:moveTo>
                <a:cubicBezTo>
                  <a:pt x="12588" y="15593"/>
                  <a:pt x="12383" y="15643"/>
                  <a:pt x="12227" y="15742"/>
                </a:cubicBezTo>
                <a:cubicBezTo>
                  <a:pt x="11915" y="15942"/>
                  <a:pt x="11915" y="16266"/>
                  <a:pt x="12227" y="16466"/>
                </a:cubicBezTo>
                <a:cubicBezTo>
                  <a:pt x="12539" y="16666"/>
                  <a:pt x="13045" y="16666"/>
                  <a:pt x="13357" y="16466"/>
                </a:cubicBezTo>
                <a:cubicBezTo>
                  <a:pt x="13670" y="16266"/>
                  <a:pt x="13670" y="15942"/>
                  <a:pt x="13357" y="15742"/>
                </a:cubicBezTo>
                <a:cubicBezTo>
                  <a:pt x="13201" y="15643"/>
                  <a:pt x="12997" y="15593"/>
                  <a:pt x="12792" y="15593"/>
                </a:cubicBezTo>
                <a:close/>
                <a:moveTo>
                  <a:pt x="14827" y="15593"/>
                </a:moveTo>
                <a:cubicBezTo>
                  <a:pt x="14622" y="15593"/>
                  <a:pt x="14418" y="15643"/>
                  <a:pt x="14262" y="15742"/>
                </a:cubicBezTo>
                <a:cubicBezTo>
                  <a:pt x="13949" y="15942"/>
                  <a:pt x="13949" y="16266"/>
                  <a:pt x="14262" y="16466"/>
                </a:cubicBezTo>
                <a:cubicBezTo>
                  <a:pt x="14574" y="16666"/>
                  <a:pt x="15080" y="16666"/>
                  <a:pt x="15392" y="16466"/>
                </a:cubicBezTo>
                <a:cubicBezTo>
                  <a:pt x="15704" y="16266"/>
                  <a:pt x="15704" y="15942"/>
                  <a:pt x="15392" y="15742"/>
                </a:cubicBezTo>
                <a:cubicBezTo>
                  <a:pt x="15236" y="15643"/>
                  <a:pt x="15032" y="15593"/>
                  <a:pt x="14827" y="15593"/>
                </a:cubicBezTo>
                <a:close/>
                <a:moveTo>
                  <a:pt x="4673" y="15658"/>
                </a:moveTo>
                <a:cubicBezTo>
                  <a:pt x="4494" y="15658"/>
                  <a:pt x="4315" y="15702"/>
                  <a:pt x="4179" y="15789"/>
                </a:cubicBezTo>
                <a:cubicBezTo>
                  <a:pt x="3907" y="15963"/>
                  <a:pt x="3907" y="16246"/>
                  <a:pt x="4179" y="16420"/>
                </a:cubicBezTo>
                <a:cubicBezTo>
                  <a:pt x="4452" y="16595"/>
                  <a:pt x="4893" y="16595"/>
                  <a:pt x="5166" y="16420"/>
                </a:cubicBezTo>
                <a:cubicBezTo>
                  <a:pt x="5438" y="16246"/>
                  <a:pt x="5438" y="15963"/>
                  <a:pt x="5166" y="15789"/>
                </a:cubicBezTo>
                <a:cubicBezTo>
                  <a:pt x="5030" y="15702"/>
                  <a:pt x="4851" y="15658"/>
                  <a:pt x="4673" y="15658"/>
                </a:cubicBezTo>
                <a:close/>
                <a:moveTo>
                  <a:pt x="16861" y="15658"/>
                </a:moveTo>
                <a:cubicBezTo>
                  <a:pt x="16683" y="15658"/>
                  <a:pt x="16504" y="15702"/>
                  <a:pt x="16368" y="15789"/>
                </a:cubicBezTo>
                <a:cubicBezTo>
                  <a:pt x="16096" y="15963"/>
                  <a:pt x="16096" y="16246"/>
                  <a:pt x="16368" y="16420"/>
                </a:cubicBezTo>
                <a:cubicBezTo>
                  <a:pt x="16641" y="16595"/>
                  <a:pt x="17082" y="16595"/>
                  <a:pt x="17355" y="16420"/>
                </a:cubicBezTo>
                <a:cubicBezTo>
                  <a:pt x="17627" y="16246"/>
                  <a:pt x="17627" y="15963"/>
                  <a:pt x="17355" y="15789"/>
                </a:cubicBezTo>
                <a:cubicBezTo>
                  <a:pt x="17219" y="15702"/>
                  <a:pt x="17040" y="15658"/>
                  <a:pt x="16861" y="15658"/>
                </a:cubicBezTo>
                <a:close/>
                <a:moveTo>
                  <a:pt x="2646" y="15706"/>
                </a:moveTo>
                <a:cubicBezTo>
                  <a:pt x="2487" y="15706"/>
                  <a:pt x="2327" y="15745"/>
                  <a:pt x="2206" y="15823"/>
                </a:cubicBezTo>
                <a:cubicBezTo>
                  <a:pt x="1963" y="15978"/>
                  <a:pt x="1963" y="16230"/>
                  <a:pt x="2206" y="16386"/>
                </a:cubicBezTo>
                <a:cubicBezTo>
                  <a:pt x="2329" y="16464"/>
                  <a:pt x="2491" y="16503"/>
                  <a:pt x="2652" y="16502"/>
                </a:cubicBezTo>
                <a:cubicBezTo>
                  <a:pt x="2813" y="16503"/>
                  <a:pt x="2974" y="16464"/>
                  <a:pt x="3097" y="16386"/>
                </a:cubicBezTo>
                <a:cubicBezTo>
                  <a:pt x="3340" y="16230"/>
                  <a:pt x="3340" y="15978"/>
                  <a:pt x="3097" y="15823"/>
                </a:cubicBezTo>
                <a:cubicBezTo>
                  <a:pt x="2974" y="15745"/>
                  <a:pt x="2813" y="15706"/>
                  <a:pt x="2652" y="15706"/>
                </a:cubicBezTo>
                <a:cubicBezTo>
                  <a:pt x="2650" y="15706"/>
                  <a:pt x="2648" y="15706"/>
                  <a:pt x="2646" y="15706"/>
                </a:cubicBezTo>
                <a:close/>
                <a:moveTo>
                  <a:pt x="18858" y="15706"/>
                </a:moveTo>
                <a:cubicBezTo>
                  <a:pt x="18699" y="15706"/>
                  <a:pt x="18540" y="15745"/>
                  <a:pt x="18418" y="15823"/>
                </a:cubicBezTo>
                <a:cubicBezTo>
                  <a:pt x="18175" y="15978"/>
                  <a:pt x="18175" y="16230"/>
                  <a:pt x="18418" y="16386"/>
                </a:cubicBezTo>
                <a:cubicBezTo>
                  <a:pt x="18661" y="16541"/>
                  <a:pt x="19056" y="16541"/>
                  <a:pt x="19299" y="16386"/>
                </a:cubicBezTo>
                <a:cubicBezTo>
                  <a:pt x="19542" y="16230"/>
                  <a:pt x="19542" y="15978"/>
                  <a:pt x="19299" y="15823"/>
                </a:cubicBezTo>
                <a:cubicBezTo>
                  <a:pt x="19177" y="15745"/>
                  <a:pt x="19018" y="15706"/>
                  <a:pt x="18858" y="15706"/>
                </a:cubicBezTo>
                <a:close/>
                <a:moveTo>
                  <a:pt x="6678" y="16810"/>
                </a:moveTo>
                <a:cubicBezTo>
                  <a:pt x="6473" y="16810"/>
                  <a:pt x="6268" y="16860"/>
                  <a:pt x="6111" y="16960"/>
                </a:cubicBezTo>
                <a:cubicBezTo>
                  <a:pt x="5799" y="17159"/>
                  <a:pt x="5799" y="17484"/>
                  <a:pt x="6111" y="17683"/>
                </a:cubicBezTo>
                <a:cubicBezTo>
                  <a:pt x="6424" y="17883"/>
                  <a:pt x="6931" y="17883"/>
                  <a:pt x="7243" y="17683"/>
                </a:cubicBezTo>
                <a:cubicBezTo>
                  <a:pt x="7555" y="17484"/>
                  <a:pt x="7555" y="17159"/>
                  <a:pt x="7243" y="16960"/>
                </a:cubicBezTo>
                <a:cubicBezTo>
                  <a:pt x="7087" y="16860"/>
                  <a:pt x="6882" y="16810"/>
                  <a:pt x="6678" y="16810"/>
                </a:cubicBezTo>
                <a:close/>
                <a:moveTo>
                  <a:pt x="8712" y="16810"/>
                </a:moveTo>
                <a:cubicBezTo>
                  <a:pt x="8508" y="16810"/>
                  <a:pt x="8302" y="16860"/>
                  <a:pt x="8146" y="16960"/>
                </a:cubicBezTo>
                <a:cubicBezTo>
                  <a:pt x="7834" y="17159"/>
                  <a:pt x="7834" y="17484"/>
                  <a:pt x="8146" y="17683"/>
                </a:cubicBezTo>
                <a:cubicBezTo>
                  <a:pt x="8458" y="17883"/>
                  <a:pt x="8965" y="17883"/>
                  <a:pt x="9278" y="17683"/>
                </a:cubicBezTo>
                <a:cubicBezTo>
                  <a:pt x="9590" y="17484"/>
                  <a:pt x="9590" y="17159"/>
                  <a:pt x="9278" y="16960"/>
                </a:cubicBezTo>
                <a:cubicBezTo>
                  <a:pt x="9121" y="16860"/>
                  <a:pt x="8917" y="16810"/>
                  <a:pt x="8712" y="16810"/>
                </a:cubicBezTo>
                <a:close/>
                <a:moveTo>
                  <a:pt x="10747" y="16810"/>
                </a:moveTo>
                <a:cubicBezTo>
                  <a:pt x="10542" y="16810"/>
                  <a:pt x="10337" y="16860"/>
                  <a:pt x="10181" y="16960"/>
                </a:cubicBezTo>
                <a:cubicBezTo>
                  <a:pt x="9868" y="17159"/>
                  <a:pt x="9868" y="17484"/>
                  <a:pt x="10181" y="17683"/>
                </a:cubicBezTo>
                <a:cubicBezTo>
                  <a:pt x="10493" y="17883"/>
                  <a:pt x="11000" y="17883"/>
                  <a:pt x="11312" y="17683"/>
                </a:cubicBezTo>
                <a:cubicBezTo>
                  <a:pt x="11625" y="17484"/>
                  <a:pt x="11625" y="17159"/>
                  <a:pt x="11312" y="16960"/>
                </a:cubicBezTo>
                <a:cubicBezTo>
                  <a:pt x="11156" y="16860"/>
                  <a:pt x="10952" y="16810"/>
                  <a:pt x="10747" y="16810"/>
                </a:cubicBezTo>
                <a:close/>
                <a:moveTo>
                  <a:pt x="12782" y="16810"/>
                </a:moveTo>
                <a:cubicBezTo>
                  <a:pt x="12577" y="16810"/>
                  <a:pt x="12371" y="16860"/>
                  <a:pt x="12215" y="16960"/>
                </a:cubicBezTo>
                <a:cubicBezTo>
                  <a:pt x="11903" y="17159"/>
                  <a:pt x="11903" y="17484"/>
                  <a:pt x="12215" y="17683"/>
                </a:cubicBezTo>
                <a:cubicBezTo>
                  <a:pt x="12528" y="17883"/>
                  <a:pt x="13034" y="17883"/>
                  <a:pt x="13347" y="17683"/>
                </a:cubicBezTo>
                <a:cubicBezTo>
                  <a:pt x="13659" y="17484"/>
                  <a:pt x="13659" y="17159"/>
                  <a:pt x="13347" y="16960"/>
                </a:cubicBezTo>
                <a:cubicBezTo>
                  <a:pt x="13191" y="16860"/>
                  <a:pt x="12986" y="16810"/>
                  <a:pt x="12782" y="16810"/>
                </a:cubicBezTo>
                <a:close/>
                <a:moveTo>
                  <a:pt x="14816" y="16810"/>
                </a:moveTo>
                <a:cubicBezTo>
                  <a:pt x="14612" y="16810"/>
                  <a:pt x="14406" y="16860"/>
                  <a:pt x="14250" y="16960"/>
                </a:cubicBezTo>
                <a:cubicBezTo>
                  <a:pt x="13938" y="17159"/>
                  <a:pt x="13938" y="17484"/>
                  <a:pt x="14250" y="17683"/>
                </a:cubicBezTo>
                <a:cubicBezTo>
                  <a:pt x="14562" y="17883"/>
                  <a:pt x="15069" y="17883"/>
                  <a:pt x="15381" y="17683"/>
                </a:cubicBezTo>
                <a:cubicBezTo>
                  <a:pt x="15694" y="17484"/>
                  <a:pt x="15694" y="17159"/>
                  <a:pt x="15381" y="16960"/>
                </a:cubicBezTo>
                <a:cubicBezTo>
                  <a:pt x="15225" y="16860"/>
                  <a:pt x="15021" y="16810"/>
                  <a:pt x="14816" y="16810"/>
                </a:cubicBezTo>
                <a:close/>
                <a:moveTo>
                  <a:pt x="4662" y="16875"/>
                </a:moveTo>
                <a:cubicBezTo>
                  <a:pt x="4483" y="16875"/>
                  <a:pt x="4305" y="16919"/>
                  <a:pt x="4169" y="17006"/>
                </a:cubicBezTo>
                <a:cubicBezTo>
                  <a:pt x="3896" y="17181"/>
                  <a:pt x="3896" y="17463"/>
                  <a:pt x="4169" y="17637"/>
                </a:cubicBezTo>
                <a:cubicBezTo>
                  <a:pt x="4441" y="17812"/>
                  <a:pt x="4883" y="17812"/>
                  <a:pt x="5155" y="17637"/>
                </a:cubicBezTo>
                <a:cubicBezTo>
                  <a:pt x="5428" y="17463"/>
                  <a:pt x="5428" y="17181"/>
                  <a:pt x="5155" y="17006"/>
                </a:cubicBezTo>
                <a:cubicBezTo>
                  <a:pt x="5019" y="16919"/>
                  <a:pt x="4841" y="16875"/>
                  <a:pt x="4662" y="16875"/>
                </a:cubicBezTo>
                <a:close/>
                <a:moveTo>
                  <a:pt x="16851" y="16875"/>
                </a:moveTo>
                <a:cubicBezTo>
                  <a:pt x="16672" y="16875"/>
                  <a:pt x="16494" y="16919"/>
                  <a:pt x="16358" y="17006"/>
                </a:cubicBezTo>
                <a:cubicBezTo>
                  <a:pt x="16085" y="17181"/>
                  <a:pt x="16085" y="17463"/>
                  <a:pt x="16358" y="17637"/>
                </a:cubicBezTo>
                <a:cubicBezTo>
                  <a:pt x="16630" y="17812"/>
                  <a:pt x="17072" y="17812"/>
                  <a:pt x="17344" y="17637"/>
                </a:cubicBezTo>
                <a:cubicBezTo>
                  <a:pt x="17617" y="17463"/>
                  <a:pt x="17617" y="17181"/>
                  <a:pt x="17344" y="17006"/>
                </a:cubicBezTo>
                <a:cubicBezTo>
                  <a:pt x="17208" y="16919"/>
                  <a:pt x="17029" y="16875"/>
                  <a:pt x="16851" y="16875"/>
                </a:cubicBezTo>
                <a:close/>
                <a:moveTo>
                  <a:pt x="6678" y="18092"/>
                </a:moveTo>
                <a:cubicBezTo>
                  <a:pt x="6473" y="18092"/>
                  <a:pt x="6268" y="18142"/>
                  <a:pt x="6111" y="18242"/>
                </a:cubicBezTo>
                <a:cubicBezTo>
                  <a:pt x="5799" y="18442"/>
                  <a:pt x="5799" y="18766"/>
                  <a:pt x="6111" y="18966"/>
                </a:cubicBezTo>
                <a:cubicBezTo>
                  <a:pt x="6424" y="19166"/>
                  <a:pt x="6931" y="19166"/>
                  <a:pt x="7243" y="18966"/>
                </a:cubicBezTo>
                <a:cubicBezTo>
                  <a:pt x="7555" y="18766"/>
                  <a:pt x="7555" y="18442"/>
                  <a:pt x="7243" y="18242"/>
                </a:cubicBezTo>
                <a:cubicBezTo>
                  <a:pt x="7087" y="18142"/>
                  <a:pt x="6882" y="18092"/>
                  <a:pt x="6678" y="18092"/>
                </a:cubicBezTo>
                <a:close/>
                <a:moveTo>
                  <a:pt x="8712" y="18092"/>
                </a:moveTo>
                <a:cubicBezTo>
                  <a:pt x="8508" y="18092"/>
                  <a:pt x="8302" y="18142"/>
                  <a:pt x="8146" y="18242"/>
                </a:cubicBezTo>
                <a:cubicBezTo>
                  <a:pt x="7834" y="18442"/>
                  <a:pt x="7834" y="18766"/>
                  <a:pt x="8146" y="18966"/>
                </a:cubicBezTo>
                <a:cubicBezTo>
                  <a:pt x="8458" y="19166"/>
                  <a:pt x="8965" y="19166"/>
                  <a:pt x="9278" y="18966"/>
                </a:cubicBezTo>
                <a:cubicBezTo>
                  <a:pt x="9590" y="18766"/>
                  <a:pt x="9590" y="18442"/>
                  <a:pt x="9278" y="18242"/>
                </a:cubicBezTo>
                <a:cubicBezTo>
                  <a:pt x="9121" y="18142"/>
                  <a:pt x="8917" y="18092"/>
                  <a:pt x="8712" y="18092"/>
                </a:cubicBezTo>
                <a:close/>
                <a:moveTo>
                  <a:pt x="10747" y="18092"/>
                </a:moveTo>
                <a:cubicBezTo>
                  <a:pt x="10542" y="18092"/>
                  <a:pt x="10337" y="18142"/>
                  <a:pt x="10181" y="18242"/>
                </a:cubicBezTo>
                <a:cubicBezTo>
                  <a:pt x="9868" y="18442"/>
                  <a:pt x="9868" y="18766"/>
                  <a:pt x="10181" y="18966"/>
                </a:cubicBezTo>
                <a:cubicBezTo>
                  <a:pt x="10493" y="19166"/>
                  <a:pt x="11000" y="19166"/>
                  <a:pt x="11312" y="18966"/>
                </a:cubicBezTo>
                <a:cubicBezTo>
                  <a:pt x="11625" y="18766"/>
                  <a:pt x="11625" y="18442"/>
                  <a:pt x="11312" y="18242"/>
                </a:cubicBezTo>
                <a:cubicBezTo>
                  <a:pt x="11156" y="18142"/>
                  <a:pt x="10952" y="18092"/>
                  <a:pt x="10747" y="18092"/>
                </a:cubicBezTo>
                <a:close/>
                <a:moveTo>
                  <a:pt x="12782" y="18092"/>
                </a:moveTo>
                <a:cubicBezTo>
                  <a:pt x="12577" y="18092"/>
                  <a:pt x="12371" y="18142"/>
                  <a:pt x="12215" y="18242"/>
                </a:cubicBezTo>
                <a:cubicBezTo>
                  <a:pt x="11903" y="18442"/>
                  <a:pt x="11903" y="18766"/>
                  <a:pt x="12215" y="18966"/>
                </a:cubicBezTo>
                <a:cubicBezTo>
                  <a:pt x="12528" y="19166"/>
                  <a:pt x="13034" y="19166"/>
                  <a:pt x="13347" y="18966"/>
                </a:cubicBezTo>
                <a:cubicBezTo>
                  <a:pt x="13659" y="18766"/>
                  <a:pt x="13659" y="18442"/>
                  <a:pt x="13347" y="18242"/>
                </a:cubicBezTo>
                <a:cubicBezTo>
                  <a:pt x="13191" y="18142"/>
                  <a:pt x="12986" y="18092"/>
                  <a:pt x="12782" y="18092"/>
                </a:cubicBezTo>
                <a:close/>
                <a:moveTo>
                  <a:pt x="14827" y="18092"/>
                </a:moveTo>
                <a:cubicBezTo>
                  <a:pt x="14622" y="18092"/>
                  <a:pt x="14418" y="18142"/>
                  <a:pt x="14262" y="18242"/>
                </a:cubicBezTo>
                <a:cubicBezTo>
                  <a:pt x="13949" y="18442"/>
                  <a:pt x="13949" y="18766"/>
                  <a:pt x="14262" y="18966"/>
                </a:cubicBezTo>
                <a:cubicBezTo>
                  <a:pt x="14574" y="19166"/>
                  <a:pt x="15080" y="19166"/>
                  <a:pt x="15392" y="18966"/>
                </a:cubicBezTo>
                <a:cubicBezTo>
                  <a:pt x="15704" y="18766"/>
                  <a:pt x="15704" y="18442"/>
                  <a:pt x="15392" y="18242"/>
                </a:cubicBezTo>
                <a:cubicBezTo>
                  <a:pt x="15236" y="18142"/>
                  <a:pt x="15032" y="18092"/>
                  <a:pt x="14827" y="18092"/>
                </a:cubicBezTo>
                <a:close/>
                <a:moveTo>
                  <a:pt x="8723" y="19280"/>
                </a:moveTo>
                <a:cubicBezTo>
                  <a:pt x="8518" y="19280"/>
                  <a:pt x="8314" y="19330"/>
                  <a:pt x="8158" y="19430"/>
                </a:cubicBezTo>
                <a:cubicBezTo>
                  <a:pt x="7845" y="19630"/>
                  <a:pt x="7845" y="19954"/>
                  <a:pt x="8158" y="20154"/>
                </a:cubicBezTo>
                <a:cubicBezTo>
                  <a:pt x="8470" y="20354"/>
                  <a:pt x="8976" y="20354"/>
                  <a:pt x="9288" y="20154"/>
                </a:cubicBezTo>
                <a:cubicBezTo>
                  <a:pt x="9601" y="19954"/>
                  <a:pt x="9601" y="19630"/>
                  <a:pt x="9288" y="19430"/>
                </a:cubicBezTo>
                <a:cubicBezTo>
                  <a:pt x="9132" y="19330"/>
                  <a:pt x="8928" y="19280"/>
                  <a:pt x="8723" y="19280"/>
                </a:cubicBezTo>
                <a:close/>
                <a:moveTo>
                  <a:pt x="10758" y="19280"/>
                </a:moveTo>
                <a:cubicBezTo>
                  <a:pt x="10553" y="19280"/>
                  <a:pt x="10349" y="19330"/>
                  <a:pt x="10192" y="19430"/>
                </a:cubicBezTo>
                <a:cubicBezTo>
                  <a:pt x="9880" y="19630"/>
                  <a:pt x="9880" y="19954"/>
                  <a:pt x="10192" y="20154"/>
                </a:cubicBezTo>
                <a:cubicBezTo>
                  <a:pt x="10505" y="20354"/>
                  <a:pt x="11010" y="20354"/>
                  <a:pt x="11323" y="20154"/>
                </a:cubicBezTo>
                <a:cubicBezTo>
                  <a:pt x="11635" y="19954"/>
                  <a:pt x="11635" y="19630"/>
                  <a:pt x="11323" y="19430"/>
                </a:cubicBezTo>
                <a:cubicBezTo>
                  <a:pt x="11167" y="19330"/>
                  <a:pt x="10962" y="19280"/>
                  <a:pt x="10758" y="19280"/>
                </a:cubicBezTo>
                <a:close/>
                <a:moveTo>
                  <a:pt x="12792" y="19280"/>
                </a:moveTo>
                <a:cubicBezTo>
                  <a:pt x="12588" y="19280"/>
                  <a:pt x="12383" y="19330"/>
                  <a:pt x="12227" y="19430"/>
                </a:cubicBezTo>
                <a:cubicBezTo>
                  <a:pt x="11915" y="19630"/>
                  <a:pt x="11915" y="19954"/>
                  <a:pt x="12227" y="20154"/>
                </a:cubicBezTo>
                <a:cubicBezTo>
                  <a:pt x="12539" y="20354"/>
                  <a:pt x="13045" y="20354"/>
                  <a:pt x="13357" y="20154"/>
                </a:cubicBezTo>
                <a:cubicBezTo>
                  <a:pt x="13670" y="19954"/>
                  <a:pt x="13670" y="19630"/>
                  <a:pt x="13357" y="19430"/>
                </a:cubicBezTo>
                <a:cubicBezTo>
                  <a:pt x="13201" y="19330"/>
                  <a:pt x="12997" y="19280"/>
                  <a:pt x="12792" y="19280"/>
                </a:cubicBezTo>
                <a:close/>
                <a:moveTo>
                  <a:pt x="10766" y="20527"/>
                </a:moveTo>
                <a:cubicBezTo>
                  <a:pt x="10561" y="20527"/>
                  <a:pt x="10356" y="20577"/>
                  <a:pt x="10199" y="20676"/>
                </a:cubicBezTo>
                <a:cubicBezTo>
                  <a:pt x="9887" y="20876"/>
                  <a:pt x="9887" y="21200"/>
                  <a:pt x="10199" y="21400"/>
                </a:cubicBezTo>
                <a:cubicBezTo>
                  <a:pt x="10512" y="21600"/>
                  <a:pt x="11019" y="21600"/>
                  <a:pt x="11331" y="21400"/>
                </a:cubicBezTo>
                <a:cubicBezTo>
                  <a:pt x="11643" y="21200"/>
                  <a:pt x="11643" y="20876"/>
                  <a:pt x="11331" y="20676"/>
                </a:cubicBezTo>
                <a:cubicBezTo>
                  <a:pt x="11175" y="20577"/>
                  <a:pt x="10971" y="20527"/>
                  <a:pt x="10766" y="20527"/>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sz="3000" dirty="0">
              <a:latin typeface="Calibri" panose="020F0502020204030204" charset="0"/>
              <a:ea typeface="Calibri" panose="020F0502020204030204" charset="0"/>
              <a:cs typeface="Calibri" panose="020F0502020204030204" charset="0"/>
            </a:endParaRPr>
          </a:p>
        </p:txBody>
      </p:sp>
      <p:grpSp>
        <p:nvGrpSpPr>
          <p:cNvPr id="76" name="Группа"/>
          <p:cNvGrpSpPr/>
          <p:nvPr/>
        </p:nvGrpSpPr>
        <p:grpSpPr>
          <a:xfrm>
            <a:off x="14323231" y="3990474"/>
            <a:ext cx="7668193" cy="3219508"/>
            <a:chOff x="0" y="-18414"/>
            <a:chExt cx="7668191" cy="3219507"/>
          </a:xfrm>
        </p:grpSpPr>
        <p:sp>
          <p:nvSpPr>
            <p:cNvPr id="74" name="Title text slide"/>
            <p:cNvSpPr txBox="1"/>
            <p:nvPr/>
          </p:nvSpPr>
          <p:spPr>
            <a:xfrm>
              <a:off x="0" y="-18414"/>
              <a:ext cx="7611387" cy="1332230"/>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a:latin typeface="Times New Roman Regular" panose="02020603050405020304" charset="0"/>
                  <a:ea typeface="Calibri" panose="020F0502020204030204" charset="0"/>
                  <a:cs typeface="Times New Roman Regular" panose="02020603050405020304" charset="0"/>
                </a:rPr>
                <a:t>Penjelasan</a:t>
              </a:r>
              <a:endParaRPr lang="en-US">
                <a:latin typeface="Times New Roman Regular" panose="02020603050405020304" charset="0"/>
                <a:ea typeface="Calibri" panose="020F0502020204030204" charset="0"/>
                <a:cs typeface="Times New Roman Regular" panose="02020603050405020304" charset="0"/>
              </a:endParaRPr>
            </a:p>
          </p:txBody>
        </p:sp>
        <p:sp>
          <p:nvSpPr>
            <p:cNvPr id="75" name="Lorem ipsum dolor sit amet, consectetur adipisg elit, sed do eiusmod tempor incididunt ut labore et dolore magna aliqua. Ut enim ad minim vem, quis nostrud exercitation ullamco laboris nisi ut aliquip ex ea commo consequat. Duis aute irure dolor in reprehenderit in voluptate in velit esse cillum dolore eu fugiat nulla pariatur. Excepteur sint occaecat cupidatat non proident, sunt in culpa qui officia deserunt qui mollit anim id est natus error sit voluptatem accusantium doloue"/>
            <p:cNvSpPr txBox="1"/>
            <p:nvPr/>
          </p:nvSpPr>
          <p:spPr>
            <a:xfrm>
              <a:off x="56804" y="1661218"/>
              <a:ext cx="7611387" cy="1539875"/>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pPr algn="just"/>
              <a:r>
                <a:rPr lang="en-US">
                  <a:solidFill>
                    <a:schemeClr val="tx1"/>
                  </a:solidFill>
                  <a:latin typeface="Times New Roman Regular" panose="02020603050405020304" charset="0"/>
                  <a:ea typeface="Calibri" panose="020F0502020204030204" charset="0"/>
                  <a:cs typeface="Times New Roman Regular" panose="02020603050405020304" charset="0"/>
                </a:rPr>
                <a:t>Unit Test adalah alah satu bentuk pengujian whitebox yang fokus pada pengujian unit terkecil perangkat lunak, seperti fungsi atau metode individu.</a:t>
              </a:r>
              <a:endParaRPr lang="en-US">
                <a:solidFill>
                  <a:schemeClr val="tx1"/>
                </a:solidFill>
                <a:latin typeface="Times New Roman Regular" panose="02020603050405020304" charset="0"/>
                <a:ea typeface="Calibri" panose="020F0502020204030204" charset="0"/>
                <a:cs typeface="Times New Roman Regular" panose="02020603050405020304" charset="0"/>
              </a:endParaRPr>
            </a:p>
          </p:txBody>
        </p:sp>
      </p:grpSp>
      <p:grpSp>
        <p:nvGrpSpPr>
          <p:cNvPr id="80" name="Группа"/>
          <p:cNvGrpSpPr/>
          <p:nvPr/>
        </p:nvGrpSpPr>
        <p:grpSpPr>
          <a:xfrm>
            <a:off x="8673880" y="7189873"/>
            <a:ext cx="2589417" cy="1688122"/>
            <a:chOff x="36195" y="0"/>
            <a:chExt cx="2589415" cy="1688121"/>
          </a:xfrm>
        </p:grpSpPr>
        <p:sp>
          <p:nvSpPr>
            <p:cNvPr id="77" name="Закругленный прямоугольник"/>
            <p:cNvSpPr/>
            <p:nvPr/>
          </p:nvSpPr>
          <p:spPr>
            <a:xfrm>
              <a:off x="51210" y="0"/>
              <a:ext cx="2574400" cy="1688121"/>
            </a:xfrm>
            <a:prstGeom prst="roundRect">
              <a:avLst>
                <a:gd name="adj" fmla="val 14396"/>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sz="3000">
                <a:latin typeface="Times New Roman Regular" panose="02020603050405020304" charset="0"/>
                <a:ea typeface="Calibri" panose="020F0502020204030204" charset="0"/>
                <a:cs typeface="Times New Roman Regular" panose="02020603050405020304" charset="0"/>
              </a:endParaRPr>
            </a:p>
          </p:txBody>
        </p:sp>
        <p:sp>
          <p:nvSpPr>
            <p:cNvPr id="78" name="+2,101"/>
            <p:cNvSpPr txBox="1"/>
            <p:nvPr/>
          </p:nvSpPr>
          <p:spPr>
            <a:xfrm>
              <a:off x="36195" y="124878"/>
              <a:ext cx="2576934" cy="793750"/>
            </a:xfrm>
            <a:prstGeom prst="rect">
              <a:avLst/>
            </a:prstGeom>
            <a:noFill/>
            <a:ln w="12700" cap="flat">
              <a:noFill/>
              <a:miter lim="400000"/>
            </a:ln>
            <a:effectLst/>
          </p:spPr>
          <p:txBody>
            <a:bodyPr wrap="square" lIns="50800" tIns="50800" rIns="50800" bIns="50800" numCol="1" anchor="ctr">
              <a:spAutoFit/>
            </a:bodyPr>
            <a:lstStyle>
              <a:lvl1pPr>
                <a:defRPr sz="5000" b="0">
                  <a:solidFill>
                    <a:srgbClr val="31333D"/>
                  </a:solidFill>
                  <a:latin typeface="Maven Pro Medium"/>
                  <a:ea typeface="Maven Pro Medium"/>
                  <a:cs typeface="Maven Pro Medium"/>
                  <a:sym typeface="Maven Pro Medium"/>
                </a:defRPr>
              </a:lvl1pPr>
            </a:lstStyle>
            <a:p>
              <a:r>
                <a:rPr lang="en-US" sz="4500">
                  <a:latin typeface="Times New Roman Regular" panose="02020603050405020304" charset="0"/>
                  <a:ea typeface="Calibri" panose="020F0502020204030204" charset="0"/>
                  <a:cs typeface="Times New Roman Regular" panose="02020603050405020304" charset="0"/>
                </a:rPr>
                <a:t>Penjelasan</a:t>
              </a:r>
              <a:endParaRPr lang="en-US" sz="4500">
                <a:latin typeface="Times New Roman Regular" panose="02020603050405020304" charset="0"/>
                <a:ea typeface="Calibri" panose="020F0502020204030204" charset="0"/>
                <a:cs typeface="Times New Roman Regular" panose="02020603050405020304" charset="0"/>
              </a:endParaRPr>
            </a:p>
          </p:txBody>
        </p:sp>
        <p:sp>
          <p:nvSpPr>
            <p:cNvPr id="79" name="Subtitle text"/>
            <p:cNvSpPr txBox="1"/>
            <p:nvPr/>
          </p:nvSpPr>
          <p:spPr>
            <a:xfrm>
              <a:off x="81170" y="992157"/>
              <a:ext cx="2513971" cy="408940"/>
            </a:xfrm>
            <a:prstGeom prst="rect">
              <a:avLst/>
            </a:prstGeom>
            <a:noFill/>
            <a:ln w="12700" cap="flat">
              <a:noFill/>
              <a:miter lim="400000"/>
            </a:ln>
            <a:effectLst/>
          </p:spPr>
          <p:txBody>
            <a:bodyPr wrap="square" lIns="50800" tIns="50800" rIns="50800" bIns="50800" numCol="1" anchor="ctr">
              <a:spAutoFit/>
            </a:bodyPr>
            <a:lstStyle>
              <a:lvl1pPr>
                <a:defRPr sz="2000" b="0">
                  <a:solidFill>
                    <a:srgbClr val="646979"/>
                  </a:solidFill>
                  <a:latin typeface="OpenSans-Regular"/>
                  <a:ea typeface="OpenSans-Regular"/>
                  <a:cs typeface="OpenSans-Regular"/>
                  <a:sym typeface="OpenSans-Regular"/>
                </a:defRPr>
              </a:lvl1pPr>
            </a:lstStyle>
            <a:p>
              <a:r>
                <a:rPr lang="en-US">
                  <a:latin typeface="Times New Roman Regular" panose="02020603050405020304" charset="0"/>
                  <a:ea typeface="Calibri" panose="020F0502020204030204" charset="0"/>
                  <a:cs typeface="Times New Roman Regular" panose="02020603050405020304" charset="0"/>
                </a:rPr>
                <a:t>Unit Test</a:t>
              </a:r>
              <a:endParaRPr lang="en-US">
                <a:latin typeface="Times New Roman Regular" panose="02020603050405020304" charset="0"/>
                <a:ea typeface="Calibri" panose="020F0502020204030204" charset="0"/>
                <a:cs typeface="Times New Roman Regular" panose="02020603050405020304" charset="0"/>
              </a:endParaRPr>
            </a:p>
          </p:txBody>
        </p:sp>
      </p:grpSp>
      <p:sp>
        <p:nvSpPr>
          <p:cNvPr id="82" name="Numbered List"/>
          <p:cNvSpPr txBox="1"/>
          <p:nvPr/>
        </p:nvSpPr>
        <p:spPr>
          <a:xfrm>
            <a:off x="10462895" y="825183"/>
            <a:ext cx="3456940" cy="716915"/>
          </a:xfrm>
          <a:prstGeom prst="rect">
            <a:avLst/>
          </a:prstGeom>
          <a:noFill/>
          <a:ln w="12700" cap="flat">
            <a:noFill/>
            <a:miter lim="400000"/>
          </a:ln>
          <a:effectLst/>
        </p:spPr>
        <p:txBody>
          <a:bodyPr wrap="square" lIns="50800" tIns="50800" rIns="50800" bIns="50800" numCol="1" anchor="ctr">
            <a:spAutoFit/>
          </a:bodyPr>
          <a:lstStyle>
            <a:lvl1pPr>
              <a:defRPr sz="8000" b="0">
                <a:solidFill>
                  <a:srgbClr val="31333D"/>
                </a:solidFill>
                <a:latin typeface="Maven Pro Medium"/>
                <a:ea typeface="Maven Pro Medium"/>
                <a:cs typeface="Maven Pro Medium"/>
                <a:sym typeface="Maven Pro Medium"/>
              </a:defRPr>
            </a:lvl1pPr>
          </a:lstStyle>
          <a:p>
            <a:r>
              <a:rPr lang="en-US" altLang="zh-CN" sz="4000" b="1">
                <a:latin typeface="Times New Roman Regular" panose="02020603050405020304" charset="0"/>
                <a:ea typeface="Calibri" panose="020F0502020204030204" charset="0"/>
                <a:cs typeface="Times New Roman Regular" panose="02020603050405020304" charset="0"/>
              </a:rPr>
              <a:t>Unit Test</a:t>
            </a:r>
            <a:endParaRPr lang="en-US" altLang="zh-CN" sz="4000" b="1">
              <a:latin typeface="Times New Roman Regular" panose="02020603050405020304" charset="0"/>
              <a:ea typeface="Calibri" panose="020F0502020204030204" charset="0"/>
              <a:cs typeface="Times New Roman Regular" panose="02020603050405020304" charset="0"/>
            </a:endParaRPr>
          </a:p>
        </p:txBody>
      </p:sp>
      <p:sp>
        <p:nvSpPr>
          <p:cNvPr id="83" name="Фигура"/>
          <p:cNvSpPr/>
          <p:nvPr/>
        </p:nvSpPr>
        <p:spPr>
          <a:xfrm>
            <a:off x="11402695" y="1542415"/>
            <a:ext cx="1576705" cy="560705"/>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sz="3000" dirty="0">
              <a:latin typeface="Calibri" panose="020F0502020204030204" charset="0"/>
              <a:ea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5" name="Group 4"/>
          <p:cNvGrpSpPr/>
          <p:nvPr/>
        </p:nvGrpSpPr>
        <p:grpSpPr>
          <a:xfrm>
            <a:off x="414655" y="516890"/>
            <a:ext cx="4386580" cy="1277620"/>
            <a:chOff x="15746" y="1683"/>
            <a:chExt cx="6908" cy="2012"/>
          </a:xfrm>
        </p:grpSpPr>
        <p:sp>
          <p:nvSpPr>
            <p:cNvPr id="82" name="Numbered List"/>
            <p:cNvSpPr txBox="1"/>
            <p:nvPr/>
          </p:nvSpPr>
          <p:spPr>
            <a:xfrm>
              <a:off x="15746" y="1683"/>
              <a:ext cx="6908" cy="1129"/>
            </a:xfrm>
            <a:prstGeom prst="rect">
              <a:avLst/>
            </a:prstGeom>
            <a:noFill/>
            <a:ln w="12700" cap="flat">
              <a:noFill/>
              <a:miter lim="400000"/>
            </a:ln>
            <a:effectLst/>
          </p:spPr>
          <p:txBody>
            <a:bodyPr wrap="square" lIns="50800" tIns="50800" rIns="50800" bIns="50800" numCol="1" anchor="ctr">
              <a:spAutoFit/>
            </a:bodyPr>
            <a:lstStyle>
              <a:lvl1pPr>
                <a:defRPr sz="8000" b="0">
                  <a:solidFill>
                    <a:srgbClr val="31333D"/>
                  </a:solidFill>
                  <a:latin typeface="Maven Pro Medium"/>
                  <a:ea typeface="Maven Pro Medium"/>
                  <a:cs typeface="Maven Pro Medium"/>
                  <a:sym typeface="Maven Pro Medium"/>
                </a:defRPr>
              </a:lvl1pPr>
            </a:lstStyle>
            <a:p>
              <a:r>
                <a:rPr lang="en-US" sz="4000" b="1">
                  <a:latin typeface="Times New Roman Bold" panose="02020603050405020304" charset="0"/>
                  <a:ea typeface="Calibri" panose="020F0502020204030204" charset="0"/>
                  <a:cs typeface="Times New Roman Bold" panose="02020603050405020304" charset="0"/>
                  <a:sym typeface="+mn-ea"/>
                </a:rPr>
                <a:t>Whitebox Testing</a:t>
              </a:r>
              <a:endParaRPr lang="en-US" sz="4000" b="1">
                <a:latin typeface="Times New Roman Bold" panose="02020603050405020304" charset="0"/>
                <a:ea typeface="Calibri" panose="020F0502020204030204" charset="0"/>
                <a:cs typeface="Times New Roman Bold" panose="02020603050405020304" charset="0"/>
              </a:endParaRPr>
            </a:p>
          </p:txBody>
        </p:sp>
        <p:sp>
          <p:nvSpPr>
            <p:cNvPr id="83" name="Фигура"/>
            <p:cNvSpPr/>
            <p:nvPr/>
          </p:nvSpPr>
          <p:spPr>
            <a:xfrm>
              <a:off x="17958" y="2812"/>
              <a:ext cx="2483" cy="88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sz="3000" dirty="0">
                <a:latin typeface="Calibri" panose="020F0502020204030204" charset="0"/>
                <a:ea typeface="Calibri" panose="020F0502020204030204" charset="0"/>
                <a:cs typeface="Calibri" panose="020F0502020204030204" charset="0"/>
              </a:endParaRPr>
            </a:p>
          </p:txBody>
        </p:sp>
      </p:grpSp>
      <p:pic>
        <p:nvPicPr>
          <p:cNvPr id="4" name="Picture 3"/>
          <p:cNvPicPr>
            <a:picLocks noChangeAspect="1"/>
          </p:cNvPicPr>
          <p:nvPr/>
        </p:nvPicPr>
        <p:blipFill>
          <a:blip r:embed="rId1"/>
          <a:stretch>
            <a:fillRect/>
          </a:stretch>
        </p:blipFill>
        <p:spPr>
          <a:xfrm>
            <a:off x="7818120" y="1401445"/>
            <a:ext cx="8748395" cy="6788150"/>
          </a:xfrm>
          <a:prstGeom prst="rect">
            <a:avLst/>
          </a:prstGeom>
        </p:spPr>
      </p:pic>
      <p:pic>
        <p:nvPicPr>
          <p:cNvPr id="8" name="Picture 7"/>
          <p:cNvPicPr>
            <a:picLocks noChangeAspect="1"/>
          </p:cNvPicPr>
          <p:nvPr/>
        </p:nvPicPr>
        <p:blipFill>
          <a:blip r:embed="rId2"/>
          <a:stretch>
            <a:fillRect/>
          </a:stretch>
        </p:blipFill>
        <p:spPr>
          <a:xfrm>
            <a:off x="3028950" y="8636000"/>
            <a:ext cx="18326100" cy="4559300"/>
          </a:xfrm>
          <a:prstGeom prst="rect">
            <a:avLst/>
          </a:prstGeom>
        </p:spPr>
      </p:pic>
      <p:grpSp>
        <p:nvGrpSpPr>
          <p:cNvPr id="9" name="Group 8"/>
          <p:cNvGrpSpPr/>
          <p:nvPr/>
        </p:nvGrpSpPr>
        <p:grpSpPr>
          <a:xfrm>
            <a:off x="18558510" y="516890"/>
            <a:ext cx="4386580" cy="1277620"/>
            <a:chOff x="15746" y="1683"/>
            <a:chExt cx="6908" cy="2012"/>
          </a:xfrm>
        </p:grpSpPr>
        <p:sp>
          <p:nvSpPr>
            <p:cNvPr id="10" name="Numbered List"/>
            <p:cNvSpPr txBox="1"/>
            <p:nvPr/>
          </p:nvSpPr>
          <p:spPr>
            <a:xfrm>
              <a:off x="15746" y="1683"/>
              <a:ext cx="6908" cy="1129"/>
            </a:xfrm>
            <a:prstGeom prst="rect">
              <a:avLst/>
            </a:prstGeom>
            <a:noFill/>
            <a:ln w="12700" cap="flat">
              <a:noFill/>
              <a:miter lim="400000"/>
            </a:ln>
            <a:effectLst/>
          </p:spPr>
          <p:txBody>
            <a:bodyPr wrap="square" lIns="50800" tIns="50800" rIns="50800" bIns="50800" numCol="1" anchor="ctr">
              <a:spAutoFit/>
            </a:bodyPr>
            <a:lstStyle>
              <a:lvl1pPr>
                <a:defRPr sz="8000" b="0">
                  <a:solidFill>
                    <a:srgbClr val="31333D"/>
                  </a:solidFill>
                  <a:latin typeface="Maven Pro Medium"/>
                  <a:ea typeface="Maven Pro Medium"/>
                  <a:cs typeface="Maven Pro Medium"/>
                  <a:sym typeface="Maven Pro Medium"/>
                </a:defRPr>
              </a:lvl1pPr>
            </a:lstStyle>
            <a:p>
              <a:r>
                <a:rPr lang="en-US" sz="4000" b="1">
                  <a:latin typeface="Times New Roman Bold" panose="02020603050405020304" charset="0"/>
                  <a:ea typeface="Calibri" panose="020F0502020204030204" charset="0"/>
                  <a:cs typeface="Times New Roman Bold" panose="02020603050405020304" charset="0"/>
                  <a:sym typeface="+mn-ea"/>
                </a:rPr>
                <a:t>Contoh</a:t>
              </a:r>
              <a:endParaRPr lang="en-US" sz="4000" b="1">
                <a:latin typeface="Times New Roman Bold" panose="02020603050405020304" charset="0"/>
                <a:ea typeface="Calibri" panose="020F0502020204030204" charset="0"/>
                <a:cs typeface="Times New Roman Bold" panose="02020603050405020304" charset="0"/>
              </a:endParaRPr>
            </a:p>
          </p:txBody>
        </p:sp>
        <p:sp>
          <p:nvSpPr>
            <p:cNvPr id="11" name="Фигура"/>
            <p:cNvSpPr/>
            <p:nvPr/>
          </p:nvSpPr>
          <p:spPr>
            <a:xfrm>
              <a:off x="17958" y="2812"/>
              <a:ext cx="2483" cy="88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sz="3000" dirty="0">
                <a:latin typeface="Calibri" panose="020F0502020204030204" charset="0"/>
                <a:ea typeface="Calibri" panose="020F0502020204030204" charset="0"/>
                <a:cs typeface="Calibri" panose="020F0502020204030204" charset="0"/>
              </a:endParaRPr>
            </a:p>
          </p:txBody>
        </p:sp>
      </p:grpSp>
      <p:sp>
        <p:nvSpPr>
          <p:cNvPr id="12" name="Text Box 11"/>
          <p:cNvSpPr txBox="1"/>
          <p:nvPr/>
        </p:nvSpPr>
        <p:spPr>
          <a:xfrm>
            <a:off x="6789421" y="546100"/>
            <a:ext cx="10805160" cy="40894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ctr" forceAA="0">
            <a:spAutoFit/>
          </a:bodyPr>
          <a:p>
            <a:pPr marL="0" marR="0" indent="0" algn="ctr" defTabSz="825500" rtl="0" fontAlgn="auto" latinLnBrk="0" hangingPunct="0">
              <a:lnSpc>
                <a:spcPct val="100000"/>
              </a:lnSpc>
              <a:spcBef>
                <a:spcPts val="0"/>
              </a:spcBef>
              <a:spcAft>
                <a:spcPts val="0"/>
              </a:spcAft>
              <a:buClrTx/>
              <a:buSzTx/>
              <a:buFontTx/>
              <a:buNone/>
            </a:pPr>
            <a:r>
              <a:rPr kumimoji="0" lang="en-US" sz="2000" b="0" i="0" u="none" strike="noStrike" cap="none" spc="0" normalizeH="0" baseline="0">
                <a:ln>
                  <a:noFill/>
                </a:ln>
                <a:solidFill>
                  <a:srgbClr val="000000"/>
                </a:solidFill>
                <a:effectLst/>
                <a:uFillTx/>
                <a:latin typeface="Times New Roman" panose="02020603050405020304" charset="0"/>
                <a:ea typeface="Helvetica Neue" panose="02000503000000020004"/>
                <a:cs typeface="Times New Roman" panose="02020603050405020304" charset="0"/>
                <a:sym typeface="Helvetica Neue" panose="02000503000000020004"/>
              </a:rPr>
              <a:t>Contoh implementasi pengujian whitebox (pengujian unit) dalam Python menggunakan modul Unit Test:</a:t>
            </a:r>
            <a:endParaRPr kumimoji="0" lang="en-US" sz="2000" b="0" i="0" u="none" strike="noStrike" cap="none" spc="0" normalizeH="0" baseline="0">
              <a:ln>
                <a:noFill/>
              </a:ln>
              <a:solidFill>
                <a:srgbClr val="000000"/>
              </a:solidFill>
              <a:effectLst/>
              <a:uFillTx/>
              <a:latin typeface="Times New Roman" panose="02020603050405020304" charset="0"/>
              <a:ea typeface="Helvetica Neue" panose="02000503000000020004"/>
              <a:cs typeface="Times New Roman" panose="02020603050405020304" charset="0"/>
              <a:sym typeface="Helvetica Neue" panose="02000503000000020004"/>
            </a:endParaRPr>
          </a:p>
        </p:txBody>
      </p:sp>
      <p:sp>
        <p:nvSpPr>
          <p:cNvPr id="13" name="Text Box 12"/>
          <p:cNvSpPr txBox="1"/>
          <p:nvPr/>
        </p:nvSpPr>
        <p:spPr>
          <a:xfrm>
            <a:off x="17618075" y="2270443"/>
            <a:ext cx="6266180" cy="22555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just" defTabSz="825500" rtl="0" fontAlgn="auto" latinLnBrk="0" hangingPunct="0">
              <a:lnSpc>
                <a:spcPct val="100000"/>
              </a:lnSpc>
              <a:spcBef>
                <a:spcPts val="0"/>
              </a:spcBef>
              <a:spcAft>
                <a:spcPts val="0"/>
              </a:spcAft>
              <a:buClrTx/>
              <a:buSzTx/>
              <a:buFontTx/>
              <a:buNone/>
            </a:pPr>
            <a:r>
              <a:rPr kumimoji="0" lang="en-US" sz="2000" b="0" i="0" u="none" strike="noStrike" cap="none" spc="0" normalizeH="0" baseline="0">
                <a:ln>
                  <a:noFill/>
                </a:ln>
                <a:solidFill>
                  <a:srgbClr val="000000"/>
                </a:solidFill>
                <a:effectLst/>
                <a:uFillTx/>
                <a:latin typeface="Times New Roman" panose="02020603050405020304" charset="0"/>
                <a:ea typeface="Helvetica Neue" panose="02000503000000020004"/>
                <a:cs typeface="Times New Roman" panose="02020603050405020304" charset="0"/>
                <a:sym typeface="Helvetica Neue" panose="02000503000000020004"/>
              </a:rPr>
              <a:t>Pada contoh di samping, kami menggunakan modul unittest untuk membuat pengujian unit. Kami menguji fungsi add dengan kasus input yang berbeda dan memastikan bahwa hasilnya sesuai dengan hasil yang diharapkan menggunakan metode assertEqual. Hasil pengujian unit ini akan memberi tahu kita apakah fungsi add bekerja dengan benar dalam berbagai situasi.</a:t>
            </a:r>
            <a:endParaRPr kumimoji="0" lang="en-US" sz="2000" b="0" i="0" u="none" strike="noStrike" cap="none" spc="0" normalizeH="0" baseline="0">
              <a:ln>
                <a:noFill/>
              </a:ln>
              <a:solidFill>
                <a:srgbClr val="000000"/>
              </a:solidFill>
              <a:effectLst/>
              <a:uFillTx/>
              <a:latin typeface="Times New Roman" panose="02020603050405020304" charset="0"/>
              <a:ea typeface="Helvetica Neue" panose="02000503000000020004"/>
              <a:cs typeface="Times New Roman" panose="02020603050405020304" charset="0"/>
              <a:sym typeface="Helvetica Neue" panose="02000503000000020004"/>
            </a:endParaRPr>
          </a:p>
        </p:txBody>
      </p:sp>
    </p:spTree>
  </p:cSld>
  <p:clrMapOvr>
    <a:masterClrMapping/>
  </p:clrMapOvr>
  <mc:AlternateContent xmlns:mc="http://schemas.openxmlformats.org/markup-compatibility/2006">
    <mc:Choice xmlns:p14="http://schemas.microsoft.com/office/powerpoint/2010/main" Requires="p14">
      <p:transition spd="slow" p14:dur="1000">
        <p:randomBar dir="vert"/>
      </p:transition>
    </mc:Choice>
    <mc:Fallback>
      <p:transition spd="slow">
        <p:randomBar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0297140" y="591819"/>
            <a:ext cx="3114040" cy="1392524"/>
            <a:chOff x="2689" y="6657"/>
            <a:chExt cx="4904" cy="2193"/>
          </a:xfrm>
        </p:grpSpPr>
        <p:sp>
          <p:nvSpPr>
            <p:cNvPr id="117" name="Title text slide"/>
            <p:cNvSpPr txBox="1"/>
            <p:nvPr/>
          </p:nvSpPr>
          <p:spPr>
            <a:xfrm>
              <a:off x="2689" y="6657"/>
              <a:ext cx="4904" cy="125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pPr algn="ctr"/>
              <a:r>
                <a:rPr lang="en-US" sz="4500" b="1">
                  <a:latin typeface="Times New Roman Bold" panose="02020603050405020304" charset="0"/>
                  <a:ea typeface="Calibri" panose="020F0502020204030204" charset="0"/>
                  <a:cs typeface="Times New Roman Bold" panose="02020603050405020304" charset="0"/>
                </a:rPr>
                <a:t>Penjelasan</a:t>
              </a:r>
              <a:endParaRPr lang="en-US" sz="4500" b="1">
                <a:latin typeface="Times New Roman Bold" panose="02020603050405020304" charset="0"/>
                <a:ea typeface="Calibri" panose="020F0502020204030204" charset="0"/>
                <a:cs typeface="Times New Roman Bold" panose="02020603050405020304" charset="0"/>
              </a:endParaRPr>
            </a:p>
          </p:txBody>
        </p:sp>
        <p:sp>
          <p:nvSpPr>
            <p:cNvPr id="118" name="Фигура"/>
            <p:cNvSpPr/>
            <p:nvPr/>
          </p:nvSpPr>
          <p:spPr>
            <a:xfrm>
              <a:off x="3900" y="7967"/>
              <a:ext cx="2483" cy="88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sz="5000" b="1">
                <a:latin typeface="Times New Roman Bold" panose="02020603050405020304" charset="0"/>
                <a:ea typeface="Calibri" panose="020F0502020204030204" charset="0"/>
                <a:cs typeface="Times New Roman Bold" panose="02020603050405020304" charset="0"/>
              </a:endParaRPr>
            </a:p>
          </p:txBody>
        </p:sp>
      </p:grpSp>
      <p:sp>
        <p:nvSpPr>
          <p:cNvPr id="119" name="Lorem ipsum dolor sit amet, consectetur adipiscing elit, sed do eiusmod tempor incididunt ut labore et dolore magna aliqua. Ut enim ad minim veniam, quis nostrud exercitation ullamco laboris nisi ut aliquip ex ea commo consequat. Duis aute irure dolor in reprehenderit in voluptate velit esse cillum dolore eu fugiat nulla pariatur. Excepteur sint occaecat cupidatat non proident, sunt in culpa qui officia deserunt mollit anim id est laborum. Sed ut perspiciatis unde omnis iste natus error sit voluptatem accusantium doloremque laudantium, totam rem aperi, voluptatem quia voluptas sit aspernatur aut odit aut fugit"/>
          <p:cNvSpPr txBox="1"/>
          <p:nvPr/>
        </p:nvSpPr>
        <p:spPr>
          <a:xfrm>
            <a:off x="1339215" y="3293745"/>
            <a:ext cx="21704935" cy="3056255"/>
          </a:xfrm>
          <a:prstGeom prst="rect">
            <a:avLst/>
          </a:prstGeom>
          <a:ln w="12700">
            <a:miter lim="400000"/>
          </a:ln>
        </p:spPr>
        <p:txBody>
          <a:bodyPr wrap="square" lIns="50800" tIns="50800" rIns="50800" bIns="50800">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pPr algn="just"/>
            <a:r>
              <a:rPr sz="4000" b="1">
                <a:solidFill>
                  <a:schemeClr val="tx1"/>
                </a:solidFill>
                <a:latin typeface="Times New Roman Bold" panose="02020603050405020304" charset="0"/>
                <a:ea typeface="Calibri" panose="020F0502020204030204" charset="0"/>
                <a:cs typeface="Times New Roman Bold" panose="02020603050405020304" charset="0"/>
              </a:rPr>
              <a:t>Continuous Integration</a:t>
            </a:r>
            <a:r>
              <a:rPr lang="en-US" sz="4000" b="1">
                <a:solidFill>
                  <a:schemeClr val="tx1"/>
                </a:solidFill>
                <a:latin typeface="Times New Roman Bold" panose="02020603050405020304" charset="0"/>
                <a:ea typeface="Calibri" panose="020F0502020204030204" charset="0"/>
                <a:cs typeface="Times New Roman Bold" panose="02020603050405020304" charset="0"/>
              </a:rPr>
              <a:t> </a:t>
            </a:r>
            <a:r>
              <a:rPr sz="4000" b="1">
                <a:solidFill>
                  <a:schemeClr val="tx1"/>
                </a:solidFill>
                <a:latin typeface="Times New Roman Bold" panose="02020603050405020304" charset="0"/>
                <a:ea typeface="Calibri" panose="020F0502020204030204" charset="0"/>
                <a:cs typeface="Times New Roman Bold" panose="02020603050405020304" charset="0"/>
              </a:rPr>
              <a:t>/</a:t>
            </a:r>
            <a:r>
              <a:rPr lang="en-US" sz="4000" b="1">
                <a:solidFill>
                  <a:schemeClr val="tx1"/>
                </a:solidFill>
                <a:latin typeface="Times New Roman Bold" panose="02020603050405020304" charset="0"/>
                <a:ea typeface="Calibri" panose="020F0502020204030204" charset="0"/>
                <a:cs typeface="Times New Roman Bold" panose="02020603050405020304" charset="0"/>
              </a:rPr>
              <a:t> </a:t>
            </a:r>
            <a:r>
              <a:rPr sz="4000" b="1">
                <a:solidFill>
                  <a:schemeClr val="tx1"/>
                </a:solidFill>
                <a:latin typeface="Times New Roman Bold" panose="02020603050405020304" charset="0"/>
                <a:ea typeface="Calibri" panose="020F0502020204030204" charset="0"/>
                <a:cs typeface="Times New Roman Bold" panose="02020603050405020304" charset="0"/>
              </a:rPr>
              <a:t>Continuous Deployment (</a:t>
            </a:r>
            <a:r>
              <a:rPr lang="en-US" sz="4000" b="1">
                <a:solidFill>
                  <a:schemeClr val="tx1"/>
                </a:solidFill>
                <a:latin typeface="Times New Roman Bold" panose="02020603050405020304" charset="0"/>
                <a:ea typeface="Calibri" panose="020F0502020204030204" charset="0"/>
                <a:cs typeface="Times New Roman Bold" panose="02020603050405020304" charset="0"/>
              </a:rPr>
              <a:t> </a:t>
            </a:r>
            <a:r>
              <a:rPr sz="4000" b="1">
                <a:solidFill>
                  <a:schemeClr val="tx1"/>
                </a:solidFill>
                <a:latin typeface="Times New Roman Bold" panose="02020603050405020304" charset="0"/>
                <a:ea typeface="Calibri" panose="020F0502020204030204" charset="0"/>
                <a:cs typeface="Times New Roman Bold" panose="02020603050405020304" charset="0"/>
              </a:rPr>
              <a:t>CI</a:t>
            </a:r>
            <a:r>
              <a:rPr lang="en-US" sz="4000" b="1">
                <a:solidFill>
                  <a:schemeClr val="tx1"/>
                </a:solidFill>
                <a:latin typeface="Times New Roman Bold" panose="02020603050405020304" charset="0"/>
                <a:ea typeface="Calibri" panose="020F0502020204030204" charset="0"/>
                <a:cs typeface="Times New Roman Bold" panose="02020603050405020304" charset="0"/>
              </a:rPr>
              <a:t> </a:t>
            </a:r>
            <a:r>
              <a:rPr sz="4000" b="1">
                <a:solidFill>
                  <a:schemeClr val="tx1"/>
                </a:solidFill>
                <a:latin typeface="Times New Roman Bold" panose="02020603050405020304" charset="0"/>
                <a:ea typeface="Calibri" panose="020F0502020204030204" charset="0"/>
                <a:cs typeface="Times New Roman Bold" panose="02020603050405020304" charset="0"/>
              </a:rPr>
              <a:t>/</a:t>
            </a:r>
            <a:r>
              <a:rPr lang="en-US" sz="4000" b="1">
                <a:solidFill>
                  <a:schemeClr val="tx1"/>
                </a:solidFill>
                <a:latin typeface="Times New Roman Bold" panose="02020603050405020304" charset="0"/>
                <a:ea typeface="Calibri" panose="020F0502020204030204" charset="0"/>
                <a:cs typeface="Times New Roman Bold" panose="02020603050405020304" charset="0"/>
              </a:rPr>
              <a:t> </a:t>
            </a:r>
            <a:r>
              <a:rPr sz="4000" b="1">
                <a:solidFill>
                  <a:schemeClr val="tx1"/>
                </a:solidFill>
                <a:latin typeface="Times New Roman Bold" panose="02020603050405020304" charset="0"/>
                <a:ea typeface="Calibri" panose="020F0502020204030204" charset="0"/>
                <a:cs typeface="Times New Roman Bold" panose="02020603050405020304" charset="0"/>
              </a:rPr>
              <a:t>CD</a:t>
            </a:r>
            <a:r>
              <a:rPr lang="en-US" sz="4000" b="1">
                <a:solidFill>
                  <a:schemeClr val="tx1"/>
                </a:solidFill>
                <a:latin typeface="Times New Roman Bold" panose="02020603050405020304" charset="0"/>
                <a:ea typeface="Calibri" panose="020F0502020204030204" charset="0"/>
                <a:cs typeface="Times New Roman Bold" panose="02020603050405020304" charset="0"/>
              </a:rPr>
              <a:t> </a:t>
            </a:r>
            <a:r>
              <a:rPr sz="4000" b="1">
                <a:solidFill>
                  <a:schemeClr val="tx1"/>
                </a:solidFill>
                <a:latin typeface="Times New Roman Bold" panose="02020603050405020304" charset="0"/>
                <a:ea typeface="Calibri" panose="020F0502020204030204" charset="0"/>
                <a:cs typeface="Times New Roman Bold" panose="02020603050405020304" charset="0"/>
              </a:rPr>
              <a:t>) adalah</a:t>
            </a:r>
            <a:r>
              <a:rPr sz="4000">
                <a:solidFill>
                  <a:schemeClr val="tx1"/>
                </a:solidFill>
                <a:latin typeface="Times New Roman" panose="02020603050405020304" charset="0"/>
                <a:ea typeface="Calibri" panose="020F0502020204030204" charset="0"/>
                <a:cs typeface="Times New Roman" panose="02020603050405020304" charset="0"/>
              </a:rPr>
              <a:t> </a:t>
            </a:r>
            <a:r>
              <a:rPr lang="en-US" sz="4000">
                <a:solidFill>
                  <a:schemeClr val="tx1"/>
                </a:solidFill>
                <a:latin typeface="Times New Roman" panose="02020603050405020304" charset="0"/>
                <a:ea typeface="Calibri" panose="020F0502020204030204" charset="0"/>
                <a:cs typeface="Times New Roman" panose="02020603050405020304" charset="0"/>
              </a:rPr>
              <a:t>P</a:t>
            </a:r>
            <a:r>
              <a:rPr sz="4000">
                <a:solidFill>
                  <a:schemeClr val="tx1"/>
                </a:solidFill>
                <a:latin typeface="Times New Roman" panose="02020603050405020304" charset="0"/>
                <a:ea typeface="Calibri" panose="020F0502020204030204" charset="0"/>
                <a:cs typeface="Times New Roman" panose="02020603050405020304" charset="0"/>
              </a:rPr>
              <a:t>raktik pengembangan perangkat lunak yang memungkinkan pengembang untuk secara otomatis mengintegrasikan perubahan kode ke dalam repositori bersama, menguji perubahan tersebut, dan secara otomatis mendeploy perangkat lunak ke lingkungan produksi jika perubahan tersebut lolos serangkaian pengujian.</a:t>
            </a:r>
            <a:endParaRPr sz="4000">
              <a:solidFill>
                <a:schemeClr val="tx1"/>
              </a:solidFill>
              <a:latin typeface="Times New Roman" panose="02020603050405020304" charset="0"/>
              <a:ea typeface="Calibri" panose="020F0502020204030204" charset="0"/>
              <a:cs typeface="Times New Roman" panose="02020603050405020304" charset="0"/>
            </a:endParaRPr>
          </a:p>
        </p:txBody>
      </p:sp>
      <p:grpSp>
        <p:nvGrpSpPr>
          <p:cNvPr id="4" name="Group 3"/>
          <p:cNvGrpSpPr/>
          <p:nvPr/>
        </p:nvGrpSpPr>
        <p:grpSpPr>
          <a:xfrm>
            <a:off x="1341120" y="553085"/>
            <a:ext cx="3114040" cy="1430655"/>
            <a:chOff x="16748" y="1057"/>
            <a:chExt cx="4904" cy="2253"/>
          </a:xfrm>
        </p:grpSpPr>
        <p:sp>
          <p:nvSpPr>
            <p:cNvPr id="82" name="Numbered List"/>
            <p:cNvSpPr txBox="1"/>
            <p:nvPr/>
          </p:nvSpPr>
          <p:spPr>
            <a:xfrm>
              <a:off x="16748" y="1057"/>
              <a:ext cx="4904" cy="1371"/>
            </a:xfrm>
            <a:prstGeom prst="rect">
              <a:avLst/>
            </a:prstGeom>
            <a:noFill/>
            <a:ln w="12700" cap="flat">
              <a:noFill/>
              <a:miter lim="400000"/>
            </a:ln>
            <a:effectLst/>
          </p:spPr>
          <p:txBody>
            <a:bodyPr wrap="square" lIns="50800" tIns="50800" rIns="50800" bIns="50800" numCol="1" anchor="ctr">
              <a:spAutoFit/>
            </a:bodyPr>
            <a:lstStyle>
              <a:lvl1pPr>
                <a:defRPr sz="8000" b="0">
                  <a:solidFill>
                    <a:srgbClr val="31333D"/>
                  </a:solidFill>
                  <a:latin typeface="Maven Pro Medium"/>
                  <a:ea typeface="Maven Pro Medium"/>
                  <a:cs typeface="Maven Pro Medium"/>
                  <a:sym typeface="Maven Pro Medium"/>
                </a:defRPr>
              </a:lvl1pPr>
            </a:lstStyle>
            <a:p>
              <a:r>
                <a:rPr lang="en-US" altLang="zh-CN" sz="5000" b="1">
                  <a:latin typeface="Times New Roman Bold" panose="02020603050405020304" charset="0"/>
                  <a:ea typeface="Calibri" panose="020F0502020204030204" charset="0"/>
                  <a:cs typeface="Times New Roman Bold" panose="02020603050405020304" charset="0"/>
                </a:rPr>
                <a:t>CI / CD</a:t>
              </a:r>
              <a:endParaRPr lang="en-US" altLang="zh-CN" sz="5000" b="1">
                <a:latin typeface="Times New Roman Bold" panose="02020603050405020304" charset="0"/>
                <a:ea typeface="Calibri" panose="020F0502020204030204" charset="0"/>
                <a:cs typeface="Times New Roman Bold" panose="02020603050405020304" charset="0"/>
              </a:endParaRPr>
            </a:p>
          </p:txBody>
        </p:sp>
        <p:sp>
          <p:nvSpPr>
            <p:cNvPr id="83" name="Фигура"/>
            <p:cNvSpPr/>
            <p:nvPr/>
          </p:nvSpPr>
          <p:spPr>
            <a:xfrm>
              <a:off x="17959" y="2428"/>
              <a:ext cx="2483" cy="88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dirty="0">
                <a:latin typeface="Calibri" panose="020F0502020204030204" charset="0"/>
                <a:ea typeface="Calibri" panose="020F0502020204030204" charset="0"/>
                <a:cs typeface="Calibri" panose="020F050202020403020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0661630" y="553085"/>
            <a:ext cx="2734945" cy="1431258"/>
            <a:chOff x="2988" y="6596"/>
            <a:chExt cx="4307" cy="2254"/>
          </a:xfrm>
        </p:grpSpPr>
        <p:sp>
          <p:nvSpPr>
            <p:cNvPr id="117" name="Title text slide"/>
            <p:cNvSpPr txBox="1"/>
            <p:nvPr/>
          </p:nvSpPr>
          <p:spPr>
            <a:xfrm>
              <a:off x="2988" y="6596"/>
              <a:ext cx="4307" cy="1371"/>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pPr algn="ctr"/>
              <a:r>
                <a:rPr lang="en-US" sz="5000" b="1">
                  <a:latin typeface="Times New Roman Bold" panose="02020603050405020304" charset="0"/>
                  <a:ea typeface="Calibri" panose="020F0502020204030204" charset="0"/>
                  <a:cs typeface="Times New Roman Bold" panose="02020603050405020304" charset="0"/>
                </a:rPr>
                <a:t>Example</a:t>
              </a:r>
              <a:endParaRPr lang="en-US" sz="5000" b="1">
                <a:latin typeface="Times New Roman Bold" panose="02020603050405020304" charset="0"/>
                <a:ea typeface="Calibri" panose="020F0502020204030204" charset="0"/>
                <a:cs typeface="Times New Roman Bold" panose="02020603050405020304" charset="0"/>
              </a:endParaRPr>
            </a:p>
          </p:txBody>
        </p:sp>
        <p:sp>
          <p:nvSpPr>
            <p:cNvPr id="118" name="Фигура"/>
            <p:cNvSpPr/>
            <p:nvPr/>
          </p:nvSpPr>
          <p:spPr>
            <a:xfrm>
              <a:off x="3900" y="7967"/>
              <a:ext cx="2483" cy="88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sz="5000" b="1">
                <a:latin typeface="Times New Roman Bold" panose="02020603050405020304" charset="0"/>
                <a:ea typeface="Calibri" panose="020F0502020204030204" charset="0"/>
                <a:cs typeface="Times New Roman Bold" panose="02020603050405020304" charset="0"/>
              </a:endParaRPr>
            </a:p>
          </p:txBody>
        </p:sp>
      </p:grpSp>
      <p:sp>
        <p:nvSpPr>
          <p:cNvPr id="119" name="Lorem ipsum dolor sit amet, consectetur adipiscing elit, sed do eiusmod tempor incididunt ut labore et dolore magna aliqua. Ut enim ad minim veniam, quis nostrud exercitation ullamco laboris nisi ut aliquip ex ea commo consequat. Duis aute irure dolor in reprehenderit in voluptate velit esse cillum dolore eu fugiat nulla pariatur. Excepteur sint occaecat cupidatat non proident, sunt in culpa qui officia deserunt mollit anim id est laborum. Sed ut perspiciatis unde omnis iste natus error sit voluptatem accusantium doloremque laudantium, totam rem aperi, voluptatem quia voluptas sit aspernatur aut odit aut fugit"/>
          <p:cNvSpPr txBox="1"/>
          <p:nvPr/>
        </p:nvSpPr>
        <p:spPr>
          <a:xfrm>
            <a:off x="1341120" y="2687955"/>
            <a:ext cx="10219055" cy="12956540"/>
          </a:xfrm>
          <a:prstGeom prst="rect">
            <a:avLst/>
          </a:prstGeom>
          <a:ln w="12700">
            <a:miter lim="400000"/>
          </a:ln>
        </p:spPr>
        <p:txBody>
          <a:bodyPr wrap="square" lIns="50800" tIns="50800" rIns="50800" bIns="50800">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pPr algn="just"/>
            <a:r>
              <a:rPr lang="en-US" sz="2000" b="1">
                <a:solidFill>
                  <a:schemeClr val="tx1"/>
                </a:solidFill>
                <a:latin typeface="Times New Roman Bold" panose="02020603050405020304" charset="0"/>
                <a:ea typeface="Calibri" panose="020F0502020204030204" charset="0"/>
                <a:cs typeface="Times New Roman Bold" panose="02020603050405020304" charset="0"/>
              </a:rPr>
              <a:t>1.   Kendali Versi Repositori ( Git )</a:t>
            </a:r>
            <a:endParaRPr lang="en-US" sz="2000" b="1">
              <a:solidFill>
                <a:schemeClr val="tx1"/>
              </a:solidFill>
              <a:latin typeface="Times New Roman Bold" panose="02020603050405020304" charset="0"/>
              <a:ea typeface="Calibri" panose="020F0502020204030204" charset="0"/>
              <a:cs typeface="Times New Roman Bold" panose="02020603050405020304" charset="0"/>
            </a:endParaRPr>
          </a:p>
          <a:p>
            <a:pPr marL="342900" indent="-342900" algn="just">
              <a:buFont typeface="Wingdings" panose="05000000000000000000" charset="0"/>
              <a:buChar char=""/>
            </a:pPr>
            <a:r>
              <a:rPr lang="en-US" sz="2000">
                <a:solidFill>
                  <a:schemeClr val="tx1"/>
                </a:solidFill>
                <a:latin typeface="Times New Roman" panose="02020603050405020304" charset="0"/>
                <a:ea typeface="Calibri" panose="020F0502020204030204" charset="0"/>
                <a:cs typeface="Times New Roman" panose="02020603050405020304" charset="0"/>
              </a:rPr>
              <a:t>Buat repositori Git untuk proyek Python Anda.</a:t>
            </a:r>
            <a:endParaRPr lang="en-US" sz="2000">
              <a:solidFill>
                <a:schemeClr val="tx1"/>
              </a:solidFill>
              <a:latin typeface="Times New Roman" panose="02020603050405020304" charset="0"/>
              <a:ea typeface="Calibri" panose="020F0502020204030204" charset="0"/>
              <a:cs typeface="Times New Roman" panose="02020603050405020304" charset="0"/>
            </a:endParaRPr>
          </a:p>
          <a:p>
            <a:pPr marL="342900" indent="-342900" algn="just">
              <a:buFont typeface="Wingdings" panose="05000000000000000000" charset="0"/>
              <a:buChar char=""/>
            </a:pPr>
            <a:r>
              <a:rPr lang="en-US" sz="2000">
                <a:solidFill>
                  <a:schemeClr val="tx1"/>
                </a:solidFill>
                <a:latin typeface="Times New Roman" panose="02020603050405020304" charset="0"/>
                <a:ea typeface="Calibri" panose="020F0502020204030204" charset="0"/>
                <a:cs typeface="Times New Roman" panose="02020603050405020304" charset="0"/>
              </a:rPr>
              <a:t>Simpan kode sumber proyek Anda di repositori Git.</a:t>
            </a:r>
            <a:endParaRPr lang="en-US" sz="2000">
              <a:solidFill>
                <a:schemeClr val="tx1"/>
              </a:solidFill>
              <a:latin typeface="Times New Roman" panose="02020603050405020304" charset="0"/>
              <a:ea typeface="Calibri" panose="020F0502020204030204" charset="0"/>
              <a:cs typeface="Times New Roman" panose="02020603050405020304" charset="0"/>
            </a:endParaRPr>
          </a:p>
          <a:p>
            <a:pPr marL="342900" indent="-342900" algn="just">
              <a:buFont typeface="Wingdings" panose="05000000000000000000" charset="0"/>
              <a:buChar char=""/>
            </a:pPr>
            <a:r>
              <a:rPr lang="en-US" sz="2000">
                <a:solidFill>
                  <a:schemeClr val="tx1"/>
                </a:solidFill>
                <a:latin typeface="Times New Roman" panose="02020603050405020304" charset="0"/>
                <a:ea typeface="Calibri" panose="020F0502020204030204" charset="0"/>
                <a:cs typeface="Times New Roman" panose="02020603050405020304" charset="0"/>
              </a:rPr>
              <a:t>Lakukan komit dan dorong perubahan kode ke repositori secara teratur.</a:t>
            </a:r>
            <a:endParaRPr lang="en-US" sz="2000">
              <a:solidFill>
                <a:schemeClr val="tx1"/>
              </a:solidFill>
              <a:latin typeface="Times New Roman" panose="02020603050405020304" charset="0"/>
              <a:ea typeface="Calibri" panose="020F0502020204030204" charset="0"/>
              <a:cs typeface="Times New Roman" panose="02020603050405020304" charset="0"/>
            </a:endParaRPr>
          </a:p>
          <a:p>
            <a:pPr algn="just"/>
            <a:r>
              <a:rPr lang="en-US" sz="2000" b="1">
                <a:solidFill>
                  <a:schemeClr val="tx1"/>
                </a:solidFill>
                <a:latin typeface="Times New Roman Bold" panose="02020603050405020304" charset="0"/>
                <a:ea typeface="Calibri" panose="020F0502020204030204" charset="0"/>
                <a:cs typeface="Times New Roman Bold" panose="02020603050405020304" charset="0"/>
              </a:rPr>
              <a:t>2.   </a:t>
            </a:r>
            <a:r>
              <a:rPr sz="2000" b="1">
                <a:solidFill>
                  <a:schemeClr val="tx1"/>
                </a:solidFill>
                <a:latin typeface="Times New Roman Bold" panose="02020603050405020304" charset="0"/>
                <a:ea typeface="Calibri" panose="020F0502020204030204" charset="0"/>
                <a:cs typeface="Times New Roman Bold" panose="02020603050405020304" charset="0"/>
              </a:rPr>
              <a:t>Integrasi Berkelanjutan (</a:t>
            </a:r>
            <a:r>
              <a:rPr lang="en-US" sz="2000" b="1">
                <a:solidFill>
                  <a:schemeClr val="tx1"/>
                </a:solidFill>
                <a:latin typeface="Times New Roman Bold" panose="02020603050405020304" charset="0"/>
                <a:ea typeface="Calibri" panose="020F0502020204030204" charset="0"/>
                <a:cs typeface="Times New Roman Bold" panose="02020603050405020304" charset="0"/>
              </a:rPr>
              <a:t> </a:t>
            </a:r>
            <a:r>
              <a:rPr sz="2000" b="1">
                <a:solidFill>
                  <a:schemeClr val="tx1"/>
                </a:solidFill>
                <a:latin typeface="Times New Roman Bold" panose="02020603050405020304" charset="0"/>
                <a:ea typeface="Calibri" panose="020F0502020204030204" charset="0"/>
                <a:cs typeface="Times New Roman Bold" panose="02020603050405020304" charset="0"/>
              </a:rPr>
              <a:t>CI</a:t>
            </a:r>
            <a:r>
              <a:rPr lang="en-US" sz="2000" b="1">
                <a:solidFill>
                  <a:schemeClr val="tx1"/>
                </a:solidFill>
                <a:latin typeface="Times New Roman Bold" panose="02020603050405020304" charset="0"/>
                <a:ea typeface="Calibri" panose="020F0502020204030204" charset="0"/>
                <a:cs typeface="Times New Roman Bold" panose="02020603050405020304" charset="0"/>
              </a:rPr>
              <a:t> </a:t>
            </a:r>
            <a:r>
              <a:rPr sz="2000" b="1">
                <a:solidFill>
                  <a:schemeClr val="tx1"/>
                </a:solidFill>
                <a:latin typeface="Times New Roman Bold" panose="02020603050405020304" charset="0"/>
                <a:ea typeface="Calibri" panose="020F0502020204030204" charset="0"/>
                <a:cs typeface="Times New Roman Bold" panose="02020603050405020304" charset="0"/>
              </a:rPr>
              <a:t>)</a:t>
            </a:r>
            <a:endParaRPr sz="2000" b="1">
              <a:solidFill>
                <a:schemeClr val="tx1"/>
              </a:solidFill>
              <a:latin typeface="Times New Roman Bold" panose="02020603050405020304" charset="0"/>
              <a:ea typeface="Calibri" panose="020F0502020204030204" charset="0"/>
              <a:cs typeface="Times New Roman Bold" panose="02020603050405020304" charset="0"/>
            </a:endParaRPr>
          </a:p>
          <a:p>
            <a:pPr marL="342900" indent="-342900" algn="just">
              <a:buFont typeface="Wingdings" panose="05000000000000000000" charset="0"/>
              <a:buChar char=""/>
            </a:pPr>
            <a:r>
              <a:rPr sz="2000">
                <a:solidFill>
                  <a:schemeClr val="tx1"/>
                </a:solidFill>
                <a:latin typeface="Times New Roman" panose="02020603050405020304" charset="0"/>
                <a:ea typeface="Calibri" panose="020F0502020204030204" charset="0"/>
                <a:cs typeface="Times New Roman" panose="02020603050405020304" charset="0"/>
              </a:rPr>
              <a:t>Gunakan layanan CI seperti GitHub Actions, Travis CI, atau Jenkins untuk mengatur alur kerja CI.</a:t>
            </a:r>
            <a:endParaRPr sz="2000">
              <a:solidFill>
                <a:schemeClr val="tx1"/>
              </a:solidFill>
              <a:latin typeface="Times New Roman" panose="02020603050405020304" charset="0"/>
              <a:ea typeface="Calibri" panose="020F0502020204030204" charset="0"/>
              <a:cs typeface="Times New Roman" panose="02020603050405020304" charset="0"/>
            </a:endParaRPr>
          </a:p>
          <a:p>
            <a:pPr marL="342900" indent="-342900" algn="just">
              <a:buFont typeface="Wingdings" panose="05000000000000000000" charset="0"/>
              <a:buChar char=""/>
            </a:pPr>
            <a:r>
              <a:rPr sz="2000">
                <a:solidFill>
                  <a:schemeClr val="tx1"/>
                </a:solidFill>
                <a:latin typeface="Times New Roman" panose="02020603050405020304" charset="0"/>
                <a:ea typeface="Calibri" panose="020F0502020204030204" charset="0"/>
                <a:cs typeface="Times New Roman" panose="02020603050405020304" charset="0"/>
              </a:rPr>
              <a:t>Konfigurasi alur kerja CI untuk memantau repositori Git Anda.</a:t>
            </a:r>
            <a:endParaRPr sz="2000">
              <a:solidFill>
                <a:schemeClr val="tx1"/>
              </a:solidFill>
              <a:latin typeface="Times New Roman" panose="02020603050405020304" charset="0"/>
              <a:ea typeface="Calibri" panose="020F0502020204030204" charset="0"/>
              <a:cs typeface="Times New Roman" panose="02020603050405020304" charset="0"/>
            </a:endParaRPr>
          </a:p>
          <a:p>
            <a:pPr marL="342900" indent="-342900" algn="just">
              <a:buFont typeface="Wingdings" panose="05000000000000000000" charset="0"/>
              <a:buChar char=""/>
            </a:pPr>
            <a:r>
              <a:rPr sz="2000">
                <a:solidFill>
                  <a:schemeClr val="tx1"/>
                </a:solidFill>
                <a:latin typeface="Times New Roman" panose="02020603050405020304" charset="0"/>
                <a:ea typeface="Calibri" panose="020F0502020204030204" charset="0"/>
                <a:cs typeface="Times New Roman" panose="02020603050405020304" charset="0"/>
              </a:rPr>
              <a:t>Tentukan skrip pengujian unit untuk menjalankan pengujian otomatis saat ada perubahan kode.</a:t>
            </a:r>
            <a:endParaRPr sz="2000">
              <a:solidFill>
                <a:schemeClr val="tx1"/>
              </a:solidFill>
              <a:latin typeface="Times New Roman" panose="02020603050405020304" charset="0"/>
              <a:ea typeface="Calibri" panose="020F0502020204030204" charset="0"/>
              <a:cs typeface="Times New Roman" panose="02020603050405020304" charset="0"/>
            </a:endParaRPr>
          </a:p>
          <a:p>
            <a:pPr marL="342900" indent="-342900" algn="just">
              <a:buFont typeface="Wingdings" panose="05000000000000000000" charset="0"/>
              <a:buChar char=""/>
            </a:pPr>
            <a:r>
              <a:rPr sz="2000">
                <a:solidFill>
                  <a:schemeClr val="tx1"/>
                </a:solidFill>
                <a:latin typeface="Times New Roman" panose="02020603050405020304" charset="0"/>
                <a:ea typeface="Calibri" panose="020F0502020204030204" charset="0"/>
                <a:cs typeface="Times New Roman" panose="02020603050405020304" charset="0"/>
              </a:rPr>
              <a:t>Konfigurasi tindakan CI untuk menjalankan pengujian otomatis setiap kali ada komit baru ke repositori.</a:t>
            </a:r>
            <a:endParaRPr sz="2000">
              <a:solidFill>
                <a:schemeClr val="tx1"/>
              </a:solidFill>
              <a:latin typeface="Times New Roman" panose="02020603050405020304" charset="0"/>
              <a:ea typeface="Calibri" panose="020F0502020204030204" charset="0"/>
              <a:cs typeface="Times New Roman" panose="02020603050405020304" charset="0"/>
            </a:endParaRPr>
          </a:p>
          <a:p>
            <a:pPr marL="342900" indent="-342900" algn="just">
              <a:buFont typeface="Wingdings" panose="05000000000000000000" charset="0"/>
              <a:buChar char=""/>
            </a:pPr>
            <a:r>
              <a:rPr sz="2000">
                <a:solidFill>
                  <a:schemeClr val="tx1"/>
                </a:solidFill>
                <a:latin typeface="Times New Roman" panose="02020603050405020304" charset="0"/>
                <a:ea typeface="Calibri" panose="020F0502020204030204" charset="0"/>
                <a:cs typeface="Times New Roman" panose="02020603050405020304" charset="0"/>
              </a:rPr>
              <a:t>Pastikan pengujian unit berjalan dengan sukses sebelum melanjutkan ke langkah selanjutnya.</a:t>
            </a:r>
            <a:endParaRPr sz="2000">
              <a:solidFill>
                <a:schemeClr val="tx1"/>
              </a:solidFill>
              <a:latin typeface="Times New Roman" panose="02020603050405020304" charset="0"/>
              <a:ea typeface="Calibri" panose="020F0502020204030204" charset="0"/>
              <a:cs typeface="Times New Roman" panose="02020603050405020304" charset="0"/>
            </a:endParaRPr>
          </a:p>
          <a:p>
            <a:pPr algn="just"/>
            <a:r>
              <a:rPr lang="en-US" sz="2000" b="1">
                <a:solidFill>
                  <a:schemeClr val="tx1"/>
                </a:solidFill>
                <a:latin typeface="Times New Roman Bold" panose="02020603050405020304" charset="0"/>
                <a:ea typeface="Calibri" panose="020F0502020204030204" charset="0"/>
                <a:cs typeface="Times New Roman Bold" panose="02020603050405020304" charset="0"/>
                <a:sym typeface="+mn-ea"/>
              </a:rPr>
              <a:t>3.  </a:t>
            </a:r>
            <a:r>
              <a:rPr sz="2000" b="1">
                <a:solidFill>
                  <a:schemeClr val="tx1"/>
                </a:solidFill>
                <a:latin typeface="Times New Roman Bold" panose="02020603050405020304" charset="0"/>
                <a:ea typeface="Calibri" panose="020F0502020204030204" charset="0"/>
                <a:cs typeface="Times New Roman Bold" panose="02020603050405020304" charset="0"/>
                <a:sym typeface="+mn-ea"/>
              </a:rPr>
              <a:t>Penyaluran Berkelanjutan (</a:t>
            </a:r>
            <a:r>
              <a:rPr lang="en-US" sz="2000" b="1">
                <a:solidFill>
                  <a:schemeClr val="tx1"/>
                </a:solidFill>
                <a:latin typeface="Times New Roman Bold" panose="02020603050405020304" charset="0"/>
                <a:ea typeface="Calibri" panose="020F0502020204030204" charset="0"/>
                <a:cs typeface="Times New Roman Bold" panose="02020603050405020304" charset="0"/>
                <a:sym typeface="+mn-ea"/>
              </a:rPr>
              <a:t> </a:t>
            </a:r>
            <a:r>
              <a:rPr sz="2000" b="1">
                <a:solidFill>
                  <a:schemeClr val="tx1"/>
                </a:solidFill>
                <a:latin typeface="Times New Roman Bold" panose="02020603050405020304" charset="0"/>
                <a:ea typeface="Calibri" panose="020F0502020204030204" charset="0"/>
                <a:cs typeface="Times New Roman Bold" panose="02020603050405020304" charset="0"/>
                <a:sym typeface="+mn-ea"/>
              </a:rPr>
              <a:t>CD</a:t>
            </a:r>
            <a:r>
              <a:rPr lang="en-US" sz="2000" b="1">
                <a:solidFill>
                  <a:schemeClr val="tx1"/>
                </a:solidFill>
                <a:latin typeface="Times New Roman Bold" panose="02020603050405020304" charset="0"/>
                <a:ea typeface="Calibri" panose="020F0502020204030204" charset="0"/>
                <a:cs typeface="Times New Roman Bold" panose="02020603050405020304" charset="0"/>
                <a:sym typeface="+mn-ea"/>
              </a:rPr>
              <a:t> </a:t>
            </a:r>
            <a:r>
              <a:rPr sz="2000" b="1">
                <a:solidFill>
                  <a:schemeClr val="tx1"/>
                </a:solidFill>
                <a:latin typeface="Times New Roman Bold" panose="02020603050405020304" charset="0"/>
                <a:ea typeface="Calibri" panose="020F0502020204030204" charset="0"/>
                <a:cs typeface="Times New Roman Bold" panose="02020603050405020304" charset="0"/>
                <a:sym typeface="+mn-ea"/>
              </a:rPr>
              <a:t>)</a:t>
            </a:r>
            <a:endParaRPr sz="2000" b="1">
              <a:solidFill>
                <a:schemeClr val="tx1"/>
              </a:solidFill>
              <a:latin typeface="Times New Roman Bold" panose="02020603050405020304" charset="0"/>
              <a:ea typeface="Calibri" panose="020F0502020204030204" charset="0"/>
              <a:cs typeface="Times New Roman Bold" panose="02020603050405020304" charset="0"/>
              <a:sym typeface="+mn-ea"/>
            </a:endParaRPr>
          </a:p>
          <a:p>
            <a:pPr marL="342900" indent="-342900" algn="just">
              <a:buFont typeface="Wingdings" panose="05000000000000000000" charset="0"/>
              <a:buChar char=""/>
            </a:pPr>
            <a:r>
              <a:rPr sz="2000">
                <a:solidFill>
                  <a:schemeClr val="tx1"/>
                </a:solidFill>
                <a:latin typeface="Times New Roman" panose="02020603050405020304" charset="0"/>
                <a:ea typeface="Calibri" panose="020F0502020204030204" charset="0"/>
                <a:cs typeface="Times New Roman" panose="02020603050405020304" charset="0"/>
              </a:rPr>
              <a:t>Buat alur kerja CD yang terkait dengan repositori Anda di Jenkins atau alat CI/CD lainnya.</a:t>
            </a:r>
            <a:endParaRPr sz="2000">
              <a:solidFill>
                <a:schemeClr val="tx1"/>
              </a:solidFill>
              <a:latin typeface="Times New Roman" panose="02020603050405020304" charset="0"/>
              <a:ea typeface="Calibri" panose="020F0502020204030204" charset="0"/>
              <a:cs typeface="Times New Roman" panose="02020603050405020304" charset="0"/>
            </a:endParaRPr>
          </a:p>
          <a:p>
            <a:pPr marL="342900" indent="-342900" algn="just">
              <a:buFont typeface="Wingdings" panose="05000000000000000000" charset="0"/>
              <a:buChar char=""/>
            </a:pPr>
            <a:r>
              <a:rPr sz="2000">
                <a:solidFill>
                  <a:schemeClr val="tx1"/>
                </a:solidFill>
                <a:latin typeface="Times New Roman" panose="02020603050405020304" charset="0"/>
                <a:ea typeface="Calibri" panose="020F0502020204030204" charset="0"/>
                <a:cs typeface="Times New Roman" panose="02020603050405020304" charset="0"/>
              </a:rPr>
              <a:t>Konfigurasi alur kerja CD untuk memantau perubahan kode di cabang tertentu (misalnya, cabang utama) di repositori Git Anda.</a:t>
            </a:r>
            <a:endParaRPr sz="2000">
              <a:solidFill>
                <a:schemeClr val="tx1"/>
              </a:solidFill>
              <a:latin typeface="Times New Roman" panose="02020603050405020304" charset="0"/>
              <a:ea typeface="Calibri" panose="020F0502020204030204" charset="0"/>
              <a:cs typeface="Times New Roman" panose="02020603050405020304" charset="0"/>
            </a:endParaRPr>
          </a:p>
          <a:p>
            <a:pPr marL="342900" indent="-342900" algn="just">
              <a:buFont typeface="Wingdings" panose="05000000000000000000" charset="0"/>
              <a:buChar char=""/>
            </a:pPr>
            <a:r>
              <a:rPr sz="2000">
                <a:solidFill>
                  <a:schemeClr val="tx1"/>
                </a:solidFill>
                <a:latin typeface="Times New Roman" panose="02020603050405020304" charset="0"/>
                <a:ea typeface="Calibri" panose="020F0502020204030204" charset="0"/>
                <a:cs typeface="Times New Roman" panose="02020603050405020304" charset="0"/>
              </a:rPr>
              <a:t>Tentukan tindakan CD untuk mendeploy perangkat lunak ke lingkungan produksi jika pengujian CI berhasil.</a:t>
            </a:r>
            <a:endParaRPr sz="2000">
              <a:solidFill>
                <a:schemeClr val="tx1"/>
              </a:solidFill>
              <a:latin typeface="Times New Roman" panose="02020603050405020304" charset="0"/>
              <a:ea typeface="Calibri" panose="020F0502020204030204" charset="0"/>
              <a:cs typeface="Times New Roman" panose="02020603050405020304" charset="0"/>
            </a:endParaRPr>
          </a:p>
          <a:p>
            <a:pPr marL="342900" indent="-342900" algn="just">
              <a:buFont typeface="Wingdings" panose="05000000000000000000" charset="0"/>
              <a:buChar char=""/>
            </a:pPr>
            <a:r>
              <a:rPr sz="2000">
                <a:solidFill>
                  <a:schemeClr val="tx1"/>
                </a:solidFill>
                <a:latin typeface="Times New Roman" panose="02020603050405020304" charset="0"/>
                <a:ea typeface="Calibri" panose="020F0502020204030204" charset="0"/>
                <a:cs typeface="Times New Roman" panose="02020603050405020304" charset="0"/>
              </a:rPr>
              <a:t>Pastikan hanya perubahan kode yang lolos pengujian unit dan pengujian lainnya yang didorong ke lingkungan produksi.</a:t>
            </a:r>
            <a:endParaRPr sz="2000">
              <a:solidFill>
                <a:schemeClr val="tx1"/>
              </a:solidFill>
              <a:latin typeface="Times New Roman" panose="02020603050405020304" charset="0"/>
              <a:ea typeface="Calibri" panose="020F0502020204030204" charset="0"/>
              <a:cs typeface="Times New Roman" panose="02020603050405020304" charset="0"/>
            </a:endParaRPr>
          </a:p>
          <a:p>
            <a:pPr marL="457200" indent="-457200" algn="just">
              <a:buAutoNum type="arabicPeriod"/>
            </a:pPr>
            <a:endParaRPr sz="2000" b="1">
              <a:solidFill>
                <a:schemeClr val="tx1"/>
              </a:solidFill>
              <a:latin typeface="Times New Roman Bold" panose="02020603050405020304" charset="0"/>
              <a:ea typeface="Calibri" panose="020F0502020204030204" charset="0"/>
              <a:cs typeface="Times New Roman Bold" panose="02020603050405020304" charset="0"/>
            </a:endParaRPr>
          </a:p>
          <a:p>
            <a:pPr algn="just"/>
            <a:endParaRPr sz="2000">
              <a:solidFill>
                <a:schemeClr val="tx1"/>
              </a:solidFill>
              <a:latin typeface="Times New Roman" panose="02020603050405020304" charset="0"/>
              <a:ea typeface="Calibri" panose="020F0502020204030204" charset="0"/>
              <a:cs typeface="Times New Roman" panose="02020603050405020304" charset="0"/>
            </a:endParaRPr>
          </a:p>
          <a:p>
            <a:pPr algn="just"/>
            <a:endParaRPr sz="2000">
              <a:solidFill>
                <a:schemeClr val="tx1"/>
              </a:solidFill>
              <a:latin typeface="Times New Roman" panose="02020603050405020304" charset="0"/>
              <a:ea typeface="Calibri" panose="020F0502020204030204" charset="0"/>
              <a:cs typeface="Times New Roman" panose="02020603050405020304" charset="0"/>
            </a:endParaRPr>
          </a:p>
        </p:txBody>
      </p:sp>
      <p:grpSp>
        <p:nvGrpSpPr>
          <p:cNvPr id="4" name="Group 3"/>
          <p:cNvGrpSpPr/>
          <p:nvPr/>
        </p:nvGrpSpPr>
        <p:grpSpPr>
          <a:xfrm>
            <a:off x="1341120" y="553085"/>
            <a:ext cx="3114040" cy="1430655"/>
            <a:chOff x="16748" y="1057"/>
            <a:chExt cx="4904" cy="2253"/>
          </a:xfrm>
        </p:grpSpPr>
        <p:sp>
          <p:nvSpPr>
            <p:cNvPr id="82" name="Numbered List"/>
            <p:cNvSpPr txBox="1"/>
            <p:nvPr/>
          </p:nvSpPr>
          <p:spPr>
            <a:xfrm>
              <a:off x="16748" y="1057"/>
              <a:ext cx="4904" cy="1371"/>
            </a:xfrm>
            <a:prstGeom prst="rect">
              <a:avLst/>
            </a:prstGeom>
            <a:noFill/>
            <a:ln w="12700" cap="flat">
              <a:noFill/>
              <a:miter lim="400000"/>
            </a:ln>
            <a:effectLst/>
          </p:spPr>
          <p:txBody>
            <a:bodyPr wrap="square" lIns="50800" tIns="50800" rIns="50800" bIns="50800" numCol="1" anchor="ctr">
              <a:spAutoFit/>
            </a:bodyPr>
            <a:lstStyle>
              <a:lvl1pPr>
                <a:defRPr sz="8000" b="0">
                  <a:solidFill>
                    <a:srgbClr val="31333D"/>
                  </a:solidFill>
                  <a:latin typeface="Maven Pro Medium"/>
                  <a:ea typeface="Maven Pro Medium"/>
                  <a:cs typeface="Maven Pro Medium"/>
                  <a:sym typeface="Maven Pro Medium"/>
                </a:defRPr>
              </a:lvl1pPr>
            </a:lstStyle>
            <a:p>
              <a:r>
                <a:rPr lang="en-US" altLang="zh-CN" sz="5000" b="1">
                  <a:latin typeface="Times New Roman Bold" panose="02020603050405020304" charset="0"/>
                  <a:ea typeface="Calibri" panose="020F0502020204030204" charset="0"/>
                  <a:cs typeface="Times New Roman Bold" panose="02020603050405020304" charset="0"/>
                </a:rPr>
                <a:t>CI / CD</a:t>
              </a:r>
              <a:endParaRPr lang="en-US" altLang="zh-CN" sz="5000" b="1">
                <a:latin typeface="Times New Roman Bold" panose="02020603050405020304" charset="0"/>
                <a:ea typeface="Calibri" panose="020F0502020204030204" charset="0"/>
                <a:cs typeface="Times New Roman Bold" panose="02020603050405020304" charset="0"/>
              </a:endParaRPr>
            </a:p>
          </p:txBody>
        </p:sp>
        <p:sp>
          <p:nvSpPr>
            <p:cNvPr id="83" name="Фигура"/>
            <p:cNvSpPr/>
            <p:nvPr/>
          </p:nvSpPr>
          <p:spPr>
            <a:xfrm>
              <a:off x="17959" y="2428"/>
              <a:ext cx="2483" cy="88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sz="3000" dirty="0">
                <a:latin typeface="Calibri" panose="020F0502020204030204" charset="0"/>
                <a:ea typeface="Calibri" panose="020F0502020204030204" charset="0"/>
                <a:cs typeface="Calibri" panose="020F0502020204030204" charset="0"/>
              </a:endParaRPr>
            </a:p>
          </p:txBody>
        </p:sp>
      </p:grpSp>
      <p:sp>
        <p:nvSpPr>
          <p:cNvPr id="2" name="Lorem ipsum dolor sit amet, consectetur adipiscing elit, sed do eiusmod tempor incididunt ut labore et dolore magna aliqua. Ut enim ad minim veniam, quis nostrud exercitation ullamco laboris nisi ut aliquip ex ea commo consequat. Duis aute irure dolor in reprehenderit in voluptate velit esse cillum dolore eu fugiat nulla pariatur. Excepteur sint occaecat cupidatat non proident, sunt in culpa qui officia deserunt mollit anim id est laborum. Sed ut perspiciatis unde omnis iste natus error sit voluptatem accusantium doloremque laudantium, totam rem aperi, voluptatem quia voluptas sit aspernatur aut odit aut fugit"/>
          <p:cNvSpPr txBox="1"/>
          <p:nvPr/>
        </p:nvSpPr>
        <p:spPr>
          <a:xfrm>
            <a:off x="7562215" y="959485"/>
            <a:ext cx="10219055" cy="1024890"/>
          </a:xfrm>
          <a:prstGeom prst="rect">
            <a:avLst/>
          </a:prstGeom>
          <a:ln w="12700">
            <a:miter lim="400000"/>
          </a:ln>
        </p:spPr>
        <p:txBody>
          <a:bodyPr wrap="square" lIns="50800" tIns="50800" rIns="50800" bIns="50800">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pPr algn="ctr"/>
            <a:r>
              <a:rPr sz="2500">
                <a:solidFill>
                  <a:schemeClr val="tx1"/>
                </a:solidFill>
                <a:latin typeface="Times New Roman" panose="02020603050405020304" charset="0"/>
                <a:ea typeface="Calibri" panose="020F0502020204030204" charset="0"/>
                <a:cs typeface="Times New Roman" panose="02020603050405020304" charset="0"/>
                <a:sym typeface="+mn-ea"/>
              </a:rPr>
              <a:t>Berikut adalah langkah-langkah konfigurasi untuk CI/CD dalam proyek Python menggunakan alat-alat seperti Git, GitHub, dan Jenkins</a:t>
            </a:r>
            <a:r>
              <a:rPr lang="en-US" sz="2500">
                <a:solidFill>
                  <a:schemeClr val="tx1"/>
                </a:solidFill>
                <a:latin typeface="Times New Roman" panose="02020603050405020304" charset="0"/>
                <a:ea typeface="Calibri" panose="020F0502020204030204" charset="0"/>
                <a:cs typeface="Times New Roman" panose="02020603050405020304" charset="0"/>
                <a:sym typeface="+mn-ea"/>
              </a:rPr>
              <a:t> </a:t>
            </a:r>
            <a:r>
              <a:rPr sz="2500">
                <a:solidFill>
                  <a:schemeClr val="tx1"/>
                </a:solidFill>
                <a:latin typeface="Times New Roman" panose="02020603050405020304" charset="0"/>
                <a:ea typeface="Calibri" panose="020F0502020204030204" charset="0"/>
                <a:cs typeface="Times New Roman" panose="02020603050405020304" charset="0"/>
                <a:sym typeface="+mn-ea"/>
              </a:rPr>
              <a:t>:</a:t>
            </a:r>
            <a:endParaRPr sz="2500">
              <a:solidFill>
                <a:schemeClr val="tx1"/>
              </a:solidFill>
              <a:latin typeface="Times New Roman" panose="02020603050405020304" charset="0"/>
              <a:ea typeface="Calibri" panose="020F0502020204030204" charset="0"/>
              <a:cs typeface="Times New Roman" panose="02020603050405020304" charset="0"/>
              <a:sym typeface="+mn-ea"/>
            </a:endParaRPr>
          </a:p>
        </p:txBody>
      </p:sp>
      <p:sp>
        <p:nvSpPr>
          <p:cNvPr id="5" name="Lorem ipsum dolor sit amet, consectetur adipiscing elit, sed do eiusmod tempor incididunt ut labore et dolore magna aliqua. Ut enim ad minim veniam, quis nostrud exercitation ullamco laboris nisi ut aliquip ex ea commo consequat. Duis aute irure dolor in reprehenderit in voluptate velit esse cillum dolore eu fugiat nulla pariatur. Excepteur sint occaecat cupidatat non proident, sunt in culpa qui officia deserunt mollit anim id est laborum. Sed ut perspiciatis unde omnis iste natus error sit voluptatem accusantium doloremque laudantium, totam rem aperi, voluptatem quia voluptas sit aspernatur aut odit aut fugit"/>
          <p:cNvSpPr txBox="1"/>
          <p:nvPr/>
        </p:nvSpPr>
        <p:spPr>
          <a:xfrm>
            <a:off x="12245975" y="2687955"/>
            <a:ext cx="10572115" cy="4707890"/>
          </a:xfrm>
          <a:prstGeom prst="rect">
            <a:avLst/>
          </a:prstGeom>
          <a:ln w="12700">
            <a:miter lim="400000"/>
          </a:ln>
        </p:spPr>
        <p:txBody>
          <a:bodyPr wrap="square" lIns="50800" tIns="50800" rIns="50800" bIns="50800">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pPr algn="just"/>
            <a:r>
              <a:rPr lang="en-US" sz="2000" b="1">
                <a:solidFill>
                  <a:schemeClr val="tx1"/>
                </a:solidFill>
                <a:latin typeface="Times New Roman Bold" panose="02020603050405020304" charset="0"/>
                <a:ea typeface="Calibri" panose="020F0502020204030204" charset="0"/>
                <a:cs typeface="Times New Roman Bold" panose="02020603050405020304" charset="0"/>
              </a:rPr>
              <a:t>4.  </a:t>
            </a:r>
            <a:r>
              <a:rPr sz="2000" b="1">
                <a:solidFill>
                  <a:schemeClr val="tx1"/>
                </a:solidFill>
                <a:latin typeface="Times New Roman Bold" panose="02020603050405020304" charset="0"/>
                <a:ea typeface="Calibri" panose="020F0502020204030204" charset="0"/>
                <a:cs typeface="Times New Roman Bold" panose="02020603050405020304" charset="0"/>
              </a:rPr>
              <a:t>Lingkungan Pengujian (</a:t>
            </a:r>
            <a:r>
              <a:rPr lang="en-US" sz="2000" b="1">
                <a:solidFill>
                  <a:schemeClr val="tx1"/>
                </a:solidFill>
                <a:latin typeface="Times New Roman Bold" panose="02020603050405020304" charset="0"/>
                <a:ea typeface="Calibri" panose="020F0502020204030204" charset="0"/>
                <a:cs typeface="Times New Roman Bold" panose="02020603050405020304" charset="0"/>
              </a:rPr>
              <a:t> </a:t>
            </a:r>
            <a:r>
              <a:rPr sz="2000" b="1">
                <a:solidFill>
                  <a:schemeClr val="tx1"/>
                </a:solidFill>
                <a:latin typeface="Times New Roman Bold" panose="02020603050405020304" charset="0"/>
                <a:ea typeface="Calibri" panose="020F0502020204030204" charset="0"/>
                <a:cs typeface="Times New Roman Bold" panose="02020603050405020304" charset="0"/>
              </a:rPr>
              <a:t>Opsional</a:t>
            </a:r>
            <a:r>
              <a:rPr lang="en-US" sz="2000" b="1">
                <a:solidFill>
                  <a:schemeClr val="tx1"/>
                </a:solidFill>
                <a:latin typeface="Times New Roman Bold" panose="02020603050405020304" charset="0"/>
                <a:ea typeface="Calibri" panose="020F0502020204030204" charset="0"/>
                <a:cs typeface="Times New Roman Bold" panose="02020603050405020304" charset="0"/>
              </a:rPr>
              <a:t> </a:t>
            </a:r>
            <a:r>
              <a:rPr sz="2000" b="1">
                <a:solidFill>
                  <a:schemeClr val="tx1"/>
                </a:solidFill>
                <a:latin typeface="Times New Roman Bold" panose="02020603050405020304" charset="0"/>
                <a:ea typeface="Calibri" panose="020F0502020204030204" charset="0"/>
                <a:cs typeface="Times New Roman Bold" panose="02020603050405020304" charset="0"/>
              </a:rPr>
              <a:t>)</a:t>
            </a:r>
            <a:endParaRPr sz="2000" b="1">
              <a:solidFill>
                <a:schemeClr val="tx1"/>
              </a:solidFill>
              <a:latin typeface="Times New Roman Bold" panose="02020603050405020304" charset="0"/>
              <a:ea typeface="Calibri" panose="020F0502020204030204" charset="0"/>
              <a:cs typeface="Times New Roman Bold" panose="02020603050405020304" charset="0"/>
            </a:endParaRPr>
          </a:p>
          <a:p>
            <a:pPr marL="342900" indent="-342900" algn="just">
              <a:buFont typeface="Wingdings" panose="05000000000000000000" charset="0"/>
              <a:buChar char=""/>
            </a:pPr>
            <a:r>
              <a:rPr sz="2000">
                <a:solidFill>
                  <a:schemeClr val="tx1"/>
                </a:solidFill>
                <a:latin typeface="Times New Roman" panose="02020603050405020304" charset="0"/>
                <a:ea typeface="Calibri" panose="020F0502020204030204" charset="0"/>
                <a:cs typeface="Times New Roman" panose="02020603050405020304" charset="0"/>
              </a:rPr>
              <a:t>Anda mungkin ingin memiliki lingkungan pengujian uji yang mirip dengan lingkungan produksi untuk menguji perubahan sebelum menerapkannya langsung ke produksi.</a:t>
            </a:r>
            <a:endParaRPr sz="2000">
              <a:solidFill>
                <a:schemeClr val="tx1"/>
              </a:solidFill>
              <a:latin typeface="Times New Roman" panose="02020603050405020304" charset="0"/>
              <a:ea typeface="Calibri" panose="020F0502020204030204" charset="0"/>
              <a:cs typeface="Times New Roman" panose="02020603050405020304" charset="0"/>
            </a:endParaRPr>
          </a:p>
          <a:p>
            <a:pPr marL="342900" indent="-342900" algn="just">
              <a:buFont typeface="Wingdings" panose="05000000000000000000" charset="0"/>
              <a:buChar char=""/>
            </a:pPr>
            <a:r>
              <a:rPr sz="2000">
                <a:solidFill>
                  <a:schemeClr val="tx1"/>
                </a:solidFill>
                <a:latin typeface="Times New Roman" panose="02020603050405020304" charset="0"/>
                <a:ea typeface="Calibri" panose="020F0502020204030204" charset="0"/>
                <a:cs typeface="Times New Roman" panose="02020603050405020304" charset="0"/>
              </a:rPr>
              <a:t>Konfigurasi alur kerja CD tambahan untuk mendeploy perangkat lunak ke lingkungan pengujian sebelum melanjutkan ke produksi.</a:t>
            </a:r>
            <a:endParaRPr sz="2000">
              <a:solidFill>
                <a:schemeClr val="tx1"/>
              </a:solidFill>
              <a:latin typeface="Times New Roman" panose="02020603050405020304" charset="0"/>
              <a:ea typeface="Calibri" panose="020F0502020204030204" charset="0"/>
              <a:cs typeface="Times New Roman" panose="02020603050405020304" charset="0"/>
            </a:endParaRPr>
          </a:p>
          <a:p>
            <a:pPr marL="342900" indent="-342900" algn="just"/>
            <a:r>
              <a:rPr lang="en-US" sz="2000" b="1">
                <a:solidFill>
                  <a:schemeClr val="tx1"/>
                </a:solidFill>
                <a:latin typeface="Times New Roman Bold" panose="02020603050405020304" charset="0"/>
                <a:ea typeface="Calibri" panose="020F0502020204030204" charset="0"/>
                <a:cs typeface="Times New Roman Bold" panose="02020603050405020304" charset="0"/>
              </a:rPr>
              <a:t>5.  </a:t>
            </a:r>
            <a:r>
              <a:rPr sz="2000" b="1">
                <a:solidFill>
                  <a:schemeClr val="tx1"/>
                </a:solidFill>
                <a:latin typeface="Times New Roman Bold" panose="02020603050405020304" charset="0"/>
                <a:ea typeface="Calibri" panose="020F0502020204030204" charset="0"/>
                <a:cs typeface="Times New Roman Bold" panose="02020603050405020304" charset="0"/>
              </a:rPr>
              <a:t>Pemantauan dan Pencatatan (</a:t>
            </a:r>
            <a:r>
              <a:rPr lang="en-US" sz="2000" b="1">
                <a:solidFill>
                  <a:schemeClr val="tx1"/>
                </a:solidFill>
                <a:latin typeface="Times New Roman Bold" panose="02020603050405020304" charset="0"/>
                <a:ea typeface="Calibri" panose="020F0502020204030204" charset="0"/>
                <a:cs typeface="Times New Roman Bold" panose="02020603050405020304" charset="0"/>
              </a:rPr>
              <a:t> </a:t>
            </a:r>
            <a:r>
              <a:rPr sz="2000" b="1">
                <a:solidFill>
                  <a:schemeClr val="tx1"/>
                </a:solidFill>
                <a:latin typeface="Times New Roman Bold" panose="02020603050405020304" charset="0"/>
                <a:ea typeface="Calibri" panose="020F0502020204030204" charset="0"/>
                <a:cs typeface="Times New Roman Bold" panose="02020603050405020304" charset="0"/>
              </a:rPr>
              <a:t>Opsional</a:t>
            </a:r>
            <a:r>
              <a:rPr lang="en-US" sz="2000" b="1">
                <a:solidFill>
                  <a:schemeClr val="tx1"/>
                </a:solidFill>
                <a:latin typeface="Times New Roman Bold" panose="02020603050405020304" charset="0"/>
                <a:ea typeface="Calibri" panose="020F0502020204030204" charset="0"/>
                <a:cs typeface="Times New Roman Bold" panose="02020603050405020304" charset="0"/>
              </a:rPr>
              <a:t> </a:t>
            </a:r>
            <a:r>
              <a:rPr sz="2000" b="1">
                <a:solidFill>
                  <a:schemeClr val="tx1"/>
                </a:solidFill>
                <a:latin typeface="Times New Roman Bold" panose="02020603050405020304" charset="0"/>
                <a:ea typeface="Calibri" panose="020F0502020204030204" charset="0"/>
                <a:cs typeface="Times New Roman Bold" panose="02020603050405020304" charset="0"/>
              </a:rPr>
              <a:t>)</a:t>
            </a:r>
            <a:endParaRPr sz="2000" b="1">
              <a:solidFill>
                <a:schemeClr val="tx1"/>
              </a:solidFill>
              <a:latin typeface="Times New Roman Bold" panose="02020603050405020304" charset="0"/>
              <a:ea typeface="Calibri" panose="020F0502020204030204" charset="0"/>
              <a:cs typeface="Times New Roman Bold" panose="02020603050405020304" charset="0"/>
            </a:endParaRPr>
          </a:p>
          <a:p>
            <a:pPr marL="342900" indent="-342900" algn="just">
              <a:buFont typeface="Wingdings" panose="05000000000000000000" charset="0"/>
              <a:buChar char=""/>
            </a:pPr>
            <a:r>
              <a:rPr sz="2000">
                <a:solidFill>
                  <a:schemeClr val="tx1"/>
                </a:solidFill>
                <a:latin typeface="Times New Roman" panose="02020603050405020304" charset="0"/>
                <a:ea typeface="Calibri" panose="020F0502020204030204" charset="0"/>
                <a:cs typeface="Times New Roman" panose="02020603050405020304" charset="0"/>
              </a:rPr>
              <a:t>Pastikan Anda memiliki alat pemantauan dan pencatatan yang memungkinkan Anda untuk memantau kinerja dan perilaku aplikasi di lingkungan produksi.</a:t>
            </a:r>
            <a:endParaRPr sz="2000">
              <a:solidFill>
                <a:schemeClr val="tx1"/>
              </a:solidFill>
              <a:latin typeface="Times New Roman" panose="02020603050405020304" charset="0"/>
              <a:ea typeface="Calibri" panose="020F0502020204030204" charset="0"/>
              <a:cs typeface="Times New Roman" panose="02020603050405020304" charset="0"/>
            </a:endParaRPr>
          </a:p>
          <a:p>
            <a:pPr marL="342900" indent="-342900" algn="just">
              <a:buFont typeface="Wingdings" panose="05000000000000000000" charset="0"/>
              <a:buChar char=""/>
            </a:pPr>
            <a:r>
              <a:rPr sz="2000">
                <a:solidFill>
                  <a:schemeClr val="tx1"/>
                </a:solidFill>
                <a:latin typeface="Times New Roman" panose="02020603050405020304" charset="0"/>
                <a:ea typeface="Calibri" panose="020F0502020204030204" charset="0"/>
                <a:cs typeface="Times New Roman" panose="02020603050405020304" charset="0"/>
              </a:rPr>
              <a:t>Aktifkan pemberitahuan otomatis jika terjadi masalah atau kegagalan di lingkungan produksi.</a:t>
            </a:r>
            <a:endParaRPr sz="2000">
              <a:solidFill>
                <a:schemeClr val="tx1"/>
              </a:solidFill>
              <a:latin typeface="Times New Roman" panose="02020603050405020304" charset="0"/>
              <a:ea typeface="Calibri" panose="020F0502020204030204" charset="0"/>
              <a:cs typeface="Times New Roman" panose="02020603050405020304" charset="0"/>
            </a:endParaRPr>
          </a:p>
        </p:txBody>
      </p:sp>
      <p:pic>
        <p:nvPicPr>
          <p:cNvPr id="8" name="Picture 7"/>
          <p:cNvPicPr>
            <a:picLocks noChangeAspect="1"/>
          </p:cNvPicPr>
          <p:nvPr/>
        </p:nvPicPr>
        <p:blipFill>
          <a:blip r:embed="rId1"/>
          <a:srcRect r="14190"/>
          <a:stretch>
            <a:fillRect/>
          </a:stretch>
        </p:blipFill>
        <p:spPr>
          <a:xfrm>
            <a:off x="12245975" y="7396480"/>
            <a:ext cx="11150600" cy="6182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theme/theme1.xml><?xml version="1.0" encoding="utf-8"?>
<a:theme xmlns:a="http://schemas.openxmlformats.org/drawingml/2006/main" name="White">
  <a:themeElements>
    <a:clrScheme name="Radiance - base color">
      <a:dk1>
        <a:srgbClr val="2F313F"/>
      </a:dk1>
      <a:lt1>
        <a:srgbClr val="FFFFFF"/>
      </a:lt1>
      <a:dk2>
        <a:srgbClr val="454752"/>
      </a:dk2>
      <a:lt2>
        <a:srgbClr val="646779"/>
      </a:lt2>
      <a:accent1>
        <a:srgbClr val="635ED6"/>
      </a:accent1>
      <a:accent2>
        <a:srgbClr val="5E9EEE"/>
      </a:accent2>
      <a:accent3>
        <a:srgbClr val="635ED5"/>
      </a:accent3>
      <a:accent4>
        <a:srgbClr val="5E9EEF"/>
      </a:accent4>
      <a:accent5>
        <a:srgbClr val="D3DBE4"/>
      </a:accent5>
      <a:accent6>
        <a:srgbClr val="EDF4FD"/>
      </a:accent6>
      <a:hlink>
        <a:srgbClr val="635ED5"/>
      </a:hlink>
      <a:folHlink>
        <a:srgbClr val="5E9DEE"/>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4530</Words>
  <Application>WPS Presentation</Application>
  <PresentationFormat>Произвольный</PresentationFormat>
  <Paragraphs>140</Paragraphs>
  <Slides>11</Slides>
  <Notes>0</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11</vt:i4>
      </vt:variant>
    </vt:vector>
  </HeadingPairs>
  <TitlesOfParts>
    <vt:vector size="36" baseType="lpstr">
      <vt:lpstr>Arial</vt:lpstr>
      <vt:lpstr>SimSun</vt:lpstr>
      <vt:lpstr>Wingdings</vt:lpstr>
      <vt:lpstr>Helvetica Neue</vt:lpstr>
      <vt:lpstr>Helvetica Neue Medium</vt:lpstr>
      <vt:lpstr>Calibri</vt:lpstr>
      <vt:lpstr>Helvetica Neue</vt:lpstr>
      <vt:lpstr>Helvetica Neue Light</vt:lpstr>
      <vt:lpstr>Open Sans</vt:lpstr>
      <vt:lpstr>Thonburi</vt:lpstr>
      <vt:lpstr>Maven Pro Bold</vt:lpstr>
      <vt:lpstr>Times New Roman Regular</vt:lpstr>
      <vt:lpstr>OpenSans-Regular</vt:lpstr>
      <vt:lpstr>Maven Pro Medium</vt:lpstr>
      <vt:lpstr>Times New Roman Bold</vt:lpstr>
      <vt:lpstr>微软雅黑 Light</vt:lpstr>
      <vt:lpstr>黑体-简</vt:lpstr>
      <vt:lpstr>Roboto</vt:lpstr>
      <vt:lpstr>Times New Roman</vt:lpstr>
      <vt:lpstr>Microsoft YaHei</vt:lpstr>
      <vt:lpstr>汉仪旗黑</vt:lpstr>
      <vt:lpstr>Arial Unicode MS</vt:lpstr>
      <vt:lpstr>宋体-简</vt:lpstr>
      <vt:lpstr>Wingdings</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muhamadzyan</cp:lastModifiedBy>
  <cp:revision>22</cp:revision>
  <dcterms:created xsi:type="dcterms:W3CDTF">2023-11-04T05:42:24Z</dcterms:created>
  <dcterms:modified xsi:type="dcterms:W3CDTF">2023-11-04T05:42:24Z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1033-5.1.0.7912</vt:lpwstr>
  </property>
</Properties>
</file>