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4A8DB-49FE-401A-9AEF-0325A7B13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C8E50E-96B9-40FF-B79D-6810A878C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5FFD0-FD3F-4E6B-ADF4-6E5C7969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FDFB-E6F3-44C5-A711-B71D3B853773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304270-EC53-466F-A0A9-CCFBC893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B409D3-A5D2-4538-9D1B-218EC3DB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7EC0-DA43-45F4-A755-C9B2ECA0E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410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DF145-6C3D-4700-9176-E2395257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030FFC-EBE2-4306-B5B0-D74879D37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B7A8D2-5EA0-4C20-850C-9DF1A272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FDFB-E6F3-44C5-A711-B71D3B853773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BEA137-79AF-49DD-BCCC-0931727D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6477A9-99C8-4C25-A2D2-4FF84470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7EC0-DA43-45F4-A755-C9B2ECA0E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307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40F9B6-0749-4F4A-BF9A-9E55522D9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78B18E-8DFB-4F5D-ADB1-5D5DD8C6F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FC5448-5BB1-45A4-9137-946F7621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FDFB-E6F3-44C5-A711-B71D3B853773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96B04F-C7BE-4613-B03C-2C4924B3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D56F12-670B-41BF-88D4-5F3F77E8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7EC0-DA43-45F4-A755-C9B2ECA0E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65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EAA88-AE26-44A8-8C97-7E17D17A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34DE7-BF4F-42AB-80F4-6D19EA2E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5AECAE-403B-4E36-9E7A-12311730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FDFB-E6F3-44C5-A711-B71D3B853773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6585B-F591-48D7-A2BC-ADE6ED47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45FF65-90F1-45E9-ABDB-AA62D267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7EC0-DA43-45F4-A755-C9B2ECA0E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3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30DF1-3FA5-4BF4-8D72-AEA6A9C6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BBBD6F-846F-4F68-96D2-35DE079E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0EA631-A313-47A6-95CB-BB00B81D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FDFB-E6F3-44C5-A711-B71D3B853773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4469BC-43D0-4A88-A6C9-26158FC0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ABA352-27E8-4958-847E-C8656140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7EC0-DA43-45F4-A755-C9B2ECA0E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194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9CE29-4641-4E98-8867-9C55E69C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589A5-0820-4A57-8078-A9D58AE9E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5C2B1B-76D2-4F63-8ECC-6359C2708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2C8E10-D0C8-4BA7-BC75-57278A44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FDFB-E6F3-44C5-A711-B71D3B853773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145EDC-1621-4486-A2D8-79639301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78F384-2365-482E-A874-D992930D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7EC0-DA43-45F4-A755-C9B2ECA0E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302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B47F1-5B80-4EBD-B93B-A0646201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FF91A5-C76D-4695-A440-E3A3F643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2042BF-9AAA-40D7-96FC-0A3F15F0B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CCADE2-CD02-4C74-AE19-641EA838C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171482-01AF-45C1-9CAD-0AFDAE5C1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A6C37A-600F-467C-AABE-6290BD5B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FDFB-E6F3-44C5-A711-B71D3B853773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91087B-852F-40E2-8B05-E6E888E5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49B3D-9EDB-48A1-B23B-EFF73264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7EC0-DA43-45F4-A755-C9B2ECA0E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965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2C369-5F8C-4524-8159-835D245A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C64A64-92D1-4183-9AC2-6E40B7F1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FDFB-E6F3-44C5-A711-B71D3B853773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58FDD9-20E2-4535-BD27-5482DEE7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9866F9-A8D3-4D23-91F6-0C2646DB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7EC0-DA43-45F4-A755-C9B2ECA0E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250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7624E3-F4E7-4391-B05E-F7DE121D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FDFB-E6F3-44C5-A711-B71D3B853773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F969D6-E339-41EA-9A4A-8A4FCC27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99FE37-64D0-49DB-B97B-363FE32A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7EC0-DA43-45F4-A755-C9B2ECA0E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841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CFCD7-CB96-4C76-B15E-B1DBE7B7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3236CC-99B0-4109-A650-FEF7C7FA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7D3545-8853-4F7F-B5FA-8A90C43B1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08AD2F-BDC8-41D7-9F20-39C44F3B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FDFB-E6F3-44C5-A711-B71D3B853773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CCCF89-097B-4AA8-BF0E-E8D8126F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B3AAB8-2C61-4982-AD1C-1342342A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7EC0-DA43-45F4-A755-C9B2ECA0E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918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CAE6E-0365-4EF0-8DC3-1495B7A6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061A7F-BE74-4C49-A2E2-96351FCF8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79B995-BC4E-4D70-8BBE-75729728C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5F6CF9-6D62-45FD-8321-A69A0C8B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FDFB-E6F3-44C5-A711-B71D3B853773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9416E7-BF03-4650-8FC8-CDE07D0B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38818B-D25C-4EE2-9F58-CEB19F20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7EC0-DA43-45F4-A755-C9B2ECA0E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956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252036-1E7E-4288-A509-C122B262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1A93B3-6B65-4D01-A7FF-F4932451D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F52B04-5AB7-4D17-BC89-77FA2BD1D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0FDFB-E6F3-44C5-A711-B71D3B853773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BF69FF-1FDB-447C-99F5-26753B182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79B482-61BE-409F-91A0-72E4D828D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7EC0-DA43-45F4-A755-C9B2ECA0E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36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082C8E7-0E96-4964-84CD-3DEE9EC81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B0E180-65B0-43A9-B83B-75EA064C6192}"/>
              </a:ext>
            </a:extLst>
          </p:cNvPr>
          <p:cNvSpPr txBox="1"/>
          <p:nvPr/>
        </p:nvSpPr>
        <p:spPr>
          <a:xfrm>
            <a:off x="6387549" y="5420139"/>
            <a:ext cx="5512904" cy="10156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BACKTRACKING JUEGO DE LA MOCHILA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CABRERA SERRRANO NICOLAS</a:t>
            </a:r>
          </a:p>
        </p:txBody>
      </p:sp>
    </p:spTree>
    <p:extLst>
      <p:ext uri="{BB962C8B-B14F-4D97-AF65-F5344CB8AC3E}">
        <p14:creationId xmlns:p14="http://schemas.microsoft.com/office/powerpoint/2010/main" val="116552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8A57E3-2887-4020-8B88-4CF7D6EB3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169"/>
          <a:stretch/>
        </p:blipFill>
        <p:spPr>
          <a:xfrm>
            <a:off x="0" y="1"/>
            <a:ext cx="12192000" cy="3313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9A8F3C-F69E-4A5E-8E23-4F7CBF092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594"/>
          <a:stretch/>
        </p:blipFill>
        <p:spPr>
          <a:xfrm>
            <a:off x="0" y="6281530"/>
            <a:ext cx="12192000" cy="5764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57DA4FC-A822-46A1-81F4-E60494B350FD}"/>
              </a:ext>
            </a:extLst>
          </p:cNvPr>
          <p:cNvSpPr txBox="1"/>
          <p:nvPr/>
        </p:nvSpPr>
        <p:spPr>
          <a:xfrm>
            <a:off x="351182" y="1442757"/>
            <a:ext cx="11489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problema de la mochila es un problema común del método de programación Backtracking. Se basa en tener una mochila con un peso máximo que nosotros podemos indicarlo; De mismo modo témenos varios elementos con un precio y peso variado.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E96AF22-2EC0-4189-BF8E-D6ECF9A25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60" y="2995619"/>
            <a:ext cx="3458854" cy="328591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BA18ECE-5CE5-4304-9490-FA860461B99D}"/>
              </a:ext>
            </a:extLst>
          </p:cNvPr>
          <p:cNvSpPr txBox="1"/>
          <p:nvPr/>
        </p:nvSpPr>
        <p:spPr>
          <a:xfrm>
            <a:off x="351182" y="817075"/>
            <a:ext cx="689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EXPLICACION Y ANALISIS DEL PROBLEMA: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846EEB1-3593-40DA-8BAC-5EC22A8328A3}"/>
              </a:ext>
            </a:extLst>
          </p:cNvPr>
          <p:cNvSpPr txBox="1"/>
          <p:nvPr/>
        </p:nvSpPr>
        <p:spPr>
          <a:xfrm>
            <a:off x="351182" y="3394638"/>
            <a:ext cx="6036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objetivo del programa es sacar la mejor combinación con mayor beneficio siempre y cuando no supere el peso de la mochila. </a:t>
            </a:r>
          </a:p>
        </p:txBody>
      </p:sp>
    </p:spTree>
    <p:extLst>
      <p:ext uri="{BB962C8B-B14F-4D97-AF65-F5344CB8AC3E}">
        <p14:creationId xmlns:p14="http://schemas.microsoft.com/office/powerpoint/2010/main" val="425033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6282178-98B6-47F4-ACDE-85124888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91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BE6FFEA-BDA6-4ED7-BE79-76489E262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2315"/>
            <a:ext cx="12192000" cy="57912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FCDFD15-B759-4B7E-9540-5E6149B289FC}"/>
              </a:ext>
            </a:extLst>
          </p:cNvPr>
          <p:cNvSpPr txBox="1"/>
          <p:nvPr/>
        </p:nvSpPr>
        <p:spPr>
          <a:xfrm>
            <a:off x="371061" y="1536174"/>
            <a:ext cx="59502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Lo primero que debemos pensar es que vamos a necesitar para hacer esta función recursiva y que clases podríamos crear.</a:t>
            </a:r>
          </a:p>
          <a:p>
            <a:pPr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este caso, lo mejor es hacer una clase mochila para almacenar los elementos y poder mostrarlos después. También necesitaremos hacer una clase simple llamada elementos; y una clase App para poder ejecutar el programa.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86D06F8-DAC5-48DB-9AB1-3E4D7661E1FC}"/>
              </a:ext>
            </a:extLst>
          </p:cNvPr>
          <p:cNvSpPr txBox="1"/>
          <p:nvPr/>
        </p:nvSpPr>
        <p:spPr>
          <a:xfrm>
            <a:off x="371061" y="579117"/>
            <a:ext cx="446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DISEÑO DE LA SOLUCION: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D1E0387-130D-4ED3-93E9-7D7754B99E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9" t="4778" r="64565" b="40865"/>
          <a:stretch/>
        </p:blipFill>
        <p:spPr>
          <a:xfrm>
            <a:off x="7209184" y="1432758"/>
            <a:ext cx="4002156" cy="37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0A67C3-B7E0-4D54-AE0B-58F2BA0A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91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DFCCA33-6101-408B-8BF0-3AAC8CB4E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8880"/>
            <a:ext cx="12192000" cy="57912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9138154-6844-4EA1-A8A4-B6AFE4B55391}"/>
              </a:ext>
            </a:extLst>
          </p:cNvPr>
          <p:cNvSpPr txBox="1"/>
          <p:nvPr/>
        </p:nvSpPr>
        <p:spPr>
          <a:xfrm>
            <a:off x="397565" y="59672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1FDE86-FDD5-40B0-A27C-515FDBBF2666}"/>
              </a:ext>
            </a:extLst>
          </p:cNvPr>
          <p:cNvSpPr txBox="1"/>
          <p:nvPr/>
        </p:nvSpPr>
        <p:spPr>
          <a:xfrm>
            <a:off x="463826" y="1178112"/>
            <a:ext cx="11264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Para un arraylist de Elementos, es posible hallar la mejor combinación observando su precio y su peso y comparando cada combinación posible. Igualmente observa el limite de peso de la mochila, en este caso seria 15. De esta manera podemos obtener la solución de la problemática mayor.  </a:t>
            </a: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B12094D6-52F7-49F8-8A75-4BBAE7DD3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30684"/>
              </p:ext>
            </p:extLst>
          </p:nvPr>
        </p:nvGraphicFramePr>
        <p:xfrm>
          <a:off x="2032000" y="3112377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929557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5439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27331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79391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3096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Objeto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Elemento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Elemento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Elemento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Elemento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83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Precio: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4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Peso: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79482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0FCA166C-22D6-44CE-B987-350F0F3E1D8E}"/>
              </a:ext>
            </a:extLst>
          </p:cNvPr>
          <p:cNvSpPr txBox="1"/>
          <p:nvPr/>
        </p:nvSpPr>
        <p:spPr>
          <a:xfrm>
            <a:off x="397565" y="4732101"/>
            <a:ext cx="11264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 el anterior ejemplo se demuestra que la mejor opción para la combinación es el Elemento 3, pues su precio es mayor y su peso es reducido; Mientras que el Elemento 4 es el menos optimo por su reducido precio y su gran peso.</a:t>
            </a:r>
          </a:p>
        </p:txBody>
      </p:sp>
    </p:spTree>
    <p:extLst>
      <p:ext uri="{BB962C8B-B14F-4D97-AF65-F5344CB8AC3E}">
        <p14:creationId xmlns:p14="http://schemas.microsoft.com/office/powerpoint/2010/main" val="137125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0D6D83F-E1FD-4279-AF64-7689A9DA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91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FA473C-0D3C-41C7-BE19-6476AF68B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8880"/>
            <a:ext cx="12192000" cy="57912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3EA54B9-0443-46D0-974D-25B83F63FFFC}"/>
              </a:ext>
            </a:extLst>
          </p:cNvPr>
          <p:cNvSpPr txBox="1"/>
          <p:nvPr/>
        </p:nvSpPr>
        <p:spPr>
          <a:xfrm>
            <a:off x="198783" y="649356"/>
            <a:ext cx="416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PRUEBA DE ESCRITORIO: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B55184D-4E71-4ABA-A8D7-F97A83D41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471" y="1347759"/>
            <a:ext cx="8151058" cy="1237595"/>
          </a:xfrm>
          <a:prstGeom prst="rect">
            <a:avLst/>
          </a:prstGeom>
        </p:spPr>
      </p:pic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F56FF725-351D-4045-8B2A-C413CEBA6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6170"/>
              </p:ext>
            </p:extLst>
          </p:nvPr>
        </p:nvGraphicFramePr>
        <p:xfrm>
          <a:off x="2020469" y="3574244"/>
          <a:ext cx="815106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1114">
                  <a:extLst>
                    <a:ext uri="{9D8B030D-6E8A-4147-A177-3AD203B41FA5}">
                      <a16:colId xmlns:a16="http://schemas.microsoft.com/office/drawing/2014/main" val="393680989"/>
                    </a:ext>
                  </a:extLst>
                </a:gridCol>
                <a:gridCol w="1325217">
                  <a:extLst>
                    <a:ext uri="{9D8B030D-6E8A-4147-A177-3AD203B41FA5}">
                      <a16:colId xmlns:a16="http://schemas.microsoft.com/office/drawing/2014/main" val="3994345441"/>
                    </a:ext>
                  </a:extLst>
                </a:gridCol>
                <a:gridCol w="1325217">
                  <a:extLst>
                    <a:ext uri="{9D8B030D-6E8A-4147-A177-3AD203B41FA5}">
                      <a16:colId xmlns:a16="http://schemas.microsoft.com/office/drawing/2014/main" val="1464468591"/>
                    </a:ext>
                  </a:extLst>
                </a:gridCol>
                <a:gridCol w="1252492">
                  <a:extLst>
                    <a:ext uri="{9D8B030D-6E8A-4147-A177-3AD203B41FA5}">
                      <a16:colId xmlns:a16="http://schemas.microsoft.com/office/drawing/2014/main" val="3089522903"/>
                    </a:ext>
                  </a:extLst>
                </a:gridCol>
                <a:gridCol w="1291924">
                  <a:extLst>
                    <a:ext uri="{9D8B030D-6E8A-4147-A177-3AD203B41FA5}">
                      <a16:colId xmlns:a16="http://schemas.microsoft.com/office/drawing/2014/main" val="3400941790"/>
                    </a:ext>
                  </a:extLst>
                </a:gridCol>
                <a:gridCol w="1425096">
                  <a:extLst>
                    <a:ext uri="{9D8B030D-6E8A-4147-A177-3AD203B41FA5}">
                      <a16:colId xmlns:a16="http://schemas.microsoft.com/office/drawing/2014/main" val="3244646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Elemento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Elemento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Elemento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Elemento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1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1 + 2+ 3&lt;=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1 + 4 &lt;=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----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64417"/>
                  </a:ext>
                </a:extLst>
              </a:tr>
              <a:tr h="321359">
                <a:tc>
                  <a:txBody>
                    <a:bodyPr/>
                    <a:lstStyle/>
                    <a:p>
                      <a:r>
                        <a:rPr lang="en-US" noProof="0" dirty="0"/>
                        <a:t>2 + 3+ 4 &lt;=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8788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10A9DB94-F059-47AC-8579-42A095BE5E75}"/>
              </a:ext>
            </a:extLst>
          </p:cNvPr>
          <p:cNvSpPr txBox="1"/>
          <p:nvPr/>
        </p:nvSpPr>
        <p:spPr>
          <a:xfrm>
            <a:off x="748747" y="5377647"/>
            <a:ext cx="10694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La combinación optima para hallar el mejor valor seria los elementos 1, 2 y 3 para hallar el valor de 18.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5E44EC6-2982-47FD-BCA1-67211A8E55E9}"/>
              </a:ext>
            </a:extLst>
          </p:cNvPr>
          <p:cNvSpPr txBox="1"/>
          <p:nvPr/>
        </p:nvSpPr>
        <p:spPr>
          <a:xfrm>
            <a:off x="198783" y="2822092"/>
            <a:ext cx="492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Tabla de posibles combinaciones:</a:t>
            </a:r>
          </a:p>
        </p:txBody>
      </p:sp>
    </p:spTree>
    <p:extLst>
      <p:ext uri="{BB962C8B-B14F-4D97-AF65-F5344CB8AC3E}">
        <p14:creationId xmlns:p14="http://schemas.microsoft.com/office/powerpoint/2010/main" val="239308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2B213E5-AF56-43AE-BA73-B887869D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91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401E304-2704-4DAE-AEDF-063B134F4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8880"/>
            <a:ext cx="12192000" cy="5791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A600833-B2AE-40F2-B195-A6936EE27BF8}"/>
              </a:ext>
            </a:extLst>
          </p:cNvPr>
          <p:cNvSpPr txBox="1"/>
          <p:nvPr/>
        </p:nvSpPr>
        <p:spPr>
          <a:xfrm>
            <a:off x="251791" y="550495"/>
            <a:ext cx="425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ARBOL DE SOLUCIONES: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284FA40-9976-434C-9E95-E8EB30C81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992"/>
            <a:ext cx="12192000" cy="441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96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346</Words>
  <Application>Microsoft Office PowerPoint</Application>
  <PresentationFormat>Panorámica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</dc:creator>
  <cp:lastModifiedBy>nicolas</cp:lastModifiedBy>
  <cp:revision>9</cp:revision>
  <dcterms:created xsi:type="dcterms:W3CDTF">2023-09-11T02:14:54Z</dcterms:created>
  <dcterms:modified xsi:type="dcterms:W3CDTF">2023-09-11T04:02:04Z</dcterms:modified>
</cp:coreProperties>
</file>