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60" r:id="rId6"/>
    <p:sldId id="276" r:id="rId7"/>
    <p:sldId id="261" r:id="rId8"/>
    <p:sldId id="277" r:id="rId9"/>
    <p:sldId id="262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F82"/>
    <a:srgbClr val="4B647D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48BD-F52B-45D3-8118-9851E05E77BA}" v="2" dt="2024-10-24T06:40:1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 autoAdjust="0"/>
  </p:normalViewPr>
  <p:slideViewPr>
    <p:cSldViewPr snapToGrid="0" snapToObjects="1">
      <p:cViewPr varScale="1">
        <p:scale>
          <a:sx n="78" d="100"/>
          <a:sy n="78" d="100"/>
        </p:scale>
        <p:origin x="60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Spatz" userId="7b660818652cf050" providerId="LiveId" clId="{2CD548BD-F52B-45D3-8118-9851E05E77BA}"/>
    <pc:docChg chg="undo custSel delSld modSld">
      <pc:chgData name="Yannick Spatz" userId="7b660818652cf050" providerId="LiveId" clId="{2CD548BD-F52B-45D3-8118-9851E05E77BA}" dt="2024-10-31T07:15:44.337" v="490" actId="20577"/>
      <pc:docMkLst>
        <pc:docMk/>
      </pc:docMkLst>
      <pc:sldChg chg="modSp mod modTransition">
        <pc:chgData name="Yannick Spatz" userId="7b660818652cf050" providerId="LiveId" clId="{2CD548BD-F52B-45D3-8118-9851E05E77BA}" dt="2024-10-31T07:15:44.337" v="490" actId="20577"/>
        <pc:sldMkLst>
          <pc:docMk/>
          <pc:sldMk cId="0" sldId="256"/>
        </pc:sldMkLst>
        <pc:spChg chg="mod">
          <ac:chgData name="Yannick Spatz" userId="7b660818652cf050" providerId="LiveId" clId="{2CD548BD-F52B-45D3-8118-9851E05E77BA}" dt="2024-10-31T07:15:44.337" v="490" actId="20577"/>
          <ac:spMkLst>
            <pc:docMk/>
            <pc:sldMk cId="0" sldId="256"/>
            <ac:spMk id="16" creationId="{C6C8A689-2479-4E8F-8348-213A550E89FB}"/>
          </ac:spMkLst>
        </pc:spChg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0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1"/>
        </pc:sldMkLst>
      </pc:sldChg>
      <pc:sldChg chg="addSp delSp modSp mod modTransition">
        <pc:chgData name="Yannick Spatz" userId="7b660818652cf050" providerId="LiveId" clId="{2CD548BD-F52B-45D3-8118-9851E05E77BA}" dt="2024-10-24T06:44:20.662" v="486" actId="14100"/>
        <pc:sldMkLst>
          <pc:docMk/>
          <pc:sldMk cId="0" sldId="262"/>
        </pc:sldMkLst>
        <pc:spChg chg="add mod">
          <ac:chgData name="Yannick Spatz" userId="7b660818652cf050" providerId="LiveId" clId="{2CD548BD-F52B-45D3-8118-9851E05E77BA}" dt="2024-10-24T06:44:17.034" v="485" actId="20577"/>
          <ac:spMkLst>
            <pc:docMk/>
            <pc:sldMk cId="0" sldId="262"/>
            <ac:spMk id="2" creationId="{7528D8EF-0FA5-0374-2EB4-79B5B73680A5}"/>
          </ac:spMkLst>
        </pc:spChg>
        <pc:spChg chg="mod">
          <ac:chgData name="Yannick Spatz" userId="7b660818652cf050" providerId="LiveId" clId="{2CD548BD-F52B-45D3-8118-9851E05E77BA}" dt="2024-10-24T06:42:44.303" v="471" actId="20577"/>
          <ac:spMkLst>
            <pc:docMk/>
            <pc:sldMk cId="0" sldId="262"/>
            <ac:spMk id="7" creationId="{E5F315BF-9357-4FBA-AD06-9C05EAD900BF}"/>
          </ac:spMkLst>
        </pc:spChg>
        <pc:spChg chg="del">
          <ac:chgData name="Yannick Spatz" userId="7b660818652cf050" providerId="LiveId" clId="{2CD548BD-F52B-45D3-8118-9851E05E77BA}" dt="2024-10-24T06:32:43.728" v="78" actId="478"/>
          <ac:spMkLst>
            <pc:docMk/>
            <pc:sldMk cId="0" sldId="262"/>
            <ac:spMk id="8" creationId="{3CA7FE8A-F500-40ED-A0FF-724B21076F55}"/>
          </ac:spMkLst>
        </pc:spChg>
        <pc:spChg chg="del">
          <ac:chgData name="Yannick Spatz" userId="7b660818652cf050" providerId="LiveId" clId="{2CD548BD-F52B-45D3-8118-9851E05E77BA}" dt="2024-10-24T06:32:46.845" v="80" actId="478"/>
          <ac:spMkLst>
            <pc:docMk/>
            <pc:sldMk cId="0" sldId="262"/>
            <ac:spMk id="9" creationId="{F30B64BF-C841-46CF-A952-DC94178934D1}"/>
          </ac:spMkLst>
        </pc:spChg>
        <pc:spChg chg="del">
          <ac:chgData name="Yannick Spatz" userId="7b660818652cf050" providerId="LiveId" clId="{2CD548BD-F52B-45D3-8118-9851E05E77BA}" dt="2024-10-24T06:32:41.760" v="77" actId="478"/>
          <ac:spMkLst>
            <pc:docMk/>
            <pc:sldMk cId="0" sldId="262"/>
            <ac:spMk id="10" creationId="{752B4072-68FA-43E7-AC65-7659FECEAEAC}"/>
          </ac:spMkLst>
        </pc:spChg>
        <pc:spChg chg="del">
          <ac:chgData name="Yannick Spatz" userId="7b660818652cf050" providerId="LiveId" clId="{2CD548BD-F52B-45D3-8118-9851E05E77BA}" dt="2024-10-24T06:32:45.518" v="79" actId="478"/>
          <ac:spMkLst>
            <pc:docMk/>
            <pc:sldMk cId="0" sldId="262"/>
            <ac:spMk id="11" creationId="{4DD3A86F-36AF-40BA-B76D-A77E8EF4B7EE}"/>
          </ac:spMkLst>
        </pc:spChg>
        <pc:picChg chg="add mod">
          <ac:chgData name="Yannick Spatz" userId="7b660818652cf050" providerId="LiveId" clId="{2CD548BD-F52B-45D3-8118-9851E05E77BA}" dt="2024-10-24T06:44:20.662" v="486" actId="14100"/>
          <ac:picMkLst>
            <pc:docMk/>
            <pc:sldMk cId="0" sldId="262"/>
            <ac:picMk id="4" creationId="{A6CF595F-216D-CE7A-C2ED-8ED3B3AE20BD}"/>
          </ac:picMkLst>
        </pc:picChg>
      </pc:sldChg>
      <pc:sldChg chg="del">
        <pc:chgData name="Yannick Spatz" userId="7b660818652cf050" providerId="LiveId" clId="{2CD548BD-F52B-45D3-8118-9851E05E77BA}" dt="2024-10-24T06:31:21.121" v="8" actId="47"/>
        <pc:sldMkLst>
          <pc:docMk/>
          <pc:sldMk cId="0" sldId="263"/>
        </pc:sldMkLst>
      </pc:sldChg>
      <pc:sldChg chg="del">
        <pc:chgData name="Yannick Spatz" userId="7b660818652cf050" providerId="LiveId" clId="{2CD548BD-F52B-45D3-8118-9851E05E77BA}" dt="2024-10-24T06:31:20.328" v="7" actId="47"/>
        <pc:sldMkLst>
          <pc:docMk/>
          <pc:sldMk cId="0" sldId="264"/>
        </pc:sldMkLst>
      </pc:sldChg>
      <pc:sldChg chg="del">
        <pc:chgData name="Yannick Spatz" userId="7b660818652cf050" providerId="LiveId" clId="{2CD548BD-F52B-45D3-8118-9851E05E77BA}" dt="2024-10-24T06:31:19.573" v="6" actId="47"/>
        <pc:sldMkLst>
          <pc:docMk/>
          <pc:sldMk cId="0" sldId="265"/>
        </pc:sldMkLst>
      </pc:sldChg>
      <pc:sldChg chg="del">
        <pc:chgData name="Yannick Spatz" userId="7b660818652cf050" providerId="LiveId" clId="{2CD548BD-F52B-45D3-8118-9851E05E77BA}" dt="2024-10-24T06:31:18.703" v="5" actId="47"/>
        <pc:sldMkLst>
          <pc:docMk/>
          <pc:sldMk cId="327927659" sldId="268"/>
        </pc:sldMkLst>
      </pc:sldChg>
      <pc:sldChg chg="del">
        <pc:chgData name="Yannick Spatz" userId="7b660818652cf050" providerId="LiveId" clId="{2CD548BD-F52B-45D3-8118-9851E05E77BA}" dt="2024-10-24T06:31:17.490" v="4" actId="47"/>
        <pc:sldMkLst>
          <pc:docMk/>
          <pc:sldMk cId="3544024488" sldId="270"/>
        </pc:sldMkLst>
      </pc:sldChg>
      <pc:sldChg chg="del">
        <pc:chgData name="Yannick Spatz" userId="7b660818652cf050" providerId="LiveId" clId="{2CD548BD-F52B-45D3-8118-9851E05E77BA}" dt="2024-10-24T06:31:14.242" v="2" actId="47"/>
        <pc:sldMkLst>
          <pc:docMk/>
          <pc:sldMk cId="3962204435" sldId="272"/>
        </pc:sldMkLst>
      </pc:sldChg>
      <pc:sldChg chg="del">
        <pc:chgData name="Yannick Spatz" userId="7b660818652cf050" providerId="LiveId" clId="{2CD548BD-F52B-45D3-8118-9851E05E77BA}" dt="2024-10-24T06:31:16.158" v="3" actId="47"/>
        <pc:sldMkLst>
          <pc:docMk/>
          <pc:sldMk cId="479435238" sldId="273"/>
        </pc:sldMkLst>
      </pc:sldChg>
      <pc:sldChg chg="del">
        <pc:chgData name="Yannick Spatz" userId="7b660818652cf050" providerId="LiveId" clId="{2CD548BD-F52B-45D3-8118-9851E05E77BA}" dt="2024-10-24T06:31:10.981" v="0" actId="47"/>
        <pc:sldMkLst>
          <pc:docMk/>
          <pc:sldMk cId="3383600649" sldId="274"/>
        </pc:sldMkLst>
      </pc:sldChg>
      <pc:sldChg chg="del">
        <pc:chgData name="Yannick Spatz" userId="7b660818652cf050" providerId="LiveId" clId="{2CD548BD-F52B-45D3-8118-9851E05E77BA}" dt="2024-10-24T06:31:12.299" v="1" actId="47"/>
        <pc:sldMkLst>
          <pc:docMk/>
          <pc:sldMk cId="403251266" sldId="275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3070881165" sldId="27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239873091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Skillbasierter</a:t>
            </a:r>
            <a:r>
              <a:rPr lang="de-CH" dirty="0"/>
              <a:t> Robotereinsatz für Industrieaufgaben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MSE-Master-Thesis – </a:t>
            </a:r>
            <a:r>
              <a:rPr lang="de-CH"/>
              <a:t>Update 31.10.2024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Technik und Informatik / Automation und Mechatronik </a:t>
            </a:r>
          </a:p>
        </p:txBody>
      </p:sp>
      <p:pic>
        <p:nvPicPr>
          <p:cNvPr id="13" name="Bildplatzhalter 12" descr="Ein Bild, das Hartwaren, Metall enthält.&#10;&#10;Automatisch generierte Beschreibung">
            <a:extLst>
              <a:ext uri="{FF2B5EF4-FFF2-40B4-BE49-F238E27FC236}">
                <a16:creationId xmlns:a16="http://schemas.microsoft.com/office/drawing/2014/main" id="{B9D78844-0734-352E-3C3C-FED48420B5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06" r="406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3" name="Grafik 2" descr="Ein Bild, das Text, Schrift, Logo, Screenshot enthält.&#10;&#10;Automatisch generierte Beschreibung">
            <a:extLst>
              <a:ext uri="{FF2B5EF4-FFF2-40B4-BE49-F238E27FC236}">
                <a16:creationId xmlns:a16="http://schemas.microsoft.com/office/drawing/2014/main" id="{4E687AF2-8493-848C-CEB0-CE0E292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3"/>
          <a:stretch/>
        </p:blipFill>
        <p:spPr>
          <a:xfrm>
            <a:off x="266700" y="735487"/>
            <a:ext cx="1797050" cy="47299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285358"/>
            <a:ext cx="1568450" cy="45012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steht das Projekt zeitlich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4D35D-7765-B0ED-D2A6-DCE343B1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3" y="1514194"/>
            <a:ext cx="10307488" cy="402011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2F9690F7-FA2B-1246-2932-39914F5CC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6954" y="2179456"/>
            <a:ext cx="220663" cy="220663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AACA9D69-10E1-005C-EBA8-F5B709BF3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886" y="3454398"/>
            <a:ext cx="220663" cy="220663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53608658-3AF3-C1FD-4F8F-AA22EFA88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266" y="2179457"/>
            <a:ext cx="220663" cy="22066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B5DD050-7E81-22BD-F35C-DECE909C12CC}"/>
              </a:ext>
            </a:extLst>
          </p:cNvPr>
          <p:cNvSpPr/>
          <p:nvPr/>
        </p:nvSpPr>
        <p:spPr>
          <a:xfrm>
            <a:off x="5018086" y="2266949"/>
            <a:ext cx="3783013" cy="1389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AC18012C-C398-8888-E403-8102FE33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8266" y="2759866"/>
            <a:ext cx="220663" cy="220663"/>
          </a:xfrm>
          <a:prstGeom prst="rect">
            <a:avLst/>
          </a:prstGeom>
        </p:spPr>
      </p:pic>
      <p:pic>
        <p:nvPicPr>
          <p:cNvPr id="16" name="Grafik 15" descr="Caretzeichen nach unten mit einfarbiger Füllung">
            <a:extLst>
              <a:ext uri="{FF2B5EF4-FFF2-40B4-BE49-F238E27FC236}">
                <a16:creationId xmlns:a16="http://schemas.microsoft.com/office/drawing/2014/main" id="{5FB7C2D0-5C36-D89C-0795-98A0131C5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4362" y="2501101"/>
            <a:ext cx="373063" cy="373063"/>
          </a:xfrm>
          <a:prstGeom prst="rect">
            <a:avLst/>
          </a:prstGeom>
        </p:spPr>
      </p:pic>
      <p:pic>
        <p:nvPicPr>
          <p:cNvPr id="17" name="Grafik 16" descr="Caretzeichen nach unten mit einfarbiger Füllung">
            <a:extLst>
              <a:ext uri="{FF2B5EF4-FFF2-40B4-BE49-F238E27FC236}">
                <a16:creationId xmlns:a16="http://schemas.microsoft.com/office/drawing/2014/main" id="{DADD6DA0-059E-1C2F-2C1A-67E520CB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862" y="2999579"/>
            <a:ext cx="373063" cy="373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steht das Projekt zeitlich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3BF228-FA55-1C5D-92B2-2A0AFF2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1" y="1011949"/>
            <a:ext cx="6839639" cy="51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Definierte Anwendung 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8EBECD62-DDBA-252B-A16F-64E16CC1D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9" y="2858290"/>
            <a:ext cx="2451314" cy="1940207"/>
          </a:xfrm>
          <a:prstGeom prst="rect">
            <a:avLst/>
          </a:prstGeom>
        </p:spPr>
      </p:pic>
      <p:pic>
        <p:nvPicPr>
          <p:cNvPr id="8" name="Grafik 7" descr="Ein Bild, das Screenshot, Rechteck, Diagramm, Design enthält.&#10;&#10;Automatisch generierte Beschreibung">
            <a:extLst>
              <a:ext uri="{FF2B5EF4-FFF2-40B4-BE49-F238E27FC236}">
                <a16:creationId xmlns:a16="http://schemas.microsoft.com/office/drawing/2014/main" id="{5095C629-ACBF-EEA9-A8CD-5483CF37D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22" y="2793255"/>
            <a:ext cx="2554168" cy="2005242"/>
          </a:xfrm>
          <a:prstGeom prst="rect">
            <a:avLst/>
          </a:prstGeom>
        </p:spPr>
      </p:pic>
      <p:pic>
        <p:nvPicPr>
          <p:cNvPr id="10" name="Grafik 9" descr="Ein Bild, das Diagramm, Rechteck, Screenshot, Design enthält.&#10;&#10;Automatisch generierte Beschreibung">
            <a:extLst>
              <a:ext uri="{FF2B5EF4-FFF2-40B4-BE49-F238E27FC236}">
                <a16:creationId xmlns:a16="http://schemas.microsoft.com/office/drawing/2014/main" id="{5CFCE372-74EA-DF2D-064D-E18F49529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09" y="2428054"/>
            <a:ext cx="3163612" cy="237044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E1DC5EF-86C9-CCC5-CFE9-CBCAD2FCA8F2}"/>
              </a:ext>
            </a:extLst>
          </p:cNvPr>
          <p:cNvSpPr txBox="1"/>
          <p:nvPr/>
        </p:nvSpPr>
        <p:spPr>
          <a:xfrm>
            <a:off x="1250728" y="16289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CB8066-1BE2-5163-E597-E3C6399207BB}"/>
              </a:ext>
            </a:extLst>
          </p:cNvPr>
          <p:cNvSpPr txBox="1"/>
          <p:nvPr/>
        </p:nvSpPr>
        <p:spPr>
          <a:xfrm>
            <a:off x="4975198" y="16289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87265B-E6BB-08B3-8C89-C2BC48DEE925}"/>
              </a:ext>
            </a:extLst>
          </p:cNvPr>
          <p:cNvSpPr txBox="1"/>
          <p:nvPr/>
        </p:nvSpPr>
        <p:spPr>
          <a:xfrm>
            <a:off x="9208107" y="1628949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Definierte Anwendung </a:t>
            </a:r>
          </a:p>
        </p:txBody>
      </p:sp>
      <p:pic>
        <p:nvPicPr>
          <p:cNvPr id="2" name="Grafik 1" descr="Ein Bild, das Diagramm, Screenshot, Plan, Rechteck enthält.&#10;&#10;Automatisch generierte Beschreibung">
            <a:extLst>
              <a:ext uri="{FF2B5EF4-FFF2-40B4-BE49-F238E27FC236}">
                <a16:creationId xmlns:a16="http://schemas.microsoft.com/office/drawing/2014/main" id="{D80003F0-09DC-4B3E-9421-690F7D9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9" y="1217485"/>
            <a:ext cx="6738225" cy="44230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0101821-D44A-2480-41CE-A9867499D0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9291" r="22353" b="18550"/>
          <a:stretch/>
        </p:blipFill>
        <p:spPr bwMode="auto">
          <a:xfrm>
            <a:off x="9245785" y="390574"/>
            <a:ext cx="2511239" cy="1869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58F2CE4-6065-F339-B3D6-239F4D13EE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3" t="10827" r="24211" b="18789"/>
          <a:stretch/>
        </p:blipFill>
        <p:spPr bwMode="auto">
          <a:xfrm>
            <a:off x="9245784" y="2260201"/>
            <a:ext cx="2511239" cy="1910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04A9BB-3530-1DDE-3593-1FEF4F03E6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t="13520" r="23532" b="18127"/>
          <a:stretch/>
        </p:blipFill>
        <p:spPr bwMode="auto">
          <a:xfrm>
            <a:off x="9208690" y="4375036"/>
            <a:ext cx="2548333" cy="1869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891F755-0E5A-91C9-3B70-92D7B676F315}"/>
              </a:ext>
            </a:extLst>
          </p:cNvPr>
          <p:cNvSpPr txBox="1"/>
          <p:nvPr/>
        </p:nvSpPr>
        <p:spPr>
          <a:xfrm>
            <a:off x="7662039" y="1109943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1: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C685C8-41B6-46B2-3CF2-7C87F40F7E51}"/>
              </a:ext>
            </a:extLst>
          </p:cNvPr>
          <p:cNvSpPr txBox="1"/>
          <p:nvPr/>
        </p:nvSpPr>
        <p:spPr>
          <a:xfrm>
            <a:off x="7662039" y="2876879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2: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8C6F12-7E43-7A0B-A606-A801934ACFD9}"/>
              </a:ext>
            </a:extLst>
          </p:cNvPr>
          <p:cNvSpPr txBox="1"/>
          <p:nvPr/>
        </p:nvSpPr>
        <p:spPr>
          <a:xfrm>
            <a:off x="7662039" y="497129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3:</a:t>
            </a:r>
          </a:p>
        </p:txBody>
      </p:sp>
    </p:spTree>
    <p:extLst>
      <p:ext uri="{BB962C8B-B14F-4D97-AF65-F5344CB8AC3E}">
        <p14:creationId xmlns:p14="http://schemas.microsoft.com/office/powerpoint/2010/main" val="23987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5F315BF-9357-4FBA-AD06-9C05EAD9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für Entwicklung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28D8EF-0FA5-0374-2EB4-79B5B73680A5}"/>
              </a:ext>
            </a:extLst>
          </p:cNvPr>
          <p:cNvSpPr txBox="1"/>
          <p:nvPr/>
        </p:nvSpPr>
        <p:spPr>
          <a:xfrm>
            <a:off x="450850" y="2085516"/>
            <a:ext cx="9134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50"/>
                </a:solidFill>
                <a:latin typeface="+mn-lt"/>
              </a:rPr>
              <a:t>Definierung der Grundstruktur für Skills</a:t>
            </a:r>
          </a:p>
          <a:p>
            <a:pPr marL="457200" indent="-457200" algn="l">
              <a:buAutoNum type="arabicPeriod"/>
            </a:pPr>
            <a:endParaRPr lang="de-CH" sz="2200" dirty="0">
              <a:solidFill>
                <a:srgbClr val="00B050"/>
              </a:solidFill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50"/>
                </a:solidFill>
                <a:latin typeface="+mn-lt"/>
              </a:rPr>
              <a:t>Definierung der Grundstruktur für Objektklassen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F0"/>
                </a:solidFill>
                <a:latin typeface="+mn-lt"/>
              </a:rPr>
              <a:t>Iteratives Erarbeiten der Objektklassen und Skills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latin typeface="+mn-lt"/>
              </a:rPr>
              <a:t>Definieren und Umsetzung der Prozessmodell-Struktur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latin typeface="+mn-lt"/>
              </a:rPr>
              <a:t>Erarbeiten von HMI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CF595F-216D-CE7A-C2ED-8ED3B3AE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4" y="95794"/>
            <a:ext cx="5107213" cy="2508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3" ma:contentTypeDescription="Ein neues Dokument erstellen." ma:contentTypeScope="" ma:versionID="8a610adc8223539692a4b4f8994fd6f5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c430a44af658d9d8bb850598a3faaf91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F5B90-80A8-4C33-AD4B-4ED19CA56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Update_24.10.2024</Template>
  <TotalTime>0</TotalTime>
  <Words>72</Words>
  <Application>Microsoft Office PowerPoint</Application>
  <PresentationFormat>Benutzerdefiniert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Lucida Sans</vt:lpstr>
      <vt:lpstr>Wingdings 3</vt:lpstr>
      <vt:lpstr>BFH_PPT_Vorlage_16-9</vt:lpstr>
      <vt:lpstr>MSE-Master-Thesis – Update 31.10.2024</vt:lpstr>
      <vt:lpstr>Wo steht das Projekt zeitlich</vt:lpstr>
      <vt:lpstr>Wo steht das Projekt zeitlich</vt:lpstr>
      <vt:lpstr>Definierte Anwendung </vt:lpstr>
      <vt:lpstr>Definierte Anwendung </vt:lpstr>
      <vt:lpstr>Vorgehen für Entwicklung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Spatz Yannick</dc:creator>
  <dc:description> </dc:description>
  <cp:lastModifiedBy>Spatz Yannick</cp:lastModifiedBy>
  <cp:revision>1</cp:revision>
  <cp:lastPrinted>2013-08-23T11:57:04Z</cp:lastPrinted>
  <dcterms:created xsi:type="dcterms:W3CDTF">2024-10-24T06:05:16Z</dcterms:created>
  <dcterms:modified xsi:type="dcterms:W3CDTF">2024-10-31T07:15:46Z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