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5"/>
  </p:notesMasterIdLst>
  <p:sldIdLst>
    <p:sldId id="256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8CAF82"/>
    <a:srgbClr val="4B647D"/>
    <a:srgbClr val="FAC300"/>
    <a:srgbClr val="FAB900"/>
    <a:srgbClr val="FAA500"/>
    <a:srgbClr val="697D91"/>
    <a:srgbClr val="455960"/>
    <a:srgbClr val="4A5B6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7B432-B932-4219-9D0C-F5F7411DC775}" v="1" dt="2025-01-15T09:45:34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74874" autoAdjust="0"/>
  </p:normalViewPr>
  <p:slideViewPr>
    <p:cSldViewPr snapToGrid="0" snapToObjects="1">
      <p:cViewPr varScale="1">
        <p:scale>
          <a:sx n="45" d="100"/>
          <a:sy n="45" d="100"/>
        </p:scale>
        <p:origin x="110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nick Spatz" userId="7b660818652cf050" providerId="LiveId" clId="{F5D817D4-B95E-4E17-82DC-0F3432201AD6}"/>
    <pc:docChg chg="undo custSel addSld delSld modSld">
      <pc:chgData name="Yannick Spatz" userId="7b660818652cf050" providerId="LiveId" clId="{F5D817D4-B95E-4E17-82DC-0F3432201AD6}" dt="2024-11-28T12:31:18.685" v="2201" actId="20577"/>
      <pc:docMkLst>
        <pc:docMk/>
      </pc:docMkLst>
      <pc:sldChg chg="modSp mod">
        <pc:chgData name="Yannick Spatz" userId="7b660818652cf050" providerId="LiveId" clId="{F5D817D4-B95E-4E17-82DC-0F3432201AD6}" dt="2024-11-28T07:55:38.977" v="10" actId="20577"/>
        <pc:sldMkLst>
          <pc:docMk/>
          <pc:sldMk cId="0" sldId="256"/>
        </pc:sldMkLst>
        <pc:spChg chg="mod">
          <ac:chgData name="Yannick Spatz" userId="7b660818652cf050" providerId="LiveId" clId="{F5D817D4-B95E-4E17-82DC-0F3432201AD6}" dt="2024-11-28T07:55:38.977" v="10" actId="20577"/>
          <ac:spMkLst>
            <pc:docMk/>
            <pc:sldMk cId="0" sldId="256"/>
            <ac:spMk id="16" creationId="{C6C8A689-2479-4E8F-8348-213A550E89FB}"/>
          </ac:spMkLst>
        </pc:spChg>
      </pc:sldChg>
      <pc:sldChg chg="addSp delSp modSp mod delAnim modAnim modNotesTx">
        <pc:chgData name="Yannick Spatz" userId="7b660818652cf050" providerId="LiveId" clId="{F5D817D4-B95E-4E17-82DC-0F3432201AD6}" dt="2024-11-28T08:37:21.266" v="775"/>
        <pc:sldMkLst>
          <pc:docMk/>
          <pc:sldMk cId="0" sldId="260"/>
        </pc:sldMkLst>
        <pc:spChg chg="add mod">
          <ac:chgData name="Yannick Spatz" userId="7b660818652cf050" providerId="LiveId" clId="{F5D817D4-B95E-4E17-82DC-0F3432201AD6}" dt="2024-11-28T08:31:27.495" v="721" actId="1076"/>
          <ac:spMkLst>
            <pc:docMk/>
            <pc:sldMk cId="0" sldId="260"/>
            <ac:spMk id="3" creationId="{5D05D5D2-531F-8B45-EC7E-58D61DAD5369}"/>
          </ac:spMkLst>
        </pc:spChg>
        <pc:spChg chg="mod">
          <ac:chgData name="Yannick Spatz" userId="7b660818652cf050" providerId="LiveId" clId="{F5D817D4-B95E-4E17-82DC-0F3432201AD6}" dt="2024-11-28T08:36:19.782" v="763" actId="20577"/>
          <ac:spMkLst>
            <pc:docMk/>
            <pc:sldMk cId="0" sldId="260"/>
            <ac:spMk id="4" creationId="{53D00134-78A0-4B8B-BC91-BBE40571A63D}"/>
          </ac:spMkLst>
        </pc:spChg>
        <pc:spChg chg="add mod">
          <ac:chgData name="Yannick Spatz" userId="7b660818652cf050" providerId="LiveId" clId="{F5D817D4-B95E-4E17-82DC-0F3432201AD6}" dt="2024-11-28T08:31:17.232" v="719" actId="1076"/>
          <ac:spMkLst>
            <pc:docMk/>
            <pc:sldMk cId="0" sldId="260"/>
            <ac:spMk id="5" creationId="{3559777F-4653-847C-2067-246DA7B3AEB3}"/>
          </ac:spMkLst>
        </pc:spChg>
        <pc:spChg chg="add mod">
          <ac:chgData name="Yannick Spatz" userId="7b660818652cf050" providerId="LiveId" clId="{F5D817D4-B95E-4E17-82DC-0F3432201AD6}" dt="2024-11-28T08:31:31.167" v="722" actId="1076"/>
          <ac:spMkLst>
            <pc:docMk/>
            <pc:sldMk cId="0" sldId="260"/>
            <ac:spMk id="6" creationId="{8753F058-3E59-610B-E223-76C0839939B4}"/>
          </ac:spMkLst>
        </pc:spChg>
        <pc:picChg chg="add mod">
          <ac:chgData name="Yannick Spatz" userId="7b660818652cf050" providerId="LiveId" clId="{F5D817D4-B95E-4E17-82DC-0F3432201AD6}" dt="2024-11-28T08:30:03.528" v="701" actId="1076"/>
          <ac:picMkLst>
            <pc:docMk/>
            <pc:sldMk cId="0" sldId="260"/>
            <ac:picMk id="20" creationId="{957A3120-8308-027D-8032-ADEFCE1C82B4}"/>
          </ac:picMkLst>
        </pc:picChg>
        <pc:picChg chg="add mod">
          <ac:chgData name="Yannick Spatz" userId="7b660818652cf050" providerId="LiveId" clId="{F5D817D4-B95E-4E17-82DC-0F3432201AD6}" dt="2024-11-28T08:33:41.999" v="738" actId="1076"/>
          <ac:picMkLst>
            <pc:docMk/>
            <pc:sldMk cId="0" sldId="260"/>
            <ac:picMk id="34" creationId="{EABFC8DB-41DE-CF60-405C-55E80B97AF18}"/>
          </ac:picMkLst>
        </pc:picChg>
        <pc:picChg chg="add mod">
          <ac:chgData name="Yannick Spatz" userId="7b660818652cf050" providerId="LiveId" clId="{F5D817D4-B95E-4E17-82DC-0F3432201AD6}" dt="2024-11-28T08:33:39.153" v="737" actId="1076"/>
          <ac:picMkLst>
            <pc:docMk/>
            <pc:sldMk cId="0" sldId="260"/>
            <ac:picMk id="36" creationId="{19C18483-64A5-3961-DFF1-77F61ADA00CA}"/>
          </ac:picMkLst>
        </pc:picChg>
        <pc:picChg chg="add mod">
          <ac:chgData name="Yannick Spatz" userId="7b660818652cf050" providerId="LiveId" clId="{F5D817D4-B95E-4E17-82DC-0F3432201AD6}" dt="2024-11-28T08:36:02.599" v="753" actId="1076"/>
          <ac:picMkLst>
            <pc:docMk/>
            <pc:sldMk cId="0" sldId="260"/>
            <ac:picMk id="40" creationId="{F2A978D9-3B29-9DDD-0E1E-20AB2E992409}"/>
          </ac:picMkLst>
        </pc:picChg>
        <pc:cxnChg chg="add mod">
          <ac:chgData name="Yannick Spatz" userId="7b660818652cf050" providerId="LiveId" clId="{F5D817D4-B95E-4E17-82DC-0F3432201AD6}" dt="2024-11-28T08:36:51.822" v="768" actId="14100"/>
          <ac:cxnSpMkLst>
            <pc:docMk/>
            <pc:sldMk cId="0" sldId="260"/>
            <ac:cxnSpMk id="22" creationId="{BEDBF836-DC75-4833-59E2-739ED9445343}"/>
          </ac:cxnSpMkLst>
        </pc:cxnChg>
        <pc:cxnChg chg="add mod">
          <ac:chgData name="Yannick Spatz" userId="7b660818652cf050" providerId="LiveId" clId="{F5D817D4-B95E-4E17-82DC-0F3432201AD6}" dt="2024-11-28T08:31:40.367" v="727" actId="1076"/>
          <ac:cxnSpMkLst>
            <pc:docMk/>
            <pc:sldMk cId="0" sldId="260"/>
            <ac:cxnSpMk id="24" creationId="{63926D85-B95E-DEC0-14C7-C0C7B4BDF09A}"/>
          </ac:cxnSpMkLst>
        </pc:cxnChg>
        <pc:cxnChg chg="add mod">
          <ac:chgData name="Yannick Spatz" userId="7b660818652cf050" providerId="LiveId" clId="{F5D817D4-B95E-4E17-82DC-0F3432201AD6}" dt="2024-11-28T08:31:33.607" v="723" actId="1076"/>
          <ac:cxnSpMkLst>
            <pc:docMk/>
            <pc:sldMk cId="0" sldId="260"/>
            <ac:cxnSpMk id="26" creationId="{11731D89-BF15-7D4E-EE5F-2FB012C9424C}"/>
          </ac:cxnSpMkLst>
        </pc:cxnChg>
        <pc:cxnChg chg="add mod">
          <ac:chgData name="Yannick Spatz" userId="7b660818652cf050" providerId="LiveId" clId="{F5D817D4-B95E-4E17-82DC-0F3432201AD6}" dt="2024-11-28T08:36:42.799" v="764" actId="14100"/>
          <ac:cxnSpMkLst>
            <pc:docMk/>
            <pc:sldMk cId="0" sldId="260"/>
            <ac:cxnSpMk id="27" creationId="{6F76D51F-7AF2-AA4D-8ED1-0C85AE584EAD}"/>
          </ac:cxnSpMkLst>
        </pc:cxnChg>
        <pc:cxnChg chg="add mod">
          <ac:chgData name="Yannick Spatz" userId="7b660818652cf050" providerId="LiveId" clId="{F5D817D4-B95E-4E17-82DC-0F3432201AD6}" dt="2024-11-28T08:36:48.816" v="767" actId="14100"/>
          <ac:cxnSpMkLst>
            <pc:docMk/>
            <pc:sldMk cId="0" sldId="260"/>
            <ac:cxnSpMk id="42" creationId="{ED7AF484-4806-DF99-6C88-C9B311DD9C28}"/>
          </ac:cxnSpMkLst>
        </pc:cxnChg>
        <pc:cxnChg chg="add mod">
          <ac:chgData name="Yannick Spatz" userId="7b660818652cf050" providerId="LiveId" clId="{F5D817D4-B95E-4E17-82DC-0F3432201AD6}" dt="2024-11-28T08:36:58.504" v="772" actId="1036"/>
          <ac:cxnSpMkLst>
            <pc:docMk/>
            <pc:sldMk cId="0" sldId="260"/>
            <ac:cxnSpMk id="46" creationId="{9C339F00-137D-A1E8-1D5F-54536E4760C6}"/>
          </ac:cxnSpMkLst>
        </pc:cxnChg>
      </pc:sldChg>
      <pc:sldChg chg="del">
        <pc:chgData name="Yannick Spatz" userId="7b660818652cf050" providerId="LiveId" clId="{F5D817D4-B95E-4E17-82DC-0F3432201AD6}" dt="2024-11-28T07:55:50.878" v="11" actId="47"/>
        <pc:sldMkLst>
          <pc:docMk/>
          <pc:sldMk cId="0" sldId="261"/>
        </pc:sldMkLst>
      </pc:sldChg>
      <pc:sldChg chg="addSp delSp modSp add mod modAnim">
        <pc:chgData name="Yannick Spatz" userId="7b660818652cf050" providerId="LiveId" clId="{F5D817D4-B95E-4E17-82DC-0F3432201AD6}" dt="2024-11-28T11:37:20.126" v="2093" actId="20577"/>
        <pc:sldMkLst>
          <pc:docMk/>
          <pc:sldMk cId="2950067086" sldId="261"/>
        </pc:sldMkLst>
        <pc:spChg chg="mod">
          <ac:chgData name="Yannick Spatz" userId="7b660818652cf050" providerId="LiveId" clId="{F5D817D4-B95E-4E17-82DC-0F3432201AD6}" dt="2024-11-28T11:37:20.126" v="2093" actId="20577"/>
          <ac:spMkLst>
            <pc:docMk/>
            <pc:sldMk cId="2950067086" sldId="261"/>
            <ac:spMk id="4" creationId="{01AD2EB6-76DE-8B69-CBE3-106D9E9431ED}"/>
          </ac:spMkLst>
        </pc:spChg>
        <pc:picChg chg="add mod">
          <ac:chgData name="Yannick Spatz" userId="7b660818652cf050" providerId="LiveId" clId="{F5D817D4-B95E-4E17-82DC-0F3432201AD6}" dt="2024-11-28T08:43:32.404" v="862" actId="1076"/>
          <ac:picMkLst>
            <pc:docMk/>
            <pc:sldMk cId="2950067086" sldId="261"/>
            <ac:picMk id="17" creationId="{7B77B245-CDD2-92F8-F3D3-D6DC2B0025B3}"/>
          </ac:picMkLst>
        </pc:picChg>
      </pc:sldChg>
      <pc:sldChg chg="del">
        <pc:chgData name="Yannick Spatz" userId="7b660818652cf050" providerId="LiveId" clId="{F5D817D4-B95E-4E17-82DC-0F3432201AD6}" dt="2024-11-28T07:55:50.878" v="11" actId="47"/>
        <pc:sldMkLst>
          <pc:docMk/>
          <pc:sldMk cId="0" sldId="262"/>
        </pc:sldMkLst>
      </pc:sldChg>
      <pc:sldChg chg="addSp delSp modSp add mod modAnim modNotesTx">
        <pc:chgData name="Yannick Spatz" userId="7b660818652cf050" providerId="LiveId" clId="{F5D817D4-B95E-4E17-82DC-0F3432201AD6}" dt="2024-11-28T11:26:23.736" v="1968" actId="1076"/>
        <pc:sldMkLst>
          <pc:docMk/>
          <pc:sldMk cId="1064267695" sldId="262"/>
        </pc:sldMkLst>
        <pc:spChg chg="mod">
          <ac:chgData name="Yannick Spatz" userId="7b660818652cf050" providerId="LiveId" clId="{F5D817D4-B95E-4E17-82DC-0F3432201AD6}" dt="2024-11-28T08:13:43.123" v="238" actId="20577"/>
          <ac:spMkLst>
            <pc:docMk/>
            <pc:sldMk cId="1064267695" sldId="262"/>
            <ac:spMk id="4" creationId="{4914B8C6-4C82-A668-7D6E-C488F5EDDF2C}"/>
          </ac:spMkLst>
        </pc:spChg>
        <pc:spChg chg="add mod">
          <ac:chgData name="Yannick Spatz" userId="7b660818652cf050" providerId="LiveId" clId="{F5D817D4-B95E-4E17-82DC-0F3432201AD6}" dt="2024-11-28T11:26:23.736" v="1968" actId="1076"/>
          <ac:spMkLst>
            <pc:docMk/>
            <pc:sldMk cId="1064267695" sldId="262"/>
            <ac:spMk id="22" creationId="{802F4138-6B35-81BE-43C8-30BCCBE8C4B9}"/>
          </ac:spMkLst>
        </pc:spChg>
        <pc:picChg chg="add mod">
          <ac:chgData name="Yannick Spatz" userId="7b660818652cf050" providerId="LiveId" clId="{F5D817D4-B95E-4E17-82DC-0F3432201AD6}" dt="2024-11-28T08:20:35.168" v="287" actId="1076"/>
          <ac:picMkLst>
            <pc:docMk/>
            <pc:sldMk cId="1064267695" sldId="262"/>
            <ac:picMk id="7" creationId="{6EEA0B83-780B-2F23-61FC-958B9B18A881}"/>
          </ac:picMkLst>
        </pc:picChg>
        <pc:picChg chg="add mod">
          <ac:chgData name="Yannick Spatz" userId="7b660818652cf050" providerId="LiveId" clId="{F5D817D4-B95E-4E17-82DC-0F3432201AD6}" dt="2024-11-28T08:20:34.375" v="286" actId="1076"/>
          <ac:picMkLst>
            <pc:docMk/>
            <pc:sldMk cId="1064267695" sldId="262"/>
            <ac:picMk id="10" creationId="{36727227-D4F0-242C-D7E0-19ED4820951B}"/>
          </ac:picMkLst>
        </pc:picChg>
        <pc:picChg chg="add mod">
          <ac:chgData name="Yannick Spatz" userId="7b660818652cf050" providerId="LiveId" clId="{F5D817D4-B95E-4E17-82DC-0F3432201AD6}" dt="2024-11-28T08:20:36.800" v="288" actId="1076"/>
          <ac:picMkLst>
            <pc:docMk/>
            <pc:sldMk cId="1064267695" sldId="262"/>
            <ac:picMk id="16" creationId="{37438514-12ED-5963-E54A-B04DFB193ECB}"/>
          </ac:picMkLst>
        </pc:picChg>
      </pc:sldChg>
      <pc:sldChg chg="addSp delSp modSp add mod delAnim modAnim">
        <pc:chgData name="Yannick Spatz" userId="7b660818652cf050" providerId="LiveId" clId="{F5D817D4-B95E-4E17-82DC-0F3432201AD6}" dt="2024-11-28T11:37:30.992" v="2094" actId="20577"/>
        <pc:sldMkLst>
          <pc:docMk/>
          <pc:sldMk cId="2018302662" sldId="263"/>
        </pc:sldMkLst>
        <pc:spChg chg="mod">
          <ac:chgData name="Yannick Spatz" userId="7b660818652cf050" providerId="LiveId" clId="{F5D817D4-B95E-4E17-82DC-0F3432201AD6}" dt="2024-11-28T11:37:30.992" v="2094" actId="20577"/>
          <ac:spMkLst>
            <pc:docMk/>
            <pc:sldMk cId="2018302662" sldId="263"/>
            <ac:spMk id="4" creationId="{A4439BCF-B85A-F49E-8A82-B45AA97A89FA}"/>
          </ac:spMkLst>
        </pc:spChg>
        <pc:spChg chg="add mod">
          <ac:chgData name="Yannick Spatz" userId="7b660818652cf050" providerId="LiveId" clId="{F5D817D4-B95E-4E17-82DC-0F3432201AD6}" dt="2024-11-28T08:48:52.520" v="948" actId="1076"/>
          <ac:spMkLst>
            <pc:docMk/>
            <pc:sldMk cId="2018302662" sldId="263"/>
            <ac:spMk id="6" creationId="{666877B9-2F71-93AE-4877-2AC77BAA413A}"/>
          </ac:spMkLst>
        </pc:spChg>
        <pc:spChg chg="add mod">
          <ac:chgData name="Yannick Spatz" userId="7b660818652cf050" providerId="LiveId" clId="{F5D817D4-B95E-4E17-82DC-0F3432201AD6}" dt="2024-11-28T08:49:56.173" v="977" actId="1076"/>
          <ac:spMkLst>
            <pc:docMk/>
            <pc:sldMk cId="2018302662" sldId="263"/>
            <ac:spMk id="15" creationId="{EA84F645-1650-9FCB-429A-941D33C20493}"/>
          </ac:spMkLst>
        </pc:spChg>
        <pc:spChg chg="add mod">
          <ac:chgData name="Yannick Spatz" userId="7b660818652cf050" providerId="LiveId" clId="{F5D817D4-B95E-4E17-82DC-0F3432201AD6}" dt="2024-11-28T08:52:20.182" v="1011" actId="14100"/>
          <ac:spMkLst>
            <pc:docMk/>
            <pc:sldMk cId="2018302662" sldId="263"/>
            <ac:spMk id="32" creationId="{F8F97F3A-2DD4-0B19-3FA7-A1336D24F340}"/>
          </ac:spMkLst>
        </pc:spChg>
        <pc:spChg chg="add mod">
          <ac:chgData name="Yannick Spatz" userId="7b660818652cf050" providerId="LiveId" clId="{F5D817D4-B95E-4E17-82DC-0F3432201AD6}" dt="2024-11-28T08:52:55.575" v="1019" actId="1076"/>
          <ac:spMkLst>
            <pc:docMk/>
            <pc:sldMk cId="2018302662" sldId="263"/>
            <ac:spMk id="33" creationId="{C2CDFEE6-73A2-0617-638E-308908225CCC}"/>
          </ac:spMkLst>
        </pc:spChg>
        <pc:picChg chg="add mod">
          <ac:chgData name="Yannick Spatz" userId="7b660818652cf050" providerId="LiveId" clId="{F5D817D4-B95E-4E17-82DC-0F3432201AD6}" dt="2024-11-28T08:48:52.520" v="948" actId="1076"/>
          <ac:picMkLst>
            <pc:docMk/>
            <pc:sldMk cId="2018302662" sldId="263"/>
            <ac:picMk id="2" creationId="{A7D8A21E-F2E3-0010-F131-91FA857F4974}"/>
          </ac:picMkLst>
        </pc:picChg>
        <pc:picChg chg="add mod">
          <ac:chgData name="Yannick Spatz" userId="7b660818652cf050" providerId="LiveId" clId="{F5D817D4-B95E-4E17-82DC-0F3432201AD6}" dt="2024-11-28T08:51:04.985" v="997" actId="1582"/>
          <ac:picMkLst>
            <pc:docMk/>
            <pc:sldMk cId="2018302662" sldId="263"/>
            <ac:picMk id="5" creationId="{19BBFE6C-E3CC-ADAF-F433-C8EE56CC6004}"/>
          </ac:picMkLst>
        </pc:picChg>
        <pc:picChg chg="add mod">
          <ac:chgData name="Yannick Spatz" userId="7b660818652cf050" providerId="LiveId" clId="{F5D817D4-B95E-4E17-82DC-0F3432201AD6}" dt="2024-11-28T08:51:04.985" v="997" actId="1582"/>
          <ac:picMkLst>
            <pc:docMk/>
            <pc:sldMk cId="2018302662" sldId="263"/>
            <ac:picMk id="8" creationId="{40C8880A-47FD-1FB6-5A59-95D9FD8656AA}"/>
          </ac:picMkLst>
        </pc:picChg>
        <pc:picChg chg="add mod">
          <ac:chgData name="Yannick Spatz" userId="7b660818652cf050" providerId="LiveId" clId="{F5D817D4-B95E-4E17-82DC-0F3432201AD6}" dt="2024-11-28T08:51:04.985" v="997" actId="1582"/>
          <ac:picMkLst>
            <pc:docMk/>
            <pc:sldMk cId="2018302662" sldId="263"/>
            <ac:picMk id="14" creationId="{D1CECAA4-E4BF-DF27-580D-2E404CE91AD5}"/>
          </ac:picMkLst>
        </pc:picChg>
        <pc:cxnChg chg="add mod">
          <ac:chgData name="Yannick Spatz" userId="7b660818652cf050" providerId="LiveId" clId="{F5D817D4-B95E-4E17-82DC-0F3432201AD6}" dt="2024-11-28T08:50:31.180" v="990" actId="13822"/>
          <ac:cxnSpMkLst>
            <pc:docMk/>
            <pc:sldMk cId="2018302662" sldId="263"/>
            <ac:cxnSpMk id="18" creationId="{C885FD90-82E7-409F-D4BC-4CB175A937FC}"/>
          </ac:cxnSpMkLst>
        </pc:cxnChg>
        <pc:cxnChg chg="add mod">
          <ac:chgData name="Yannick Spatz" userId="7b660818652cf050" providerId="LiveId" clId="{F5D817D4-B95E-4E17-82DC-0F3432201AD6}" dt="2024-11-28T08:50:50.278" v="993" actId="14100"/>
          <ac:cxnSpMkLst>
            <pc:docMk/>
            <pc:sldMk cId="2018302662" sldId="263"/>
            <ac:cxnSpMk id="21" creationId="{B59EAE33-C584-FEC7-6601-1A7E637DD603}"/>
          </ac:cxnSpMkLst>
        </pc:cxnChg>
        <pc:cxnChg chg="add mod">
          <ac:chgData name="Yannick Spatz" userId="7b660818652cf050" providerId="LiveId" clId="{F5D817D4-B95E-4E17-82DC-0F3432201AD6}" dt="2024-11-28T08:50:48.223" v="992" actId="1076"/>
          <ac:cxnSpMkLst>
            <pc:docMk/>
            <pc:sldMk cId="2018302662" sldId="263"/>
            <ac:cxnSpMk id="24" creationId="{8271382E-5243-F2EF-222F-11C685A6FA1C}"/>
          </ac:cxnSpMkLst>
        </pc:cxnChg>
        <pc:cxnChg chg="add mod">
          <ac:chgData name="Yannick Spatz" userId="7b660818652cf050" providerId="LiveId" clId="{F5D817D4-B95E-4E17-82DC-0F3432201AD6}" dt="2024-11-28T08:50:31.180" v="990" actId="13822"/>
          <ac:cxnSpMkLst>
            <pc:docMk/>
            <pc:sldMk cId="2018302662" sldId="263"/>
            <ac:cxnSpMk id="28" creationId="{F4CE75E5-39CA-EF3A-F3AE-0229B90E282D}"/>
          </ac:cxnSpMkLst>
        </pc:cxnChg>
      </pc:sldChg>
      <pc:sldChg chg="add del">
        <pc:chgData name="Yannick Spatz" userId="7b660818652cf050" providerId="LiveId" clId="{F5D817D4-B95E-4E17-82DC-0F3432201AD6}" dt="2024-11-28T08:43:32.816" v="863"/>
        <pc:sldMkLst>
          <pc:docMk/>
          <pc:sldMk cId="2936038179" sldId="263"/>
        </pc:sldMkLst>
      </pc:sldChg>
      <pc:sldChg chg="addSp delSp modSp add mod delAnim modAnim">
        <pc:chgData name="Yannick Spatz" userId="7b660818652cf050" providerId="LiveId" clId="{F5D817D4-B95E-4E17-82DC-0F3432201AD6}" dt="2024-11-28T11:37:34.530" v="2095" actId="20577"/>
        <pc:sldMkLst>
          <pc:docMk/>
          <pc:sldMk cId="2489777025" sldId="264"/>
        </pc:sldMkLst>
        <pc:spChg chg="add mod">
          <ac:chgData name="Yannick Spatz" userId="7b660818652cf050" providerId="LiveId" clId="{F5D817D4-B95E-4E17-82DC-0F3432201AD6}" dt="2024-11-28T08:55:27.359" v="1030" actId="1076"/>
          <ac:spMkLst>
            <pc:docMk/>
            <pc:sldMk cId="2489777025" sldId="264"/>
            <ac:spMk id="3" creationId="{55FC8994-405B-3279-C04A-E0D87994903A}"/>
          </ac:spMkLst>
        </pc:spChg>
        <pc:spChg chg="mod">
          <ac:chgData name="Yannick Spatz" userId="7b660818652cf050" providerId="LiveId" clId="{F5D817D4-B95E-4E17-82DC-0F3432201AD6}" dt="2024-11-28T11:37:34.530" v="2095" actId="20577"/>
          <ac:spMkLst>
            <pc:docMk/>
            <pc:sldMk cId="2489777025" sldId="264"/>
            <ac:spMk id="4" creationId="{88414974-8C4D-A7A5-12AD-C76005F42948}"/>
          </ac:spMkLst>
        </pc:spChg>
        <pc:spChg chg="add mod">
          <ac:chgData name="Yannick Spatz" userId="7b660818652cf050" providerId="LiveId" clId="{F5D817D4-B95E-4E17-82DC-0F3432201AD6}" dt="2024-11-28T08:57:34.373" v="1111" actId="1076"/>
          <ac:spMkLst>
            <pc:docMk/>
            <pc:sldMk cId="2489777025" sldId="264"/>
            <ac:spMk id="7" creationId="{AA7FD505-FF1C-751F-6A0A-EEA15B88BB36}"/>
          </ac:spMkLst>
        </pc:spChg>
        <pc:spChg chg="add mod">
          <ac:chgData name="Yannick Spatz" userId="7b660818652cf050" providerId="LiveId" clId="{F5D817D4-B95E-4E17-82DC-0F3432201AD6}" dt="2024-11-28T08:57:38.093" v="1112" actId="1076"/>
          <ac:spMkLst>
            <pc:docMk/>
            <pc:sldMk cId="2489777025" sldId="264"/>
            <ac:spMk id="9" creationId="{47433A76-3701-F749-EEA6-080968C97329}"/>
          </ac:spMkLst>
        </pc:spChg>
        <pc:spChg chg="add mod">
          <ac:chgData name="Yannick Spatz" userId="7b660818652cf050" providerId="LiveId" clId="{F5D817D4-B95E-4E17-82DC-0F3432201AD6}" dt="2024-11-28T08:59:49.047" v="1159" actId="1076"/>
          <ac:spMkLst>
            <pc:docMk/>
            <pc:sldMk cId="2489777025" sldId="264"/>
            <ac:spMk id="12" creationId="{B7A724A0-EFC6-0CF0-0FF6-57DA6C3DBB84}"/>
          </ac:spMkLst>
        </pc:spChg>
        <pc:spChg chg="add mod">
          <ac:chgData name="Yannick Spatz" userId="7b660818652cf050" providerId="LiveId" clId="{F5D817D4-B95E-4E17-82DC-0F3432201AD6}" dt="2024-11-28T08:59:49.047" v="1159" actId="1076"/>
          <ac:spMkLst>
            <pc:docMk/>
            <pc:sldMk cId="2489777025" sldId="264"/>
            <ac:spMk id="13" creationId="{1CDD76B3-42B2-E8E0-7EF8-4AD91D45D4CD}"/>
          </ac:spMkLst>
        </pc:spChg>
        <pc:picChg chg="add mod">
          <ac:chgData name="Yannick Spatz" userId="7b660818652cf050" providerId="LiveId" clId="{F5D817D4-B95E-4E17-82DC-0F3432201AD6}" dt="2024-11-28T08:57:40.717" v="1113" actId="1076"/>
          <ac:picMkLst>
            <pc:docMk/>
            <pc:sldMk cId="2489777025" sldId="264"/>
            <ac:picMk id="11" creationId="{6F773088-AE85-BB97-8E38-6174D24B14BE}"/>
          </ac:picMkLst>
        </pc:picChg>
        <pc:cxnChg chg="add mod">
          <ac:chgData name="Yannick Spatz" userId="7b660818652cf050" providerId="LiveId" clId="{F5D817D4-B95E-4E17-82DC-0F3432201AD6}" dt="2024-11-28T09:00:37.924" v="1167" actId="14100"/>
          <ac:cxnSpMkLst>
            <pc:docMk/>
            <pc:sldMk cId="2489777025" sldId="264"/>
            <ac:cxnSpMk id="16" creationId="{CA791308-90AF-66BE-F73E-52BEB60CB893}"/>
          </ac:cxnSpMkLst>
        </pc:cxnChg>
        <pc:cxnChg chg="add mod">
          <ac:chgData name="Yannick Spatz" userId="7b660818652cf050" providerId="LiveId" clId="{F5D817D4-B95E-4E17-82DC-0F3432201AD6}" dt="2024-11-28T09:00:26.310" v="1162" actId="14100"/>
          <ac:cxnSpMkLst>
            <pc:docMk/>
            <pc:sldMk cId="2489777025" sldId="264"/>
            <ac:cxnSpMk id="17" creationId="{E175DBAA-B651-5482-BB30-1E8819FB61A9}"/>
          </ac:cxnSpMkLst>
        </pc:cxnChg>
        <pc:cxnChg chg="add mod">
          <ac:chgData name="Yannick Spatz" userId="7b660818652cf050" providerId="LiveId" clId="{F5D817D4-B95E-4E17-82DC-0F3432201AD6}" dt="2024-11-28T09:00:26.310" v="1162" actId="14100"/>
          <ac:cxnSpMkLst>
            <pc:docMk/>
            <pc:sldMk cId="2489777025" sldId="264"/>
            <ac:cxnSpMk id="19" creationId="{7D2C68E0-0C28-3A99-6910-9763E0BB06F8}"/>
          </ac:cxnSpMkLst>
        </pc:cxnChg>
        <pc:cxnChg chg="add mod">
          <ac:chgData name="Yannick Spatz" userId="7b660818652cf050" providerId="LiveId" clId="{F5D817D4-B95E-4E17-82DC-0F3432201AD6}" dt="2024-11-28T09:00:29.502" v="1164" actId="1076"/>
          <ac:cxnSpMkLst>
            <pc:docMk/>
            <pc:sldMk cId="2489777025" sldId="264"/>
            <ac:cxnSpMk id="25" creationId="{26A90BDA-2F74-AD7E-F259-3873A0D77539}"/>
          </ac:cxnSpMkLst>
        </pc:cxnChg>
        <pc:cxnChg chg="add mod">
          <ac:chgData name="Yannick Spatz" userId="7b660818652cf050" providerId="LiveId" clId="{F5D817D4-B95E-4E17-82DC-0F3432201AD6}" dt="2024-11-28T09:00:41.516" v="1168" actId="14100"/>
          <ac:cxnSpMkLst>
            <pc:docMk/>
            <pc:sldMk cId="2489777025" sldId="264"/>
            <ac:cxnSpMk id="26" creationId="{8F7F0A26-2047-D0E4-7DC1-6D2E494D030D}"/>
          </ac:cxnSpMkLst>
        </pc:cxnChg>
        <pc:cxnChg chg="add mod">
          <ac:chgData name="Yannick Spatz" userId="7b660818652cf050" providerId="LiveId" clId="{F5D817D4-B95E-4E17-82DC-0F3432201AD6}" dt="2024-11-28T09:01:09.296" v="1180" actId="692"/>
          <ac:cxnSpMkLst>
            <pc:docMk/>
            <pc:sldMk cId="2489777025" sldId="264"/>
            <ac:cxnSpMk id="27" creationId="{1C8DC1AC-EAC1-0600-7AD1-81A1D29AC604}"/>
          </ac:cxnSpMkLst>
        </pc:cxnChg>
        <pc:cxnChg chg="add mod">
          <ac:chgData name="Yannick Spatz" userId="7b660818652cf050" providerId="LiveId" clId="{F5D817D4-B95E-4E17-82DC-0F3432201AD6}" dt="2024-11-28T09:01:09.296" v="1180" actId="692"/>
          <ac:cxnSpMkLst>
            <pc:docMk/>
            <pc:sldMk cId="2489777025" sldId="264"/>
            <ac:cxnSpMk id="30" creationId="{975645A7-C56F-11FB-3706-7D09ADFBF377}"/>
          </ac:cxnSpMkLst>
        </pc:cxnChg>
        <pc:cxnChg chg="add mod">
          <ac:chgData name="Yannick Spatz" userId="7b660818652cf050" providerId="LiveId" clId="{F5D817D4-B95E-4E17-82DC-0F3432201AD6}" dt="2024-11-28T09:01:09.296" v="1180" actId="692"/>
          <ac:cxnSpMkLst>
            <pc:docMk/>
            <pc:sldMk cId="2489777025" sldId="264"/>
            <ac:cxnSpMk id="33" creationId="{DFF55286-6122-1499-22D0-8A7EBF8A2F84}"/>
          </ac:cxnSpMkLst>
        </pc:cxnChg>
      </pc:sldChg>
      <pc:sldChg chg="addSp delSp modSp add mod delAnim">
        <pc:chgData name="Yannick Spatz" userId="7b660818652cf050" providerId="LiveId" clId="{F5D817D4-B95E-4E17-82DC-0F3432201AD6}" dt="2024-11-28T11:38:37.185" v="2136" actId="20577"/>
        <pc:sldMkLst>
          <pc:docMk/>
          <pc:sldMk cId="1338261334" sldId="265"/>
        </pc:sldMkLst>
        <pc:spChg chg="add mod">
          <ac:chgData name="Yannick Spatz" userId="7b660818652cf050" providerId="LiveId" clId="{F5D817D4-B95E-4E17-82DC-0F3432201AD6}" dt="2024-11-28T11:38:37.185" v="2136" actId="20577"/>
          <ac:spMkLst>
            <pc:docMk/>
            <pc:sldMk cId="1338261334" sldId="265"/>
            <ac:spMk id="5" creationId="{BE69E9FB-1E01-E976-3384-FCBC7557093F}"/>
          </ac:spMkLst>
        </pc:spChg>
      </pc:sldChg>
      <pc:sldChg chg="addSp delSp modSp add mod">
        <pc:chgData name="Yannick Spatz" userId="7b660818652cf050" providerId="LiveId" clId="{F5D817D4-B95E-4E17-82DC-0F3432201AD6}" dt="2024-11-28T10:04:10.444" v="1661" actId="20577"/>
        <pc:sldMkLst>
          <pc:docMk/>
          <pc:sldMk cId="3434704395" sldId="266"/>
        </pc:sldMkLst>
        <pc:spChg chg="mod">
          <ac:chgData name="Yannick Spatz" userId="7b660818652cf050" providerId="LiveId" clId="{F5D817D4-B95E-4E17-82DC-0F3432201AD6}" dt="2024-11-28T10:04:10.444" v="1661" actId="20577"/>
          <ac:spMkLst>
            <pc:docMk/>
            <pc:sldMk cId="3434704395" sldId="266"/>
            <ac:spMk id="4" creationId="{CB27D493-945F-67DD-5B7D-D366732E5A85}"/>
          </ac:spMkLst>
        </pc:spChg>
        <pc:picChg chg="add mod">
          <ac:chgData name="Yannick Spatz" userId="7b660818652cf050" providerId="LiveId" clId="{F5D817D4-B95E-4E17-82DC-0F3432201AD6}" dt="2024-11-28T10:03:48.306" v="1636" actId="1076"/>
          <ac:picMkLst>
            <pc:docMk/>
            <pc:sldMk cId="3434704395" sldId="266"/>
            <ac:picMk id="3" creationId="{ED92B59C-E22D-F8DC-FA60-449FE44B649F}"/>
          </ac:picMkLst>
        </pc:picChg>
      </pc:sldChg>
      <pc:sldChg chg="addSp delSp modSp add mod delAnim modAnim">
        <pc:chgData name="Yannick Spatz" userId="7b660818652cf050" providerId="LiveId" clId="{F5D817D4-B95E-4E17-82DC-0F3432201AD6}" dt="2024-11-28T11:35:57.129" v="2086"/>
        <pc:sldMkLst>
          <pc:docMk/>
          <pc:sldMk cId="3362420582" sldId="267"/>
        </pc:sldMkLst>
        <pc:spChg chg="add mod">
          <ac:chgData name="Yannick Spatz" userId="7b660818652cf050" providerId="LiveId" clId="{F5D817D4-B95E-4E17-82DC-0F3432201AD6}" dt="2024-11-28T10:14:10.722" v="1847" actId="1076"/>
          <ac:spMkLst>
            <pc:docMk/>
            <pc:sldMk cId="3362420582" sldId="267"/>
            <ac:spMk id="2" creationId="{EFE5625A-9954-2617-C518-0893BE5AF471}"/>
          </ac:spMkLst>
        </pc:spChg>
        <pc:spChg chg="mod">
          <ac:chgData name="Yannick Spatz" userId="7b660818652cf050" providerId="LiveId" clId="{F5D817D4-B95E-4E17-82DC-0F3432201AD6}" dt="2024-11-28T10:04:24.002" v="1695" actId="20577"/>
          <ac:spMkLst>
            <pc:docMk/>
            <pc:sldMk cId="3362420582" sldId="267"/>
            <ac:spMk id="4" creationId="{E0F2E93D-2193-064F-3290-059E708191F1}"/>
          </ac:spMkLst>
        </pc:spChg>
        <pc:spChg chg="add mod ord">
          <ac:chgData name="Yannick Spatz" userId="7b660818652cf050" providerId="LiveId" clId="{F5D817D4-B95E-4E17-82DC-0F3432201AD6}" dt="2024-11-28T11:18:04.744" v="1936" actId="207"/>
          <ac:spMkLst>
            <pc:docMk/>
            <pc:sldMk cId="3362420582" sldId="267"/>
            <ac:spMk id="5" creationId="{A2ED1672-EEED-2F7D-CB5C-B6EAE40EB4DF}"/>
          </ac:spMkLst>
        </pc:spChg>
        <pc:spChg chg="add mod">
          <ac:chgData name="Yannick Spatz" userId="7b660818652cf050" providerId="LiveId" clId="{F5D817D4-B95E-4E17-82DC-0F3432201AD6}" dt="2024-11-28T10:11:34.220" v="1813" actId="14100"/>
          <ac:spMkLst>
            <pc:docMk/>
            <pc:sldMk cId="3362420582" sldId="267"/>
            <ac:spMk id="6" creationId="{75C09191-3D75-2C25-8162-F42A1128C947}"/>
          </ac:spMkLst>
        </pc:spChg>
        <pc:spChg chg="add mod">
          <ac:chgData name="Yannick Spatz" userId="7b660818652cf050" providerId="LiveId" clId="{F5D817D4-B95E-4E17-82DC-0F3432201AD6}" dt="2024-11-28T10:11:42.222" v="1819" actId="20577"/>
          <ac:spMkLst>
            <pc:docMk/>
            <pc:sldMk cId="3362420582" sldId="267"/>
            <ac:spMk id="14" creationId="{9521D600-8E6E-DB37-2AAB-B7521253BA0B}"/>
          </ac:spMkLst>
        </pc:spChg>
        <pc:spChg chg="add mod">
          <ac:chgData name="Yannick Spatz" userId="7b660818652cf050" providerId="LiveId" clId="{F5D817D4-B95E-4E17-82DC-0F3432201AD6}" dt="2024-11-28T10:13:01.754" v="1838" actId="1076"/>
          <ac:spMkLst>
            <pc:docMk/>
            <pc:sldMk cId="3362420582" sldId="267"/>
            <ac:spMk id="20" creationId="{6DB10518-FC1D-CFB7-8739-8FE8AAA246F1}"/>
          </ac:spMkLst>
        </pc:spChg>
        <pc:spChg chg="add mod">
          <ac:chgData name="Yannick Spatz" userId="7b660818652cf050" providerId="LiveId" clId="{F5D817D4-B95E-4E17-82DC-0F3432201AD6}" dt="2024-11-28T11:15:05.256" v="1858" actId="20577"/>
          <ac:spMkLst>
            <pc:docMk/>
            <pc:sldMk cId="3362420582" sldId="267"/>
            <ac:spMk id="23" creationId="{45A40ABE-7219-7EF4-0860-41F01411BA6A}"/>
          </ac:spMkLst>
        </pc:spChg>
        <pc:spChg chg="add mod">
          <ac:chgData name="Yannick Spatz" userId="7b660818652cf050" providerId="LiveId" clId="{F5D817D4-B95E-4E17-82DC-0F3432201AD6}" dt="2024-11-28T11:16:39.191" v="1914" actId="1076"/>
          <ac:spMkLst>
            <pc:docMk/>
            <pc:sldMk cId="3362420582" sldId="267"/>
            <ac:spMk id="35" creationId="{BC848BCF-21B9-E5B5-6E87-7066C9A6D132}"/>
          </ac:spMkLst>
        </pc:spChg>
        <pc:spChg chg="add mod">
          <ac:chgData name="Yannick Spatz" userId="7b660818652cf050" providerId="LiveId" clId="{F5D817D4-B95E-4E17-82DC-0F3432201AD6}" dt="2024-11-28T11:17:46.952" v="1923" actId="693"/>
          <ac:spMkLst>
            <pc:docMk/>
            <pc:sldMk cId="3362420582" sldId="267"/>
            <ac:spMk id="36" creationId="{E527D177-B2A7-43AC-3141-D68D95C15108}"/>
          </ac:spMkLst>
        </pc:spChg>
        <pc:spChg chg="add mod">
          <ac:chgData name="Yannick Spatz" userId="7b660818652cf050" providerId="LiveId" clId="{F5D817D4-B95E-4E17-82DC-0F3432201AD6}" dt="2024-11-28T11:18:26.283" v="1952" actId="207"/>
          <ac:spMkLst>
            <pc:docMk/>
            <pc:sldMk cId="3362420582" sldId="267"/>
            <ac:spMk id="37" creationId="{F6A33D66-74E2-B467-A32E-91427D04BCFF}"/>
          </ac:spMkLst>
        </pc:spChg>
        <pc:spChg chg="add mod">
          <ac:chgData name="Yannick Spatz" userId="7b660818652cf050" providerId="LiveId" clId="{F5D817D4-B95E-4E17-82DC-0F3432201AD6}" dt="2024-11-28T11:31:14.024" v="2019" actId="207"/>
          <ac:spMkLst>
            <pc:docMk/>
            <pc:sldMk cId="3362420582" sldId="267"/>
            <ac:spMk id="55" creationId="{A23260A2-8FA0-5097-8758-0210E5C6DA66}"/>
          </ac:spMkLst>
        </pc:spChg>
        <pc:picChg chg="add mod">
          <ac:chgData name="Yannick Spatz" userId="7b660818652cf050" providerId="LiveId" clId="{F5D817D4-B95E-4E17-82DC-0F3432201AD6}" dt="2024-11-28T11:26:55.991" v="1980" actId="1076"/>
          <ac:picMkLst>
            <pc:docMk/>
            <pc:sldMk cId="3362420582" sldId="267"/>
            <ac:picMk id="42" creationId="{6AF4FB56-E082-C00B-F444-5F07DFE67450}"/>
          </ac:picMkLst>
        </pc:picChg>
        <pc:picChg chg="add mod">
          <ac:chgData name="Yannick Spatz" userId="7b660818652cf050" providerId="LiveId" clId="{F5D817D4-B95E-4E17-82DC-0F3432201AD6}" dt="2024-11-28T11:34:14.473" v="2077" actId="1036"/>
          <ac:picMkLst>
            <pc:docMk/>
            <pc:sldMk cId="3362420582" sldId="267"/>
            <ac:picMk id="45" creationId="{33606EB9-1DE1-29D8-1BBB-952321458311}"/>
          </ac:picMkLst>
        </pc:picChg>
        <pc:picChg chg="add mod">
          <ac:chgData name="Yannick Spatz" userId="7b660818652cf050" providerId="LiveId" clId="{F5D817D4-B95E-4E17-82DC-0F3432201AD6}" dt="2024-11-28T11:34:14.473" v="2077" actId="1036"/>
          <ac:picMkLst>
            <pc:docMk/>
            <pc:sldMk cId="3362420582" sldId="267"/>
            <ac:picMk id="47" creationId="{8B628C20-96BE-3E69-EE3C-B7273E0FF778}"/>
          </ac:picMkLst>
        </pc:picChg>
        <pc:picChg chg="add mod">
          <ac:chgData name="Yannick Spatz" userId="7b660818652cf050" providerId="LiveId" clId="{F5D817D4-B95E-4E17-82DC-0F3432201AD6}" dt="2024-11-28T11:34:14.473" v="2077" actId="1036"/>
          <ac:picMkLst>
            <pc:docMk/>
            <pc:sldMk cId="3362420582" sldId="267"/>
            <ac:picMk id="48" creationId="{9B67CFAB-9BC0-CEF7-909A-DF7F37EA9460}"/>
          </ac:picMkLst>
        </pc:picChg>
        <pc:picChg chg="add mod">
          <ac:chgData name="Yannick Spatz" userId="7b660818652cf050" providerId="LiveId" clId="{F5D817D4-B95E-4E17-82DC-0F3432201AD6}" dt="2024-11-28T10:11:48.713" v="1822" actId="1076"/>
          <ac:picMkLst>
            <pc:docMk/>
            <pc:sldMk cId="3362420582" sldId="267"/>
            <ac:picMk id="1026" creationId="{B55C6CFD-90A4-D131-D944-FAB9FFE79851}"/>
          </ac:picMkLst>
        </pc:picChg>
        <pc:picChg chg="add mod">
          <ac:chgData name="Yannick Spatz" userId="7b660818652cf050" providerId="LiveId" clId="{F5D817D4-B95E-4E17-82DC-0F3432201AD6}" dt="2024-11-28T10:13:43.812" v="1845" actId="1076"/>
          <ac:picMkLst>
            <pc:docMk/>
            <pc:sldMk cId="3362420582" sldId="267"/>
            <ac:picMk id="1028" creationId="{CEBC38DA-EA6E-1DC6-DD1C-D5F0BAEC66DD}"/>
          </ac:picMkLst>
        </pc:picChg>
        <pc:picChg chg="add del mod">
          <ac:chgData name="Yannick Spatz" userId="7b660818652cf050" providerId="LiveId" clId="{F5D817D4-B95E-4E17-82DC-0F3432201AD6}" dt="2024-11-28T11:32:31.427" v="2042" actId="478"/>
          <ac:picMkLst>
            <pc:docMk/>
            <pc:sldMk cId="3362420582" sldId="267"/>
            <ac:picMk id="1032" creationId="{51706E55-E790-D505-CD38-3200480FA051}"/>
          </ac:picMkLst>
        </pc:picChg>
        <pc:cxnChg chg="add mod">
          <ac:chgData name="Yannick Spatz" userId="7b660818652cf050" providerId="LiveId" clId="{F5D817D4-B95E-4E17-82DC-0F3432201AD6}" dt="2024-11-28T11:16:14.826" v="1874" actId="14100"/>
          <ac:cxnSpMkLst>
            <pc:docMk/>
            <pc:sldMk cId="3362420582" sldId="267"/>
            <ac:cxnSpMk id="8" creationId="{73017F42-E8B8-3B28-9079-80C3DB7B2722}"/>
          </ac:cxnSpMkLst>
        </pc:cxnChg>
        <pc:cxnChg chg="add mod">
          <ac:chgData name="Yannick Spatz" userId="7b660818652cf050" providerId="LiveId" clId="{F5D817D4-B95E-4E17-82DC-0F3432201AD6}" dt="2024-11-28T10:11:55.834" v="1826" actId="14100"/>
          <ac:cxnSpMkLst>
            <pc:docMk/>
            <pc:sldMk cId="3362420582" sldId="267"/>
            <ac:cxnSpMk id="17" creationId="{672EA251-9611-1ACB-58CF-CD8D00B77ECC}"/>
          </ac:cxnSpMkLst>
        </pc:cxnChg>
        <pc:cxnChg chg="add mod">
          <ac:chgData name="Yannick Spatz" userId="7b660818652cf050" providerId="LiveId" clId="{F5D817D4-B95E-4E17-82DC-0F3432201AD6}" dt="2024-11-28T11:15:14.482" v="1862" actId="14100"/>
          <ac:cxnSpMkLst>
            <pc:docMk/>
            <pc:sldMk cId="3362420582" sldId="267"/>
            <ac:cxnSpMk id="24" creationId="{9DB522B1-7DCA-C9D3-4D33-F4B703B12F55}"/>
          </ac:cxnSpMkLst>
        </pc:cxnChg>
        <pc:cxnChg chg="add mod">
          <ac:chgData name="Yannick Spatz" userId="7b660818652cf050" providerId="LiveId" clId="{F5D817D4-B95E-4E17-82DC-0F3432201AD6}" dt="2024-11-28T11:16:13.192" v="1873" actId="14100"/>
          <ac:cxnSpMkLst>
            <pc:docMk/>
            <pc:sldMk cId="3362420582" sldId="267"/>
            <ac:cxnSpMk id="31" creationId="{205754FD-F810-5F70-93EE-D64C3CF36EF2}"/>
          </ac:cxnSpMkLst>
        </pc:cxnChg>
        <pc:cxnChg chg="add mod">
          <ac:chgData name="Yannick Spatz" userId="7b660818652cf050" providerId="LiveId" clId="{F5D817D4-B95E-4E17-82DC-0F3432201AD6}" dt="2024-11-28T11:19:25.545" v="1957" actId="13822"/>
          <ac:cxnSpMkLst>
            <pc:docMk/>
            <pc:sldMk cId="3362420582" sldId="267"/>
            <ac:cxnSpMk id="39" creationId="{7DA77074-55B6-3E7C-CDDE-6E140B61BC8D}"/>
          </ac:cxnSpMkLst>
        </pc:cxnChg>
        <pc:cxnChg chg="add mod">
          <ac:chgData name="Yannick Spatz" userId="7b660818652cf050" providerId="LiveId" clId="{F5D817D4-B95E-4E17-82DC-0F3432201AD6}" dt="2024-11-28T11:34:45.311" v="2084" actId="693"/>
          <ac:cxnSpMkLst>
            <pc:docMk/>
            <pc:sldMk cId="3362420582" sldId="267"/>
            <ac:cxnSpMk id="62" creationId="{695C7CA3-1C04-6FD8-CE89-2681806BFB48}"/>
          </ac:cxnSpMkLst>
        </pc:cxnChg>
        <pc:cxnChg chg="add mod">
          <ac:chgData name="Yannick Spatz" userId="7b660818652cf050" providerId="LiveId" clId="{F5D817D4-B95E-4E17-82DC-0F3432201AD6}" dt="2024-11-28T11:34:45.311" v="2084" actId="693"/>
          <ac:cxnSpMkLst>
            <pc:docMk/>
            <pc:sldMk cId="3362420582" sldId="267"/>
            <ac:cxnSpMk id="1024" creationId="{C01DB75E-700B-92B7-9267-41AC37324CC1}"/>
          </ac:cxnSpMkLst>
        </pc:cxnChg>
        <pc:cxnChg chg="add mod">
          <ac:chgData name="Yannick Spatz" userId="7b660818652cf050" providerId="LiveId" clId="{F5D817D4-B95E-4E17-82DC-0F3432201AD6}" dt="2024-11-28T11:34:45.311" v="2084" actId="693"/>
          <ac:cxnSpMkLst>
            <pc:docMk/>
            <pc:sldMk cId="3362420582" sldId="267"/>
            <ac:cxnSpMk id="1029" creationId="{DAA96A96-A5AB-4242-2A05-BB5301799AC3}"/>
          </ac:cxnSpMkLst>
        </pc:cxnChg>
        <pc:cxnChg chg="add mod">
          <ac:chgData name="Yannick Spatz" userId="7b660818652cf050" providerId="LiveId" clId="{F5D817D4-B95E-4E17-82DC-0F3432201AD6}" dt="2024-11-28T11:34:45.311" v="2084" actId="693"/>
          <ac:cxnSpMkLst>
            <pc:docMk/>
            <pc:sldMk cId="3362420582" sldId="267"/>
            <ac:cxnSpMk id="1034" creationId="{BA81B776-CEF4-5B92-B4D3-8ABD443AA281}"/>
          </ac:cxnSpMkLst>
        </pc:cxnChg>
        <pc:cxnChg chg="add mod">
          <ac:chgData name="Yannick Spatz" userId="7b660818652cf050" providerId="LiveId" clId="{F5D817D4-B95E-4E17-82DC-0F3432201AD6}" dt="2024-11-28T11:34:45.311" v="2084" actId="693"/>
          <ac:cxnSpMkLst>
            <pc:docMk/>
            <pc:sldMk cId="3362420582" sldId="267"/>
            <ac:cxnSpMk id="1037" creationId="{D91766A6-5324-C336-750E-CAE4974D0254}"/>
          </ac:cxnSpMkLst>
        </pc:cxnChg>
      </pc:sldChg>
      <pc:sldChg chg="addSp delSp modSp add mod modAnim">
        <pc:chgData name="Yannick Spatz" userId="7b660818652cf050" providerId="LiveId" clId="{F5D817D4-B95E-4E17-82DC-0F3432201AD6}" dt="2024-11-28T12:31:18.685" v="2201" actId="20577"/>
        <pc:sldMkLst>
          <pc:docMk/>
          <pc:sldMk cId="1870424570" sldId="268"/>
        </pc:sldMkLst>
        <pc:spChg chg="mod">
          <ac:chgData name="Yannick Spatz" userId="7b660818652cf050" providerId="LiveId" clId="{F5D817D4-B95E-4E17-82DC-0F3432201AD6}" dt="2024-11-28T12:31:18.685" v="2201" actId="20577"/>
          <ac:spMkLst>
            <pc:docMk/>
            <pc:sldMk cId="1870424570" sldId="268"/>
            <ac:spMk id="4" creationId="{03783303-D862-7F9A-5C89-3C79AA6BD0CB}"/>
          </ac:spMkLst>
        </pc:spChg>
        <pc:picChg chg="add mod">
          <ac:chgData name="Yannick Spatz" userId="7b660818652cf050" providerId="LiveId" clId="{F5D817D4-B95E-4E17-82DC-0F3432201AD6}" dt="2024-11-28T12:30:17.940" v="2159" actId="1076"/>
          <ac:picMkLst>
            <pc:docMk/>
            <pc:sldMk cId="1870424570" sldId="268"/>
            <ac:picMk id="7" creationId="{8CB84EDB-F6AC-89B3-EC40-1B4079DC2094}"/>
          </ac:picMkLst>
        </pc:picChg>
        <pc:picChg chg="add mod">
          <ac:chgData name="Yannick Spatz" userId="7b660818652cf050" providerId="LiveId" clId="{F5D817D4-B95E-4E17-82DC-0F3432201AD6}" dt="2024-11-28T12:31:01.084" v="2176" actId="1076"/>
          <ac:picMkLst>
            <pc:docMk/>
            <pc:sldMk cId="1870424570" sldId="268"/>
            <ac:picMk id="10" creationId="{15AC0BEB-C7EB-4C4D-C400-15A33901165E}"/>
          </ac:picMkLst>
        </pc:picChg>
        <pc:picChg chg="add mod">
          <ac:chgData name="Yannick Spatz" userId="7b660818652cf050" providerId="LiveId" clId="{F5D817D4-B95E-4E17-82DC-0F3432201AD6}" dt="2024-11-28T12:30:40.676" v="2172" actId="1076"/>
          <ac:picMkLst>
            <pc:docMk/>
            <pc:sldMk cId="1870424570" sldId="268"/>
            <ac:picMk id="15" creationId="{6EE7629F-A024-BFFB-78DB-0743A691CF07}"/>
          </ac:picMkLst>
        </pc:picChg>
      </pc:sldChg>
      <pc:sldChg chg="del">
        <pc:chgData name="Yannick Spatz" userId="7b660818652cf050" providerId="LiveId" clId="{F5D817D4-B95E-4E17-82DC-0F3432201AD6}" dt="2024-11-28T07:55:50.878" v="11" actId="47"/>
        <pc:sldMkLst>
          <pc:docMk/>
          <pc:sldMk cId="3070881165" sldId="276"/>
        </pc:sldMkLst>
      </pc:sldChg>
      <pc:sldChg chg="del">
        <pc:chgData name="Yannick Spatz" userId="7b660818652cf050" providerId="LiveId" clId="{F5D817D4-B95E-4E17-82DC-0F3432201AD6}" dt="2024-11-28T07:55:50.878" v="11" actId="47"/>
        <pc:sldMkLst>
          <pc:docMk/>
          <pc:sldMk cId="2398730917" sldId="277"/>
        </pc:sldMkLst>
      </pc:sldChg>
    </pc:docChg>
  </pc:docChgLst>
  <pc:docChgLst>
    <pc:chgData name="Yannick Spatz" userId="7b660818652cf050" providerId="LiveId" clId="{2CD548BD-F52B-45D3-8118-9851E05E77BA}"/>
    <pc:docChg chg="undo custSel delSld modSld">
      <pc:chgData name="Yannick Spatz" userId="7b660818652cf050" providerId="LiveId" clId="{2CD548BD-F52B-45D3-8118-9851E05E77BA}" dt="2024-10-31T07:15:44.337" v="490" actId="20577"/>
      <pc:docMkLst>
        <pc:docMk/>
      </pc:docMkLst>
      <pc:sldChg chg="modSp mod modTransition">
        <pc:chgData name="Yannick Spatz" userId="7b660818652cf050" providerId="LiveId" clId="{2CD548BD-F52B-45D3-8118-9851E05E77BA}" dt="2024-10-31T07:15:44.337" v="490" actId="20577"/>
        <pc:sldMkLst>
          <pc:docMk/>
          <pc:sldMk cId="0" sldId="256"/>
        </pc:sldMkLst>
        <pc:spChg chg="mod">
          <ac:chgData name="Yannick Spatz" userId="7b660818652cf050" providerId="LiveId" clId="{2CD548BD-F52B-45D3-8118-9851E05E77BA}" dt="2024-10-31T07:15:44.337" v="490" actId="20577"/>
          <ac:spMkLst>
            <pc:docMk/>
            <pc:sldMk cId="0" sldId="256"/>
            <ac:spMk id="16" creationId="{C6C8A689-2479-4E8F-8348-213A550E89FB}"/>
          </ac:spMkLst>
        </pc:spChg>
      </pc:sldChg>
      <pc:sldChg chg="modTransition">
        <pc:chgData name="Yannick Spatz" userId="7b660818652cf050" providerId="LiveId" clId="{2CD548BD-F52B-45D3-8118-9851E05E77BA}" dt="2024-10-24T06:40:14.238" v="466"/>
        <pc:sldMkLst>
          <pc:docMk/>
          <pc:sldMk cId="0" sldId="260"/>
        </pc:sldMkLst>
      </pc:sldChg>
      <pc:sldChg chg="modTransition">
        <pc:chgData name="Yannick Spatz" userId="7b660818652cf050" providerId="LiveId" clId="{2CD548BD-F52B-45D3-8118-9851E05E77BA}" dt="2024-10-24T06:40:14.238" v="466"/>
        <pc:sldMkLst>
          <pc:docMk/>
          <pc:sldMk cId="0" sldId="261"/>
        </pc:sldMkLst>
      </pc:sldChg>
      <pc:sldChg chg="addSp delSp modSp mod modTransition">
        <pc:chgData name="Yannick Spatz" userId="7b660818652cf050" providerId="LiveId" clId="{2CD548BD-F52B-45D3-8118-9851E05E77BA}" dt="2024-10-24T06:44:20.662" v="486" actId="14100"/>
        <pc:sldMkLst>
          <pc:docMk/>
          <pc:sldMk cId="0" sldId="262"/>
        </pc:sldMkLst>
      </pc:sldChg>
      <pc:sldChg chg="del">
        <pc:chgData name="Yannick Spatz" userId="7b660818652cf050" providerId="LiveId" clId="{2CD548BD-F52B-45D3-8118-9851E05E77BA}" dt="2024-10-24T06:31:21.121" v="8" actId="47"/>
        <pc:sldMkLst>
          <pc:docMk/>
          <pc:sldMk cId="0" sldId="263"/>
        </pc:sldMkLst>
      </pc:sldChg>
      <pc:sldChg chg="del">
        <pc:chgData name="Yannick Spatz" userId="7b660818652cf050" providerId="LiveId" clId="{2CD548BD-F52B-45D3-8118-9851E05E77BA}" dt="2024-10-24T06:31:20.328" v="7" actId="47"/>
        <pc:sldMkLst>
          <pc:docMk/>
          <pc:sldMk cId="0" sldId="264"/>
        </pc:sldMkLst>
      </pc:sldChg>
      <pc:sldChg chg="del">
        <pc:chgData name="Yannick Spatz" userId="7b660818652cf050" providerId="LiveId" clId="{2CD548BD-F52B-45D3-8118-9851E05E77BA}" dt="2024-10-24T06:31:19.573" v="6" actId="47"/>
        <pc:sldMkLst>
          <pc:docMk/>
          <pc:sldMk cId="0" sldId="265"/>
        </pc:sldMkLst>
      </pc:sldChg>
      <pc:sldChg chg="del">
        <pc:chgData name="Yannick Spatz" userId="7b660818652cf050" providerId="LiveId" clId="{2CD548BD-F52B-45D3-8118-9851E05E77BA}" dt="2024-10-24T06:31:18.703" v="5" actId="47"/>
        <pc:sldMkLst>
          <pc:docMk/>
          <pc:sldMk cId="327927659" sldId="268"/>
        </pc:sldMkLst>
      </pc:sldChg>
      <pc:sldChg chg="del">
        <pc:chgData name="Yannick Spatz" userId="7b660818652cf050" providerId="LiveId" clId="{2CD548BD-F52B-45D3-8118-9851E05E77BA}" dt="2024-10-24T06:31:17.490" v="4" actId="47"/>
        <pc:sldMkLst>
          <pc:docMk/>
          <pc:sldMk cId="3544024488" sldId="270"/>
        </pc:sldMkLst>
      </pc:sldChg>
      <pc:sldChg chg="del">
        <pc:chgData name="Yannick Spatz" userId="7b660818652cf050" providerId="LiveId" clId="{2CD548BD-F52B-45D3-8118-9851E05E77BA}" dt="2024-10-24T06:31:14.242" v="2" actId="47"/>
        <pc:sldMkLst>
          <pc:docMk/>
          <pc:sldMk cId="3962204435" sldId="272"/>
        </pc:sldMkLst>
      </pc:sldChg>
      <pc:sldChg chg="del">
        <pc:chgData name="Yannick Spatz" userId="7b660818652cf050" providerId="LiveId" clId="{2CD548BD-F52B-45D3-8118-9851E05E77BA}" dt="2024-10-24T06:31:16.158" v="3" actId="47"/>
        <pc:sldMkLst>
          <pc:docMk/>
          <pc:sldMk cId="479435238" sldId="273"/>
        </pc:sldMkLst>
      </pc:sldChg>
      <pc:sldChg chg="del">
        <pc:chgData name="Yannick Spatz" userId="7b660818652cf050" providerId="LiveId" clId="{2CD548BD-F52B-45D3-8118-9851E05E77BA}" dt="2024-10-24T06:31:10.981" v="0" actId="47"/>
        <pc:sldMkLst>
          <pc:docMk/>
          <pc:sldMk cId="3383600649" sldId="274"/>
        </pc:sldMkLst>
      </pc:sldChg>
      <pc:sldChg chg="del">
        <pc:chgData name="Yannick Spatz" userId="7b660818652cf050" providerId="LiveId" clId="{2CD548BD-F52B-45D3-8118-9851E05E77BA}" dt="2024-10-24T06:31:12.299" v="1" actId="47"/>
        <pc:sldMkLst>
          <pc:docMk/>
          <pc:sldMk cId="403251266" sldId="275"/>
        </pc:sldMkLst>
      </pc:sldChg>
      <pc:sldChg chg="modTransition">
        <pc:chgData name="Yannick Spatz" userId="7b660818652cf050" providerId="LiveId" clId="{2CD548BD-F52B-45D3-8118-9851E05E77BA}" dt="2024-10-24T06:40:14.238" v="466"/>
        <pc:sldMkLst>
          <pc:docMk/>
          <pc:sldMk cId="3070881165" sldId="276"/>
        </pc:sldMkLst>
      </pc:sldChg>
      <pc:sldChg chg="modTransition">
        <pc:chgData name="Yannick Spatz" userId="7b660818652cf050" providerId="LiveId" clId="{2CD548BD-F52B-45D3-8118-9851E05E77BA}" dt="2024-10-24T06:40:14.238" v="466"/>
        <pc:sldMkLst>
          <pc:docMk/>
          <pc:sldMk cId="2398730917" sldId="277"/>
        </pc:sldMkLst>
      </pc:sldChg>
    </pc:docChg>
  </pc:docChgLst>
  <pc:docChgLst>
    <pc:chgData name="Yannick Spatz" userId="7b660818652cf050" providerId="LiveId" clId="{3947B432-B932-4219-9D0C-F5F7411DC775}"/>
    <pc:docChg chg="modSld">
      <pc:chgData name="Yannick Spatz" userId="7b660818652cf050" providerId="LiveId" clId="{3947B432-B932-4219-9D0C-F5F7411DC775}" dt="2025-01-15T09:45:34.043" v="0" actId="1076"/>
      <pc:docMkLst>
        <pc:docMk/>
      </pc:docMkLst>
      <pc:sldChg chg="modSp">
        <pc:chgData name="Yannick Spatz" userId="7b660818652cf050" providerId="LiveId" clId="{3947B432-B932-4219-9D0C-F5F7411DC775}" dt="2025-01-15T09:45:34.043" v="0" actId="1076"/>
        <pc:sldMkLst>
          <pc:docMk/>
          <pc:sldMk cId="3362420582" sldId="267"/>
        </pc:sldMkLst>
        <pc:picChg chg="mod">
          <ac:chgData name="Yannick Spatz" userId="7b660818652cf050" providerId="LiveId" clId="{3947B432-B932-4219-9D0C-F5F7411DC775}" dt="2025-01-15T09:45:34.043" v="0" actId="1076"/>
          <ac:picMkLst>
            <pc:docMk/>
            <pc:sldMk cId="3362420582" sldId="267"/>
            <ac:picMk id="1028" creationId="{CEBC38DA-EA6E-1DC6-DD1C-D5F0BAEC66D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15.01.2025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Wichtige Schlagwörter in der heuten Produktion</a:t>
            </a:r>
          </a:p>
          <a:p>
            <a:pPr marL="171450" indent="-171450">
              <a:buFontTx/>
              <a:buChar char="-"/>
            </a:pPr>
            <a:endParaRPr lang="de-CH" dirty="0"/>
          </a:p>
          <a:p>
            <a:pPr marL="628650" lvl="1" indent="-171450">
              <a:buFontTx/>
              <a:buChar char="-"/>
            </a:pPr>
            <a:r>
              <a:rPr lang="de-CH" dirty="0"/>
              <a:t>Flexibel Einsetzbar</a:t>
            </a:r>
          </a:p>
          <a:p>
            <a:pPr marL="628650" lvl="1" indent="-171450">
              <a:buFontTx/>
              <a:buChar char="-"/>
            </a:pPr>
            <a:r>
              <a:rPr lang="de-CH" dirty="0"/>
              <a:t>Modularität</a:t>
            </a:r>
          </a:p>
          <a:p>
            <a:pPr marL="628650" lvl="1" indent="-171450">
              <a:buFontTx/>
              <a:buChar char="-"/>
            </a:pPr>
            <a:r>
              <a:rPr lang="de-CH" dirty="0"/>
              <a:t>Einfaches Einrichten und Bedienen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058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0764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0FC49-8257-0778-CF7C-189A8496C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C65AE59-2A51-F0F1-0488-C12EF0FDEA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F984879-FE2F-5FD5-0F56-AECD29D38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CAC37A-D8C9-A951-198F-B14F94A021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2149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1AC87-DE2E-B0CF-569C-858E3E24B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213D8F9-A6CF-9838-814B-D9C52C3F4D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69CA233-FA3B-852A-0FD2-10A67E6D4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8E6CBA-0AEE-EC37-EFCC-5E0B5C6FD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2034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1636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BB977-C20F-6446-65D0-9E89E3EC2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9487A33-44F0-28E8-87BB-CEF6B5A27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959BCA7-14E2-1383-1A26-0B6693FC0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5B2C0E-4A13-2301-5D0E-FD62299C1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7273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339C3-F670-845E-6F50-13A83CCDF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D702E09-E517-1588-C852-F1A2C82381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A8E1C6E-E435-4442-60F0-81442E751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79F5C7-2DA9-9F52-C024-481D85DE30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4969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74576-C517-F5A1-260E-29D630498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6B1604-B32B-5E9A-BB2B-5980F9A49D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9021761-BEFD-9E59-A31E-20E530CC2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902CF7-C727-CD13-4FFA-E173C68C8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830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B5FCB-B259-7CC6-6799-EFBA42941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B95D47F-507D-58C4-C4E6-14421876F0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7DFEEB-E116-3D1D-E2D8-8CA4CFDA0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3D91FF-8020-5BCE-41EC-C7D2A2325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463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3186" y="317500"/>
            <a:ext cx="2550511" cy="8701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075B3A6-6DCD-467C-B3B9-D845AAA650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249025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C0020-5A4E-4E7E-8112-8525C911ECC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0850" y="1376363"/>
            <a:ext cx="5508625" cy="4022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935BA25-EBE1-4D7C-B30F-41097A42AEF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8400" y="1376362"/>
            <a:ext cx="5508625" cy="4022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17F79C-BB35-4B9B-9765-B5F521C8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A08CF5-263A-4947-BB68-C590B756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9B5EF5-94CD-49C5-82F5-0D240C4018E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850" y="2168525"/>
            <a:ext cx="5508625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06C6BB0C-191E-4DD9-ADEA-BB9CACAB21C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48400" y="2168524"/>
            <a:ext cx="5508625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6913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200225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2224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5537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98849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562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3329247"/>
            <a:ext cx="11299825" cy="2560319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30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5884" y="1201189"/>
            <a:ext cx="11051482" cy="2083797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14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30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097281"/>
            <a:ext cx="11249025" cy="2830484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rgbClr val="8CAF82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ClrTx/>
              <a:buFontTx/>
              <a:buNone/>
              <a:defRPr sz="3200" b="0">
                <a:solidFill>
                  <a:srgbClr val="8CAF82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Text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50850" y="4006734"/>
            <a:ext cx="11255375" cy="1566949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Autor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21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49025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6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9024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F9F81B-D5CF-4B09-990D-01371D91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856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0D9A4-4B03-4410-9017-78E09E000AC4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EA3E8DD-B869-4872-9E5E-D7638858FB8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456226" y="4355868"/>
            <a:ext cx="35568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7648B6C-7DD3-4170-9CB8-01C7235079F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200224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1D57F0A-2F51-4B66-A590-F3965B06959C}"/>
              </a:ext>
            </a:extLst>
          </p:cNvPr>
          <p:cNvSpPr/>
          <p:nvPr userDrawn="1"/>
        </p:nvSpPr>
        <p:spPr>
          <a:xfrm>
            <a:off x="456226" y="4106487"/>
            <a:ext cx="35568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0BDF737F-1596-4573-A435-B5BA40D519D9}"/>
              </a:ext>
            </a:extLst>
          </p:cNvPr>
          <p:cNvSpPr/>
          <p:nvPr userDrawn="1"/>
        </p:nvSpPr>
        <p:spPr>
          <a:xfrm>
            <a:off x="8200224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93442A3-CE33-46C0-A18B-D18C070CBFB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6226" y="1438102"/>
            <a:ext cx="35568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51FB2453-80BA-4C27-A3FA-F17223AF5D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00224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48C409BF-FC71-4809-A5D6-3038577EA62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328225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CEE718E-8038-4A79-9DDF-AE6210425CB5}"/>
              </a:ext>
            </a:extLst>
          </p:cNvPr>
          <p:cNvSpPr/>
          <p:nvPr userDrawn="1"/>
        </p:nvSpPr>
        <p:spPr>
          <a:xfrm>
            <a:off x="4328225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0E9B9157-7EB2-4A30-9136-318F7B17B60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28225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BE7B7F-778E-4BC6-8EE5-8544E23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2471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26094" y="4350325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26092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7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8093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F7D33F10-5DC8-4FC0-91A6-3C8336B8E9D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47160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D4053D7F-50D0-44A2-8A3D-6682277C2B3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29025" y="1437975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A4E87FF6-93B0-4457-9EA7-254201BB91A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341160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B3A9CF-ED8F-40AD-9029-91C5177D64B2}"/>
              </a:ext>
            </a:extLst>
          </p:cNvPr>
          <p:cNvSpPr/>
          <p:nvPr userDrawn="1"/>
        </p:nvSpPr>
        <p:spPr>
          <a:xfrm>
            <a:off x="3341159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FAED3DAD-2180-449E-9F43-9E0A173E19D2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9111026" y="4350199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6254F82-3306-42A7-9C4D-5A0C7458C1B0}"/>
              </a:ext>
            </a:extLst>
          </p:cNvPr>
          <p:cNvSpPr/>
          <p:nvPr userDrawn="1"/>
        </p:nvSpPr>
        <p:spPr>
          <a:xfrm>
            <a:off x="9111026" y="4106361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0EF4DF-390E-4299-9BA3-7589C273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58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1699D6F-C113-4BC3-8B74-D0FBF5CCB0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8369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5456068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0" y="5456068"/>
            <a:ext cx="12207238" cy="1222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3089309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2483032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7E56EC-23CC-4141-B40F-46996694D7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9805" y="317500"/>
            <a:ext cx="2557272" cy="879348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2E70F1A-AD8D-4F8F-9AE2-1A76A8008E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7929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08FCAF1-F20B-4C9B-AE65-F4B72D3CB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96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73C925-6F67-41AD-8B48-77A6CAB23C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0569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seit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44497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4B647D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2483773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1877496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Abgerundetes Rechteck 6">
            <a:extLst>
              <a:ext uri="{FF2B5EF4-FFF2-40B4-BE49-F238E27FC236}">
                <a16:creationId xmlns:a16="http://schemas.microsoft.com/office/drawing/2014/main" id="{6155990B-78C7-4DA0-B1E7-76D1A83E0123}"/>
              </a:ext>
            </a:extLst>
          </p:cNvPr>
          <p:cNvSpPr/>
          <p:nvPr userDrawn="1"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E32F2A-681B-4A65-A2CF-F3289104E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4B647D"/>
                </a:solidFill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5" name="Textfeld 15">
            <a:extLst>
              <a:ext uri="{FF2B5EF4-FFF2-40B4-BE49-F238E27FC236}">
                <a16:creationId xmlns:a16="http://schemas.microsoft.com/office/drawing/2014/main" id="{3455541A-D1CF-4483-A637-480F287F74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1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0" rIns="72000" bIns="1800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in den Platzhalter ziehen und bei Bedarf in den Hintergrund stellen.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00AA4B-37D2-4481-BCF3-2E414DEA21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796" y="3182956"/>
            <a:ext cx="9386888" cy="2743200"/>
          </a:xfrm>
          <a:blipFill>
            <a:blip r:embed="rId2"/>
            <a:stretch>
              <a:fillRect/>
            </a:stretch>
          </a:blipFill>
        </p:spPr>
        <p:txBody>
          <a:bodyPr lIns="144000" tIns="216000" rIns="144000" bIns="144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3682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155BAD-5C25-40A7-8727-1B1E570D77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D617E98-5641-4B2D-A638-1322515D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12525" cy="495637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C449D1-1247-49B8-8578-3105EE32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75B05-03A1-469D-8437-A6AA010E72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0850" y="2168525"/>
            <a:ext cx="11306175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3001962" cy="30797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400" smtClean="0">
                <a:solidFill>
                  <a:schemeClr val="tx2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9E8CA3-FB48-4D66-A23F-18A4D3D3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1" y="390574"/>
            <a:ext cx="11306174" cy="5146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8B1AA-41BC-42FB-B837-09FDD1BA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06175" cy="4789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65" r:id="rId2"/>
    <p:sldLayoutId id="2147483867" r:id="rId3"/>
    <p:sldLayoutId id="2147483869" r:id="rId4"/>
    <p:sldLayoutId id="2147483870" r:id="rId5"/>
    <p:sldLayoutId id="2147483868" r:id="rId6"/>
    <p:sldLayoutId id="2147483871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64" r:id="rId13"/>
    <p:sldLayoutId id="2147483862" r:id="rId14"/>
    <p:sldLayoutId id="2147483863" r:id="rId15"/>
    <p:sldLayoutId id="2147483861" r:id="rId16"/>
    <p:sldLayoutId id="2147483860" r:id="rId17"/>
    <p:sldLayoutId id="2147483859" r:id="rId18"/>
    <p:sldLayoutId id="2147483850" r:id="rId19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66700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8163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08038" marR="0" indent="-269875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74738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46200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284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pos="7406" userDrawn="1">
          <p15:clr>
            <a:srgbClr val="F26B43"/>
          </p15:clr>
        </p15:guide>
        <p15:guide id="5" orient="horz" pos="1366" userDrawn="1">
          <p15:clr>
            <a:srgbClr val="F26B43"/>
          </p15:clr>
        </p15:guide>
        <p15:guide id="6" pos="3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tertitel 16">
            <a:extLst>
              <a:ext uri="{FF2B5EF4-FFF2-40B4-BE49-F238E27FC236}">
                <a16:creationId xmlns:a16="http://schemas.microsoft.com/office/drawing/2014/main" id="{08C49EA0-B895-4221-B765-777FB9210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Skillbasierter</a:t>
            </a:r>
            <a:r>
              <a:rPr lang="de-CH" dirty="0"/>
              <a:t> Robotereinsatz für Industrieaufgaben</a:t>
            </a:r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C6C8A689-2479-4E8F-8348-213A550E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MSE-Master-Thesis – </a:t>
            </a:r>
            <a:r>
              <a:rPr lang="de-CH" dirty="0" err="1"/>
              <a:t>SneakPeak</a:t>
            </a:r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ACCCE10-2F7E-42D9-9004-C70B93EFF3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/>
              <a:t>Technik und Informatik / Automation und Mechatronik </a:t>
            </a:r>
          </a:p>
        </p:txBody>
      </p:sp>
      <p:pic>
        <p:nvPicPr>
          <p:cNvPr id="13" name="Bildplatzhalter 12" descr="Ein Bild, das Hartwaren, Metall enthält.&#10;&#10;Automatisch generierte Beschreibung">
            <a:extLst>
              <a:ext uri="{FF2B5EF4-FFF2-40B4-BE49-F238E27FC236}">
                <a16:creationId xmlns:a16="http://schemas.microsoft.com/office/drawing/2014/main" id="{B9D78844-0734-352E-3C3C-FED48420B5A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406" r="406"/>
          <a:stretch>
            <a:fillRect/>
          </a:stretch>
        </p:blipFill>
        <p:spPr>
          <a:solidFill>
            <a:schemeClr val="bg1"/>
          </a:solidFill>
        </p:spPr>
      </p:pic>
      <p:pic>
        <p:nvPicPr>
          <p:cNvPr id="3" name="Grafik 2" descr="Ein Bild, das Text, Schrift, Logo, Screenshot enthält.&#10;&#10;Automatisch generierte Beschreibung">
            <a:extLst>
              <a:ext uri="{FF2B5EF4-FFF2-40B4-BE49-F238E27FC236}">
                <a16:creationId xmlns:a16="http://schemas.microsoft.com/office/drawing/2014/main" id="{4E687AF2-8493-848C-CEB0-CE0E2927DA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53"/>
          <a:stretch/>
        </p:blipFill>
        <p:spPr>
          <a:xfrm>
            <a:off x="266700" y="735487"/>
            <a:ext cx="1797050" cy="472990"/>
          </a:xfrm>
          <a:prstGeom prst="rect">
            <a:avLst/>
          </a:prstGeom>
        </p:spPr>
      </p:pic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DC24167-C86F-4F08-B3BB-7CEDC8B041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6700" y="285358"/>
            <a:ext cx="1568450" cy="450129"/>
          </a:xfrm>
        </p:spPr>
        <p:txBody>
          <a:bodyPr/>
          <a:lstStyle/>
          <a:p>
            <a:r>
              <a:rPr lang="de-CH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219A6-A986-7D13-E6F6-6B1B78032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783303-D862-7F9A-5C89-3C79AA6B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Workflow – </a:t>
            </a:r>
            <a:r>
              <a:rPr lang="de-CH" dirty="0" err="1"/>
              <a:t>SneakPeak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B84EDB-F6AC-89B3-EC40-1B4079DC2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1" y="1070419"/>
            <a:ext cx="3340269" cy="169964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5AC0BEB-C7EB-4C4D-C400-15A339011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034" y="2770061"/>
            <a:ext cx="3933805" cy="326542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EE7629F-A024-BFFB-78DB-0743A691C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809" y="1137975"/>
            <a:ext cx="4526676" cy="108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2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05D5D2-531F-8B45-EC7E-58D61DAD5369}"/>
              </a:ext>
            </a:extLst>
          </p:cNvPr>
          <p:cNvSpPr txBox="1"/>
          <p:nvPr/>
        </p:nvSpPr>
        <p:spPr>
          <a:xfrm>
            <a:off x="5355444" y="1454597"/>
            <a:ext cx="1619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2200" dirty="0">
                <a:solidFill>
                  <a:schemeClr val="accent2"/>
                </a:solidFill>
                <a:latin typeface="+mn-lt"/>
              </a:rPr>
              <a:t>Flexibilität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559777F-4653-847C-2067-246DA7B3AEB3}"/>
              </a:ext>
            </a:extLst>
          </p:cNvPr>
          <p:cNvSpPr txBox="1"/>
          <p:nvPr/>
        </p:nvSpPr>
        <p:spPr>
          <a:xfrm>
            <a:off x="5355444" y="3081201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2200" dirty="0">
                <a:solidFill>
                  <a:schemeClr val="accent2"/>
                </a:solidFill>
                <a:latin typeface="+mn-lt"/>
              </a:rPr>
              <a:t>Modularität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53F058-3E59-610B-E223-76C0839939B4}"/>
              </a:ext>
            </a:extLst>
          </p:cNvPr>
          <p:cNvSpPr txBox="1"/>
          <p:nvPr/>
        </p:nvSpPr>
        <p:spPr>
          <a:xfrm>
            <a:off x="5255672" y="4707805"/>
            <a:ext cx="29258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2200" dirty="0">
                <a:solidFill>
                  <a:schemeClr val="accent2"/>
                </a:solidFill>
                <a:latin typeface="+mn-lt"/>
              </a:rPr>
              <a:t>Einfaches Einrichten</a:t>
            </a:r>
          </a:p>
          <a:p>
            <a:pPr algn="l"/>
            <a:r>
              <a:rPr lang="de-CH" sz="2200" dirty="0">
                <a:solidFill>
                  <a:schemeClr val="accent2"/>
                </a:solidFill>
                <a:latin typeface="+mn-lt"/>
              </a:rPr>
              <a:t>&amp; Bedienen</a:t>
            </a:r>
          </a:p>
        </p:txBody>
      </p:sp>
      <p:pic>
        <p:nvPicPr>
          <p:cNvPr id="20" name="Grafik 19" descr="Ein Bild, das Werkzeug, Kran, Design enthält.&#10;&#10;Automatisch generierte Beschreibung">
            <a:extLst>
              <a:ext uri="{FF2B5EF4-FFF2-40B4-BE49-F238E27FC236}">
                <a16:creationId xmlns:a16="http://schemas.microsoft.com/office/drawing/2014/main" id="{957A3120-8308-027D-8032-ADEFCE1C8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07" y="1951072"/>
            <a:ext cx="2691146" cy="26911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EDBF836-DC75-4833-59E2-739ED9445343}"/>
              </a:ext>
            </a:extLst>
          </p:cNvPr>
          <p:cNvCxnSpPr>
            <a:cxnSpLocks/>
          </p:cNvCxnSpPr>
          <p:nvPr/>
        </p:nvCxnSpPr>
        <p:spPr>
          <a:xfrm>
            <a:off x="4299283" y="3296645"/>
            <a:ext cx="8742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3926D85-B95E-DEC0-14C7-C0C7B4BDF09A}"/>
              </a:ext>
            </a:extLst>
          </p:cNvPr>
          <p:cNvCxnSpPr>
            <a:cxnSpLocks/>
          </p:cNvCxnSpPr>
          <p:nvPr/>
        </p:nvCxnSpPr>
        <p:spPr>
          <a:xfrm flipV="1">
            <a:off x="4299284" y="1670040"/>
            <a:ext cx="874295" cy="8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1731D89-BF15-7D4E-EE5F-2FB012C9424C}"/>
              </a:ext>
            </a:extLst>
          </p:cNvPr>
          <p:cNvCxnSpPr>
            <a:cxnSpLocks/>
          </p:cNvCxnSpPr>
          <p:nvPr/>
        </p:nvCxnSpPr>
        <p:spPr>
          <a:xfrm flipV="1">
            <a:off x="4299283" y="5094517"/>
            <a:ext cx="874295" cy="8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F76D51F-7AF2-AA4D-8ED1-0C85AE584EAD}"/>
              </a:ext>
            </a:extLst>
          </p:cNvPr>
          <p:cNvCxnSpPr>
            <a:cxnSpLocks/>
          </p:cNvCxnSpPr>
          <p:nvPr/>
        </p:nvCxnSpPr>
        <p:spPr>
          <a:xfrm flipV="1">
            <a:off x="4299284" y="1670040"/>
            <a:ext cx="0" cy="162660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4" name="Grafik 33" descr="Ein Bild, das Symbol, Grafiken, Design enthält.&#10;&#10;Automatisch generierte Beschreibung">
            <a:extLst>
              <a:ext uri="{FF2B5EF4-FFF2-40B4-BE49-F238E27FC236}">
                <a16:creationId xmlns:a16="http://schemas.microsoft.com/office/drawing/2014/main" id="{EABFC8DB-41DE-CF60-405C-55E80B97A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752" y="529036"/>
            <a:ext cx="1865376" cy="1865376"/>
          </a:xfrm>
          <a:prstGeom prst="rect">
            <a:avLst/>
          </a:prstGeom>
        </p:spPr>
      </p:pic>
      <p:pic>
        <p:nvPicPr>
          <p:cNvPr id="36" name="Grafik 35" descr="Ein Bild, das Symbol enthält.&#10;&#10;Automatisch generierte Beschreibung">
            <a:extLst>
              <a:ext uri="{FF2B5EF4-FFF2-40B4-BE49-F238E27FC236}">
                <a16:creationId xmlns:a16="http://schemas.microsoft.com/office/drawing/2014/main" id="{19C18483-64A5-3961-DFF1-77F61ADA0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816" y="2531196"/>
            <a:ext cx="1537249" cy="1530897"/>
          </a:xfrm>
          <a:prstGeom prst="rect">
            <a:avLst/>
          </a:prstGeom>
        </p:spPr>
      </p:pic>
      <p:pic>
        <p:nvPicPr>
          <p:cNvPr id="40" name="Grafik 39" descr="Ein Bild, das Clipart, Kinderkunst, Cartoon, Design enthält.&#10;&#10;Automatisch generierte Beschreibung">
            <a:extLst>
              <a:ext uri="{FF2B5EF4-FFF2-40B4-BE49-F238E27FC236}">
                <a16:creationId xmlns:a16="http://schemas.microsoft.com/office/drawing/2014/main" id="{F2A978D9-3B29-9DDD-0E1E-20AB2E992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816" y="4121717"/>
            <a:ext cx="2207247" cy="2207247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ED7AF484-4806-DF99-6C88-C9B311DD9C28}"/>
              </a:ext>
            </a:extLst>
          </p:cNvPr>
          <p:cNvCxnSpPr>
            <a:cxnSpLocks/>
          </p:cNvCxnSpPr>
          <p:nvPr/>
        </p:nvCxnSpPr>
        <p:spPr>
          <a:xfrm>
            <a:off x="4299283" y="3296645"/>
            <a:ext cx="14734" cy="180590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C339F00-137D-A1E8-1D5F-54536E4760C6}"/>
              </a:ext>
            </a:extLst>
          </p:cNvPr>
          <p:cNvCxnSpPr>
            <a:cxnSpLocks/>
          </p:cNvCxnSpPr>
          <p:nvPr/>
        </p:nvCxnSpPr>
        <p:spPr>
          <a:xfrm flipH="1">
            <a:off x="3639347" y="3303141"/>
            <a:ext cx="667303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CAD75-E029-0CE5-0D47-66520E6E2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1AD2EB6-76DE-8B69-CBE3-106D9E94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Blick auf die Industrie</a:t>
            </a:r>
          </a:p>
        </p:txBody>
      </p:sp>
      <p:pic>
        <p:nvPicPr>
          <p:cNvPr id="17" name="Grafik 16" descr="Ein Bild, das Industrie, Maschine, Fabrik, Im Haus enthält.&#10;&#10;Automatisch generierte Beschreibung">
            <a:extLst>
              <a:ext uri="{FF2B5EF4-FFF2-40B4-BE49-F238E27FC236}">
                <a16:creationId xmlns:a16="http://schemas.microsoft.com/office/drawing/2014/main" id="{7B77B245-CDD2-92F8-F3D3-D6DC2B002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2948"/>
            <a:ext cx="12209000" cy="48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6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706FC-C3ED-0751-3295-AA456C7BE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4439BCF-B85A-F49E-8A82-B45AA97A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Blick auf die Industrie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7D8A21E-F2E3-0010-F131-91FA857F4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1" y="3083681"/>
            <a:ext cx="3785937" cy="28723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9BBFE6C-E3CC-ADAF-F433-C8EE56CC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280" y="3067639"/>
            <a:ext cx="2071846" cy="290798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66877B9-2F71-93AE-4877-2AC77BAA413A}"/>
              </a:ext>
            </a:extLst>
          </p:cNvPr>
          <p:cNvSpPr txBox="1"/>
          <p:nvPr/>
        </p:nvSpPr>
        <p:spPr>
          <a:xfrm>
            <a:off x="450851" y="2698307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1800" dirty="0">
                <a:latin typeface="+mn-lt"/>
              </a:rPr>
              <a:t>Reaktoreinheiten: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0C8880A-47FD-1FB6-5A59-95D9FD865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050" y="3067640"/>
            <a:ext cx="2039179" cy="290798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1CECAA4-E4BF-DF27-580D-2E404CE91A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5154" y="3067640"/>
            <a:ext cx="2001302" cy="288840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EA84F645-1650-9FCB-429A-941D33C20493}"/>
              </a:ext>
            </a:extLst>
          </p:cNvPr>
          <p:cNvSpPr txBox="1"/>
          <p:nvPr/>
        </p:nvSpPr>
        <p:spPr>
          <a:xfrm>
            <a:off x="7303931" y="1404261"/>
            <a:ext cx="139341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dirty="0">
                <a:solidFill>
                  <a:schemeClr val="tx2"/>
                </a:solidFill>
                <a:latin typeface="+mn-lt"/>
              </a:rPr>
              <a:t>Rezeptur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885FD90-82E7-409F-D4BC-4CB175A937FC}"/>
              </a:ext>
            </a:extLst>
          </p:cNvPr>
          <p:cNvCxnSpPr>
            <a:cxnSpLocks/>
          </p:cNvCxnSpPr>
          <p:nvPr/>
        </p:nvCxnSpPr>
        <p:spPr>
          <a:xfrm>
            <a:off x="8000638" y="1772653"/>
            <a:ext cx="0" cy="11871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59EAE33-C584-FEC7-6601-1A7E637DD603}"/>
              </a:ext>
            </a:extLst>
          </p:cNvPr>
          <p:cNvCxnSpPr>
            <a:cxnSpLocks/>
          </p:cNvCxnSpPr>
          <p:nvPr/>
        </p:nvCxnSpPr>
        <p:spPr>
          <a:xfrm>
            <a:off x="5870203" y="2438400"/>
            <a:ext cx="422560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271382E-5243-F2EF-222F-11C685A6FA1C}"/>
              </a:ext>
            </a:extLst>
          </p:cNvPr>
          <p:cNvCxnSpPr>
            <a:cxnSpLocks/>
          </p:cNvCxnSpPr>
          <p:nvPr/>
        </p:nvCxnSpPr>
        <p:spPr>
          <a:xfrm flipV="1">
            <a:off x="10079763" y="2437623"/>
            <a:ext cx="0" cy="5213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4CE75E5-39CA-EF3A-F3AE-0229B90E282D}"/>
              </a:ext>
            </a:extLst>
          </p:cNvPr>
          <p:cNvCxnSpPr>
            <a:cxnSpLocks/>
          </p:cNvCxnSpPr>
          <p:nvPr/>
        </p:nvCxnSpPr>
        <p:spPr>
          <a:xfrm flipV="1">
            <a:off x="5870203" y="2438400"/>
            <a:ext cx="0" cy="5213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F8F97F3A-2DD4-0B19-3FA7-A1336D24F340}"/>
              </a:ext>
            </a:extLst>
          </p:cNvPr>
          <p:cNvSpPr/>
          <p:nvPr/>
        </p:nvSpPr>
        <p:spPr>
          <a:xfrm>
            <a:off x="4708358" y="1275346"/>
            <a:ext cx="6553200" cy="486877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2CDFEE6-73A2-0617-638E-308908225CCC}"/>
              </a:ext>
            </a:extLst>
          </p:cNvPr>
          <p:cNvSpPr txBox="1"/>
          <p:nvPr/>
        </p:nvSpPr>
        <p:spPr>
          <a:xfrm>
            <a:off x="4623306" y="972878"/>
            <a:ext cx="13934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800" b="0" i="0" u="none" strike="noStrike" baseline="0" dirty="0">
                <a:solidFill>
                  <a:schemeClr val="tx2"/>
                </a:solidFill>
                <a:latin typeface="UnitSlabPro" panose="02010504040101010102" pitchFamily="50" charset="0"/>
              </a:rPr>
              <a:t>ANSI/ISA-88</a:t>
            </a:r>
            <a:endParaRPr lang="de-CH" sz="1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830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2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9A5BE-EE66-CD4F-B35B-71311DDAE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8414974-8C4D-A7A5-12AD-C76005F4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Blick auf die Industrie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5FC8994-405B-3279-C04A-E0D87994903A}"/>
              </a:ext>
            </a:extLst>
          </p:cNvPr>
          <p:cNvSpPr txBox="1"/>
          <p:nvPr/>
        </p:nvSpPr>
        <p:spPr>
          <a:xfrm>
            <a:off x="450851" y="3244334"/>
            <a:ext cx="13934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800" b="0" i="0" u="none" strike="noStrike" baseline="0" dirty="0">
                <a:solidFill>
                  <a:schemeClr val="tx2"/>
                </a:solidFill>
                <a:latin typeface="UnitSlabPro" panose="02010504040101010102" pitchFamily="50" charset="0"/>
              </a:rPr>
              <a:t>ANSI/ISA-88</a:t>
            </a:r>
            <a:endParaRPr lang="de-CH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7FD505-FF1C-751F-6A0A-EEA15B88BB36}"/>
              </a:ext>
            </a:extLst>
          </p:cNvPr>
          <p:cNvSpPr txBox="1"/>
          <p:nvPr/>
        </p:nvSpPr>
        <p:spPr>
          <a:xfrm>
            <a:off x="2892982" y="4674670"/>
            <a:ext cx="208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CH" sz="1800" dirty="0">
                <a:solidFill>
                  <a:schemeClr val="accent2"/>
                </a:solidFill>
                <a:latin typeface="+mn-lt"/>
              </a:rPr>
              <a:t>Aufteilung der Funktionalitäten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7433A76-3701-F749-EEA6-080968C97329}"/>
              </a:ext>
            </a:extLst>
          </p:cNvPr>
          <p:cNvSpPr txBox="1"/>
          <p:nvPr/>
        </p:nvSpPr>
        <p:spPr>
          <a:xfrm>
            <a:off x="2892982" y="1536999"/>
            <a:ext cx="254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CH" sz="1800" dirty="0">
                <a:solidFill>
                  <a:schemeClr val="accent2"/>
                </a:solidFill>
                <a:latin typeface="+mn-lt"/>
              </a:rPr>
              <a:t>Aufteilung von Prozess und Anlage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F773088-AE85-BB97-8E38-6174D24B1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164" y="3613666"/>
            <a:ext cx="4459790" cy="230091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B7A724A0-EFC6-0CF0-0FF6-57DA6C3DBB84}"/>
              </a:ext>
            </a:extLst>
          </p:cNvPr>
          <p:cNvSpPr/>
          <p:nvPr/>
        </p:nvSpPr>
        <p:spPr>
          <a:xfrm>
            <a:off x="6547630" y="1577899"/>
            <a:ext cx="2350168" cy="454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>
                <a:solidFill>
                  <a:schemeClr val="tx1"/>
                </a:solidFill>
              </a:rPr>
              <a:t>Prozessmodell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DD76B3-42B2-E8E0-7EF8-4AD91D45D4CD}"/>
              </a:ext>
            </a:extLst>
          </p:cNvPr>
          <p:cNvSpPr/>
          <p:nvPr/>
        </p:nvSpPr>
        <p:spPr>
          <a:xfrm>
            <a:off x="8986030" y="1577898"/>
            <a:ext cx="2350168" cy="4543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>
                <a:solidFill>
                  <a:schemeClr val="tx1"/>
                </a:solidFill>
              </a:rPr>
              <a:t>Anlagenmodell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A791308-90AF-66BE-F73E-52BEB60CB893}"/>
              </a:ext>
            </a:extLst>
          </p:cNvPr>
          <p:cNvCxnSpPr>
            <a:cxnSpLocks/>
          </p:cNvCxnSpPr>
          <p:nvPr/>
        </p:nvCxnSpPr>
        <p:spPr>
          <a:xfrm flipV="1">
            <a:off x="2494547" y="1769945"/>
            <a:ext cx="3102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175DBAA-B651-5482-BB30-1E8819FB61A9}"/>
              </a:ext>
            </a:extLst>
          </p:cNvPr>
          <p:cNvCxnSpPr>
            <a:cxnSpLocks/>
          </p:cNvCxnSpPr>
          <p:nvPr/>
        </p:nvCxnSpPr>
        <p:spPr>
          <a:xfrm flipV="1">
            <a:off x="2494547" y="1769945"/>
            <a:ext cx="0" cy="162660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D2C68E0-0C28-3A99-6910-9763E0BB06F8}"/>
              </a:ext>
            </a:extLst>
          </p:cNvPr>
          <p:cNvCxnSpPr>
            <a:cxnSpLocks/>
          </p:cNvCxnSpPr>
          <p:nvPr/>
        </p:nvCxnSpPr>
        <p:spPr>
          <a:xfrm flipH="1">
            <a:off x="1834610" y="3403046"/>
            <a:ext cx="667303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6A90BDA-2F74-AD7E-F259-3873A0D77539}"/>
              </a:ext>
            </a:extLst>
          </p:cNvPr>
          <p:cNvCxnSpPr>
            <a:cxnSpLocks/>
          </p:cNvCxnSpPr>
          <p:nvPr/>
        </p:nvCxnSpPr>
        <p:spPr>
          <a:xfrm flipV="1">
            <a:off x="2494547" y="3396550"/>
            <a:ext cx="0" cy="162660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F7F0A26-2047-D0E4-7DC1-6D2E494D030D}"/>
              </a:ext>
            </a:extLst>
          </p:cNvPr>
          <p:cNvCxnSpPr>
            <a:cxnSpLocks/>
          </p:cNvCxnSpPr>
          <p:nvPr/>
        </p:nvCxnSpPr>
        <p:spPr>
          <a:xfrm flipV="1">
            <a:off x="2494547" y="5011111"/>
            <a:ext cx="3102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C8DC1AC-EAC1-0600-7AD1-81A1D29AC604}"/>
              </a:ext>
            </a:extLst>
          </p:cNvPr>
          <p:cNvCxnSpPr>
            <a:cxnSpLocks/>
          </p:cNvCxnSpPr>
          <p:nvPr/>
        </p:nvCxnSpPr>
        <p:spPr>
          <a:xfrm flipV="1">
            <a:off x="8986030" y="3039979"/>
            <a:ext cx="0" cy="5089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75645A7-C56F-11FB-3706-7D09ADFBF377}"/>
              </a:ext>
            </a:extLst>
          </p:cNvPr>
          <p:cNvCxnSpPr>
            <a:cxnSpLocks/>
          </p:cNvCxnSpPr>
          <p:nvPr/>
        </p:nvCxnSpPr>
        <p:spPr>
          <a:xfrm>
            <a:off x="7796463" y="3039979"/>
            <a:ext cx="118956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FF55286-6122-1499-22D0-8A7EBF8A2F84}"/>
              </a:ext>
            </a:extLst>
          </p:cNvPr>
          <p:cNvCxnSpPr>
            <a:cxnSpLocks/>
          </p:cNvCxnSpPr>
          <p:nvPr/>
        </p:nvCxnSpPr>
        <p:spPr>
          <a:xfrm flipV="1">
            <a:off x="7796463" y="2173075"/>
            <a:ext cx="0" cy="8669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77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C64CD-5618-88BF-3347-4FC2DAE4B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914B8C6-4C82-A668-7D6E-C488F5ED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 der Thesis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EEA0B83-780B-2F23-61FC-958B9B18A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869" y="2775442"/>
            <a:ext cx="3141069" cy="204481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6727227-D4F0-242C-D7E0-19ED48209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12" y="2604605"/>
            <a:ext cx="3145533" cy="23864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 descr="Ein Bild, das Maschine, medizinische Ausrüstung, Fräsmaschine, Im Haus enthält.&#10;&#10;Automatisch generierte Beschreibung">
            <a:extLst>
              <a:ext uri="{FF2B5EF4-FFF2-40B4-BE49-F238E27FC236}">
                <a16:creationId xmlns:a16="http://schemas.microsoft.com/office/drawing/2014/main" id="{37438514-12ED-5963-E54A-B04DFB193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462" y="1937301"/>
            <a:ext cx="2852601" cy="3721100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802F4138-6B35-81BE-43C8-30BCCBE8C4B9}"/>
              </a:ext>
            </a:extLst>
          </p:cNvPr>
          <p:cNvSpPr/>
          <p:nvPr/>
        </p:nvSpPr>
        <p:spPr>
          <a:xfrm>
            <a:off x="6181823" y="1876809"/>
            <a:ext cx="5414211" cy="38420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/>
          </a:p>
        </p:txBody>
      </p:sp>
    </p:spTree>
    <p:extLst>
      <p:ext uri="{BB962C8B-B14F-4D97-AF65-F5344CB8AC3E}">
        <p14:creationId xmlns:p14="http://schemas.microsoft.com/office/powerpoint/2010/main" val="106426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24F24-5AE4-C7B1-9995-6BF4B5239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5566A4F-9B33-4A01-6A4B-F40B4288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 der Thesis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69E9FB-1E01-E976-3384-FCBC7557093F}"/>
              </a:ext>
            </a:extLst>
          </p:cNvPr>
          <p:cNvSpPr txBox="1"/>
          <p:nvPr/>
        </p:nvSpPr>
        <p:spPr>
          <a:xfrm>
            <a:off x="638978" y="2061384"/>
            <a:ext cx="981711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200" dirty="0">
                <a:latin typeface="+mn-lt"/>
              </a:rPr>
              <a:t>Industrienahe Umsetzung eines </a:t>
            </a:r>
            <a:r>
              <a:rPr lang="de-CH" sz="2200" dirty="0" err="1">
                <a:latin typeface="+mn-lt"/>
              </a:rPr>
              <a:t>skillbasierten</a:t>
            </a:r>
            <a:r>
              <a:rPr lang="de-CH" sz="2200" dirty="0">
                <a:latin typeface="+mn-lt"/>
              </a:rPr>
              <a:t> Ansatzes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CH" sz="22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200" dirty="0">
                <a:latin typeface="+mn-lt"/>
              </a:rPr>
              <a:t>Struktur für einen </a:t>
            </a:r>
            <a:r>
              <a:rPr lang="de-CH" sz="2200" dirty="0" err="1">
                <a:latin typeface="+mn-lt"/>
              </a:rPr>
              <a:t>skillbasierten</a:t>
            </a:r>
            <a:r>
              <a:rPr lang="de-CH" sz="2200" dirty="0">
                <a:latin typeface="+mn-lt"/>
              </a:rPr>
              <a:t> Ansatz soll definiert werden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2200" dirty="0">
                <a:latin typeface="+mn-lt"/>
              </a:rPr>
              <a:t>Modelle innerhalb der Software definieren(z.B. Prozess / Anlage)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2200" dirty="0">
                <a:latin typeface="+mn-lt"/>
              </a:rPr>
              <a:t>Welche Schnittstellen gibt 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2200" dirty="0">
                <a:latin typeface="+mn-lt"/>
              </a:rPr>
              <a:t>Welche Parameter werden benötigt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CH" sz="2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200" dirty="0">
                <a:latin typeface="+mn-lt"/>
              </a:rPr>
              <a:t>Testen an einer einfachen Anwendung</a:t>
            </a:r>
          </a:p>
        </p:txBody>
      </p:sp>
    </p:spTree>
    <p:extLst>
      <p:ext uri="{BB962C8B-B14F-4D97-AF65-F5344CB8AC3E}">
        <p14:creationId xmlns:p14="http://schemas.microsoft.com/office/powerpoint/2010/main" val="133826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831C1-6026-E355-4641-8531E4AAA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27D493-945F-67DD-5B7D-D366732E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Allgemeine Struktur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92B59C-E22D-F8DC-FA60-449FE44B6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1" y="1190312"/>
            <a:ext cx="9050013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0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415E9-C940-A777-3A63-7ECE45F52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0F2E93D-2193-064F-3290-059E7081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Vorteile dieser Struktur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FE5625A-9954-2617-C518-0893BE5AF471}"/>
              </a:ext>
            </a:extLst>
          </p:cNvPr>
          <p:cNvSpPr/>
          <p:nvPr/>
        </p:nvSpPr>
        <p:spPr>
          <a:xfrm>
            <a:off x="564061" y="2033106"/>
            <a:ext cx="2209879" cy="514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Prozessmodell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5C09191-3D75-2C25-8162-F42A1128C947}"/>
              </a:ext>
            </a:extLst>
          </p:cNvPr>
          <p:cNvSpPr/>
          <p:nvPr/>
        </p:nvSpPr>
        <p:spPr>
          <a:xfrm>
            <a:off x="564062" y="2977476"/>
            <a:ext cx="2209879" cy="1037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800" dirty="0"/>
              <a:t>Anlagenmodell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3017F42-E8B8-3B28-9079-80C3DB7B2722}"/>
              </a:ext>
            </a:extLst>
          </p:cNvPr>
          <p:cNvCxnSpPr>
            <a:cxnSpLocks/>
          </p:cNvCxnSpPr>
          <p:nvPr/>
        </p:nvCxnSpPr>
        <p:spPr>
          <a:xfrm>
            <a:off x="1669003" y="2540642"/>
            <a:ext cx="1078" cy="159003"/>
          </a:xfrm>
          <a:prstGeom prst="line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9521D600-8E6E-DB37-2AAB-B7521253BA0B}"/>
              </a:ext>
            </a:extLst>
          </p:cNvPr>
          <p:cNvSpPr/>
          <p:nvPr/>
        </p:nvSpPr>
        <p:spPr>
          <a:xfrm>
            <a:off x="701354" y="3495622"/>
            <a:ext cx="1935298" cy="344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/>
              <a:t>Objektklasse_UR</a:t>
            </a:r>
            <a:endParaRPr lang="de-CH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5C6CFD-90A4-D131-D944-FAB9FFE79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35" y="4358600"/>
            <a:ext cx="1477132" cy="196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72EA251-9611-1ACB-58CF-CD8D00B77ECC}"/>
              </a:ext>
            </a:extLst>
          </p:cNvPr>
          <p:cNvCxnSpPr>
            <a:cxnSpLocks/>
            <a:stCxn id="14" idx="2"/>
            <a:endCxn id="1026" idx="0"/>
          </p:cNvCxnSpPr>
          <p:nvPr/>
        </p:nvCxnSpPr>
        <p:spPr>
          <a:xfrm flipH="1">
            <a:off x="1669001" y="3840454"/>
            <a:ext cx="2" cy="518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BC38DA-EA6E-1DC6-DD1C-D5F0BAEC6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697" y="4414529"/>
            <a:ext cx="2076767" cy="207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6DB10518-FC1D-CFB7-8739-8FE8AAA246F1}"/>
              </a:ext>
            </a:extLst>
          </p:cNvPr>
          <p:cNvSpPr/>
          <p:nvPr/>
        </p:nvSpPr>
        <p:spPr>
          <a:xfrm>
            <a:off x="701354" y="3495622"/>
            <a:ext cx="1935298" cy="344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/>
              <a:t>Objektklasse_KUKA</a:t>
            </a:r>
            <a:endParaRPr lang="de-CH" sz="14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5A40ABE-7219-7EF4-0860-41F01411BA6A}"/>
              </a:ext>
            </a:extLst>
          </p:cNvPr>
          <p:cNvSpPr/>
          <p:nvPr/>
        </p:nvSpPr>
        <p:spPr>
          <a:xfrm>
            <a:off x="564061" y="1190084"/>
            <a:ext cx="2209879" cy="5146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HMI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DB522B1-7DCA-C9D3-4D33-F4B703B12F55}"/>
              </a:ext>
            </a:extLst>
          </p:cNvPr>
          <p:cNvCxnSpPr>
            <a:cxnSpLocks/>
            <a:stCxn id="23" idx="2"/>
            <a:endCxn id="2" idx="0"/>
          </p:cNvCxnSpPr>
          <p:nvPr/>
        </p:nvCxnSpPr>
        <p:spPr>
          <a:xfrm>
            <a:off x="1669001" y="1704720"/>
            <a:ext cx="0" cy="328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05754FD-F810-5F70-93EE-D64C3CF36EF2}"/>
              </a:ext>
            </a:extLst>
          </p:cNvPr>
          <p:cNvCxnSpPr>
            <a:cxnSpLocks/>
          </p:cNvCxnSpPr>
          <p:nvPr/>
        </p:nvCxnSpPr>
        <p:spPr>
          <a:xfrm flipH="1" flipV="1">
            <a:off x="1669000" y="2850209"/>
            <a:ext cx="1081" cy="138224"/>
          </a:xfrm>
          <a:prstGeom prst="line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BC848BCF-21B9-E5B5-6E87-7066C9A6D132}"/>
              </a:ext>
            </a:extLst>
          </p:cNvPr>
          <p:cNvSpPr txBox="1"/>
          <p:nvPr/>
        </p:nvSpPr>
        <p:spPr>
          <a:xfrm>
            <a:off x="1669000" y="2620143"/>
            <a:ext cx="1733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1100" i="1" dirty="0">
                <a:latin typeface="+mn-lt"/>
                <a:sym typeface="Wingdings" panose="05000000000000000000" pitchFamily="2" charset="2"/>
              </a:rPr>
              <a:t>Definierte Schnittstelle</a:t>
            </a:r>
            <a:endParaRPr lang="de-CH" sz="1100" i="1" dirty="0">
              <a:latin typeface="+mn-lt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527D177-B2A7-43AC-3141-D68D95C15108}"/>
              </a:ext>
            </a:extLst>
          </p:cNvPr>
          <p:cNvSpPr/>
          <p:nvPr/>
        </p:nvSpPr>
        <p:spPr>
          <a:xfrm>
            <a:off x="464071" y="1135380"/>
            <a:ext cx="2938095" cy="17872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2ED1672-EEED-2F7D-CB5C-B6EAE40EB4DF}"/>
              </a:ext>
            </a:extLst>
          </p:cNvPr>
          <p:cNvSpPr txBox="1"/>
          <p:nvPr/>
        </p:nvSpPr>
        <p:spPr>
          <a:xfrm>
            <a:off x="2887154" y="2136535"/>
            <a:ext cx="21627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de-CH" sz="1400" dirty="0">
                <a:latin typeface="+mn-lt"/>
                <a:sym typeface="Wingdings" panose="05000000000000000000" pitchFamily="2" charset="2"/>
              </a:rPr>
              <a:t> Anlagenunabhängig</a:t>
            </a:r>
            <a:endParaRPr lang="de-CH" sz="1400" dirty="0">
              <a:latin typeface="+mn-lt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6A33D66-74E2-B467-A32E-91427D04BCFF}"/>
              </a:ext>
            </a:extLst>
          </p:cNvPr>
          <p:cNvSpPr txBox="1"/>
          <p:nvPr/>
        </p:nvSpPr>
        <p:spPr>
          <a:xfrm>
            <a:off x="406092" y="887617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1100" dirty="0">
                <a:solidFill>
                  <a:schemeClr val="bg1">
                    <a:lumMod val="65000"/>
                  </a:schemeClr>
                </a:solidFill>
                <a:latin typeface="+mn-lt"/>
                <a:sym typeface="Wingdings" panose="05000000000000000000" pitchFamily="2" charset="2"/>
              </a:rPr>
              <a:t>Unverändert</a:t>
            </a:r>
            <a:endParaRPr lang="de-CH" sz="11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DA77074-55B6-3E7C-CDDE-6E140B61BC8D}"/>
              </a:ext>
            </a:extLst>
          </p:cNvPr>
          <p:cNvCxnSpPr>
            <a:cxnSpLocks/>
          </p:cNvCxnSpPr>
          <p:nvPr/>
        </p:nvCxnSpPr>
        <p:spPr>
          <a:xfrm>
            <a:off x="5364480" y="1021080"/>
            <a:ext cx="0" cy="51892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2" name="Grafik 41">
            <a:extLst>
              <a:ext uri="{FF2B5EF4-FFF2-40B4-BE49-F238E27FC236}">
                <a16:creationId xmlns:a16="http://schemas.microsoft.com/office/drawing/2014/main" id="{6AF4FB56-E082-C00B-F444-5F07DFE67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9034" y="984832"/>
            <a:ext cx="4693326" cy="5021580"/>
          </a:xfrm>
          <a:prstGeom prst="rect">
            <a:avLst/>
          </a:prstGeom>
        </p:spPr>
      </p:pic>
      <p:sp>
        <p:nvSpPr>
          <p:cNvPr id="55" name="Rechteck 54">
            <a:extLst>
              <a:ext uri="{FF2B5EF4-FFF2-40B4-BE49-F238E27FC236}">
                <a16:creationId xmlns:a16="http://schemas.microsoft.com/office/drawing/2014/main" id="{A23260A2-8FA0-5097-8758-0210E5C6DA66}"/>
              </a:ext>
            </a:extLst>
          </p:cNvPr>
          <p:cNvSpPr/>
          <p:nvPr/>
        </p:nvSpPr>
        <p:spPr>
          <a:xfrm>
            <a:off x="5760720" y="887616"/>
            <a:ext cx="5189220" cy="52464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/>
          </a:p>
        </p:txBody>
      </p:sp>
      <p:pic>
        <p:nvPicPr>
          <p:cNvPr id="45" name="Grafik 44" descr="Ein Bild, das Maschine, medizinische Ausrüstung, Fräsmaschine, Im Haus enthält.&#10;&#10;Automatisch generierte Beschreibung">
            <a:extLst>
              <a:ext uri="{FF2B5EF4-FFF2-40B4-BE49-F238E27FC236}">
                <a16:creationId xmlns:a16="http://schemas.microsoft.com/office/drawing/2014/main" id="{33606EB9-1DE1-29D8-1BBB-952321458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946" y="3408167"/>
            <a:ext cx="1696622" cy="2213173"/>
          </a:xfrm>
          <a:prstGeom prst="rect">
            <a:avLst/>
          </a:prstGeom>
        </p:spPr>
      </p:pic>
      <p:pic>
        <p:nvPicPr>
          <p:cNvPr id="47" name="Grafik 46" descr="Ein Bild, das Maschine, medizinische Ausrüstung, Fräsmaschine, Im Haus enthält.&#10;&#10;Automatisch generierte Beschreibung">
            <a:extLst>
              <a:ext uri="{FF2B5EF4-FFF2-40B4-BE49-F238E27FC236}">
                <a16:creationId xmlns:a16="http://schemas.microsoft.com/office/drawing/2014/main" id="{8B628C20-96BE-3E69-EE3C-B7273E0FF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3534" y="3408167"/>
            <a:ext cx="1696622" cy="2213173"/>
          </a:xfrm>
          <a:prstGeom prst="rect">
            <a:avLst/>
          </a:prstGeom>
        </p:spPr>
      </p:pic>
      <p:pic>
        <p:nvPicPr>
          <p:cNvPr id="48" name="Grafik 47" descr="Ein Bild, das Maschine, medizinische Ausrüstung, Fräsmaschine, Im Haus enthält.&#10;&#10;Automatisch generierte Beschreibung">
            <a:extLst>
              <a:ext uri="{FF2B5EF4-FFF2-40B4-BE49-F238E27FC236}">
                <a16:creationId xmlns:a16="http://schemas.microsoft.com/office/drawing/2014/main" id="{9B67CFAB-9BC0-CEF7-909A-DF7F37EA9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9557" y="3408167"/>
            <a:ext cx="1696622" cy="2213173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1706E55-E790-D505-CD38-3200480FA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807" y="1124659"/>
            <a:ext cx="2510930" cy="188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695C7CA3-1C04-6FD8-CE89-2681806BFB48}"/>
              </a:ext>
            </a:extLst>
          </p:cNvPr>
          <p:cNvCxnSpPr>
            <a:cxnSpLocks/>
          </p:cNvCxnSpPr>
          <p:nvPr/>
        </p:nvCxnSpPr>
        <p:spPr>
          <a:xfrm>
            <a:off x="7481272" y="3007856"/>
            <a:ext cx="0" cy="21602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C01DB75E-700B-92B7-9267-41AC37324CC1}"/>
              </a:ext>
            </a:extLst>
          </p:cNvPr>
          <p:cNvCxnSpPr>
            <a:cxnSpLocks/>
          </p:cNvCxnSpPr>
          <p:nvPr/>
        </p:nvCxnSpPr>
        <p:spPr>
          <a:xfrm>
            <a:off x="6823257" y="3223884"/>
            <a:ext cx="0" cy="17666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DAA96A96-A5AB-4242-2A05-BB5301799AC3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691845" y="3262053"/>
            <a:ext cx="0" cy="1461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34" name="Gerader Verbinder 1033">
            <a:extLst>
              <a:ext uri="{FF2B5EF4-FFF2-40B4-BE49-F238E27FC236}">
                <a16:creationId xmlns:a16="http://schemas.microsoft.com/office/drawing/2014/main" id="{BA81B776-CEF4-5B92-B4D3-8ABD443AA281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0497868" y="3262053"/>
            <a:ext cx="0" cy="1461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D91766A6-5324-C336-750E-CAE4974D0254}"/>
              </a:ext>
            </a:extLst>
          </p:cNvPr>
          <p:cNvCxnSpPr>
            <a:cxnSpLocks/>
          </p:cNvCxnSpPr>
          <p:nvPr/>
        </p:nvCxnSpPr>
        <p:spPr>
          <a:xfrm>
            <a:off x="6823257" y="3223884"/>
            <a:ext cx="3674611" cy="3816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42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6" grpId="0" animBg="1"/>
      <p:bldP spid="37" grpId="0"/>
      <p:bldP spid="55" grpId="0" animBg="1"/>
    </p:bldLst>
  </p:timing>
</p:sld>
</file>

<file path=ppt/theme/theme1.xml><?xml version="1.0" encoding="utf-8"?>
<a:theme xmlns:a="http://schemas.openxmlformats.org/drawingml/2006/main" name="BFH_PPT_Vorlage_16-9">
  <a:themeElements>
    <a:clrScheme name="BFH richtig">
      <a:dk1>
        <a:srgbClr val="000000"/>
      </a:dk1>
      <a:lt1>
        <a:srgbClr val="FFFFFF"/>
      </a:lt1>
      <a:dk2>
        <a:srgbClr val="697D91"/>
      </a:dk2>
      <a:lt2>
        <a:srgbClr val="E0E4E8"/>
      </a:lt2>
      <a:accent1>
        <a:srgbClr val="556455"/>
      </a:accent1>
      <a:accent2>
        <a:srgbClr val="506E96"/>
      </a:accent2>
      <a:accent3>
        <a:srgbClr val="645078"/>
      </a:accent3>
      <a:accent4>
        <a:srgbClr val="786450"/>
      </a:accent4>
      <a:accent5>
        <a:srgbClr val="B41428"/>
      </a:accent5>
      <a:accent6>
        <a:srgbClr val="FAC300"/>
      </a:accent6>
      <a:hlink>
        <a:srgbClr val="000000"/>
      </a:hlink>
      <a:folHlink>
        <a:srgbClr val="000000"/>
      </a:folHlink>
    </a:clrScheme>
    <a:fontScheme name="BFH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sz="22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2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FH_PPT_Vorlage_Refresh 2020" id="{5E797B25-5413-4F72-B7DC-FC3906F744CA}" vid="{6DA6BF7A-2597-49DB-A613-23D6D128134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5E7711755FE64DB61EA4D9FB910FA3" ma:contentTypeVersion="13" ma:contentTypeDescription="Ein neues Dokument erstellen." ma:contentTypeScope="" ma:versionID="8a610adc8223539692a4b4f8994fd6f5">
  <xsd:schema xmlns:xsd="http://www.w3.org/2001/XMLSchema" xmlns:xs="http://www.w3.org/2001/XMLSchema" xmlns:p="http://schemas.microsoft.com/office/2006/metadata/properties" xmlns:ns2="dd8cb13b-09cd-4f71-a146-5d96908aee33" xmlns:ns3="484c8c59-755d-4516-b8d2-1621b38262b4" xmlns:ns4="65111c24-9a2a-477f-abc3-258134d3f2a0" targetNamespace="http://schemas.microsoft.com/office/2006/metadata/properties" ma:root="true" ma:fieldsID="c430a44af658d9d8bb850598a3faaf91" ns2:_="" ns3:_="" ns4:_="">
    <xsd:import namespace="dd8cb13b-09cd-4f71-a146-5d96908aee33"/>
    <xsd:import namespace="484c8c59-755d-4516-b8d2-1621b38262b4"/>
    <xsd:import namespace="65111c24-9a2a-477f-abc3-258134d3f2a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4:SharedWithUsers" minOccurs="0"/>
                <xsd:element ref="ns4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cb13b-09cd-4f71-a146-5d96908aee3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5762c749-3c58-4e44-b2b3-1d952cc78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c8c59-755d-4516-b8d2-1621b38262b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13d4892-713f-4b7a-bfd1-236a680d039a}" ma:internalName="TaxCatchAll" ma:showField="CatchAllData" ma:web="65111c24-9a2a-477f-abc3-258134d3f2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11c24-9a2a-477f-abc3-258134d3f2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84c8c59-755d-4516-b8d2-1621b38262b4">
      <Value>241</Value>
    </TaxCatchAll>
    <lcf76f155ced4ddcb4097134ff3c332f xmlns="dd8cb13b-09cd-4f71-a146-5d96908aee3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5F5B90-80A8-4C33-AD4B-4ED19CA568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8cb13b-09cd-4f71-a146-5d96908aee33"/>
    <ds:schemaRef ds:uri="484c8c59-755d-4516-b8d2-1621b38262b4"/>
    <ds:schemaRef ds:uri="65111c24-9a2a-477f-abc3-258134d3f2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985437-8812-4ABE-89CE-3E49C89E0BF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9077d15-72ed-4fec-bcfe-3472729e9195"/>
    <ds:schemaRef ds:uri="http://www.w3.org/XML/1998/namespace"/>
    <ds:schemaRef ds:uri="http://purl.org/dc/dcmitype/"/>
    <ds:schemaRef ds:uri="484c8c59-755d-4516-b8d2-1621b38262b4"/>
    <ds:schemaRef ds:uri="dd8cb13b-09cd-4f71-a146-5d96908aee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Update_24.10.2024</Template>
  <TotalTime>0</TotalTime>
  <Words>148</Words>
  <Application>Microsoft Office PowerPoint</Application>
  <PresentationFormat>Benutzerdefiniert</PresentationFormat>
  <Paragraphs>60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Georgia</vt:lpstr>
      <vt:lpstr>Lucida Sans</vt:lpstr>
      <vt:lpstr>UnitSlabPro</vt:lpstr>
      <vt:lpstr>Wingdings 3</vt:lpstr>
      <vt:lpstr>BFH_PPT_Vorlage_16-9</vt:lpstr>
      <vt:lpstr>MSE-Master-Thesis – SneakPeak</vt:lpstr>
      <vt:lpstr>Motivation</vt:lpstr>
      <vt:lpstr>Blick auf die Industrie</vt:lpstr>
      <vt:lpstr>Blick auf die Industrie</vt:lpstr>
      <vt:lpstr>Blick auf die Industrie</vt:lpstr>
      <vt:lpstr>Ziel der Thesis</vt:lpstr>
      <vt:lpstr>Ziel der Thesis</vt:lpstr>
      <vt:lpstr>Allgemeine Struktur</vt:lpstr>
      <vt:lpstr>Vorteile dieser Struktur</vt:lpstr>
      <vt:lpstr>Workflow – SneakPeak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Spatz Yannick</dc:creator>
  <dc:description> </dc:description>
  <cp:lastModifiedBy>Spatz Yannick</cp:lastModifiedBy>
  <cp:revision>1</cp:revision>
  <cp:lastPrinted>2013-08-23T11:57:04Z</cp:lastPrinted>
  <dcterms:created xsi:type="dcterms:W3CDTF">2024-10-24T06:05:16Z</dcterms:created>
  <dcterms:modified xsi:type="dcterms:W3CDTF">2025-01-15T09:45:39Z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0x0101006C5E7711755FE64DB61EA4D9FB910FA3</vt:lpwstr>
  </property>
  <property fmtid="{D5CDD505-2E9C-101B-9397-08002B2CF9AE}" pid="4" name="TaxCatchAll">
    <vt:lpwstr>241;#Vorlage|de1a6d3c-ac6a-4b34-8edd-308eb81066db</vt:lpwstr>
  </property>
</Properties>
</file>