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sldIdLst>
    <p:sldId id="256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CAF82"/>
    <a:srgbClr val="4B647D"/>
    <a:srgbClr val="FAC300"/>
    <a:srgbClr val="FAB900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817D4-B95E-4E17-82DC-0F3432201AD6}" v="268" dt="2024-11-28T12:31:18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4874" autoAdjust="0"/>
  </p:normalViewPr>
  <p:slideViewPr>
    <p:cSldViewPr snapToGrid="0" snapToObjects="1">
      <p:cViewPr>
        <p:scale>
          <a:sx n="125" d="100"/>
          <a:sy n="125" d="100"/>
        </p:scale>
        <p:origin x="333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Spatz" userId="7b660818652cf050" providerId="LiveId" clId="{2CD548BD-F52B-45D3-8118-9851E05E77BA}"/>
    <pc:docChg chg="undo custSel delSld modSld">
      <pc:chgData name="Yannick Spatz" userId="7b660818652cf050" providerId="LiveId" clId="{2CD548BD-F52B-45D3-8118-9851E05E77BA}" dt="2024-10-31T07:15:44.337" v="490" actId="20577"/>
      <pc:docMkLst>
        <pc:docMk/>
      </pc:docMkLst>
      <pc:sldChg chg="modSp mod modTransition">
        <pc:chgData name="Yannick Spatz" userId="7b660818652cf050" providerId="LiveId" clId="{2CD548BD-F52B-45D3-8118-9851E05E77BA}" dt="2024-10-31T07:15:44.337" v="490" actId="20577"/>
        <pc:sldMkLst>
          <pc:docMk/>
          <pc:sldMk cId="0" sldId="256"/>
        </pc:sldMkLst>
        <pc:spChg chg="mod">
          <ac:chgData name="Yannick Spatz" userId="7b660818652cf050" providerId="LiveId" clId="{2CD548BD-F52B-45D3-8118-9851E05E77BA}" dt="2024-10-31T07:15:44.337" v="490" actId="20577"/>
          <ac:spMkLst>
            <pc:docMk/>
            <pc:sldMk cId="0" sldId="256"/>
            <ac:spMk id="16" creationId="{C6C8A689-2479-4E8F-8348-213A550E89FB}"/>
          </ac:spMkLst>
        </pc:spChg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0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1"/>
        </pc:sldMkLst>
      </pc:sldChg>
      <pc:sldChg chg="addSp delSp modSp mod modTransition">
        <pc:chgData name="Yannick Spatz" userId="7b660818652cf050" providerId="LiveId" clId="{2CD548BD-F52B-45D3-8118-9851E05E77BA}" dt="2024-10-24T06:44:20.662" v="486" actId="14100"/>
        <pc:sldMkLst>
          <pc:docMk/>
          <pc:sldMk cId="0" sldId="262"/>
        </pc:sldMkLst>
        <pc:spChg chg="add mod">
          <ac:chgData name="Yannick Spatz" userId="7b660818652cf050" providerId="LiveId" clId="{2CD548BD-F52B-45D3-8118-9851E05E77BA}" dt="2024-10-24T06:44:17.034" v="485" actId="20577"/>
          <ac:spMkLst>
            <pc:docMk/>
            <pc:sldMk cId="0" sldId="262"/>
            <ac:spMk id="2" creationId="{7528D8EF-0FA5-0374-2EB4-79B5B73680A5}"/>
          </ac:spMkLst>
        </pc:spChg>
        <pc:spChg chg="mod">
          <ac:chgData name="Yannick Spatz" userId="7b660818652cf050" providerId="LiveId" clId="{2CD548BD-F52B-45D3-8118-9851E05E77BA}" dt="2024-10-24T06:42:44.303" v="471" actId="20577"/>
          <ac:spMkLst>
            <pc:docMk/>
            <pc:sldMk cId="0" sldId="262"/>
            <ac:spMk id="7" creationId="{E5F315BF-9357-4FBA-AD06-9C05EAD900BF}"/>
          </ac:spMkLst>
        </pc:spChg>
        <pc:spChg chg="del">
          <ac:chgData name="Yannick Spatz" userId="7b660818652cf050" providerId="LiveId" clId="{2CD548BD-F52B-45D3-8118-9851E05E77BA}" dt="2024-10-24T06:32:43.728" v="78" actId="478"/>
          <ac:spMkLst>
            <pc:docMk/>
            <pc:sldMk cId="0" sldId="262"/>
            <ac:spMk id="8" creationId="{3CA7FE8A-F500-40ED-A0FF-724B21076F55}"/>
          </ac:spMkLst>
        </pc:spChg>
        <pc:spChg chg="del">
          <ac:chgData name="Yannick Spatz" userId="7b660818652cf050" providerId="LiveId" clId="{2CD548BD-F52B-45D3-8118-9851E05E77BA}" dt="2024-10-24T06:32:46.845" v="80" actId="478"/>
          <ac:spMkLst>
            <pc:docMk/>
            <pc:sldMk cId="0" sldId="262"/>
            <ac:spMk id="9" creationId="{F30B64BF-C841-46CF-A952-DC94178934D1}"/>
          </ac:spMkLst>
        </pc:spChg>
        <pc:spChg chg="del">
          <ac:chgData name="Yannick Spatz" userId="7b660818652cf050" providerId="LiveId" clId="{2CD548BD-F52B-45D3-8118-9851E05E77BA}" dt="2024-10-24T06:32:41.760" v="77" actId="478"/>
          <ac:spMkLst>
            <pc:docMk/>
            <pc:sldMk cId="0" sldId="262"/>
            <ac:spMk id="10" creationId="{752B4072-68FA-43E7-AC65-7659FECEAEAC}"/>
          </ac:spMkLst>
        </pc:spChg>
        <pc:spChg chg="del">
          <ac:chgData name="Yannick Spatz" userId="7b660818652cf050" providerId="LiveId" clId="{2CD548BD-F52B-45D3-8118-9851E05E77BA}" dt="2024-10-24T06:32:45.518" v="79" actId="478"/>
          <ac:spMkLst>
            <pc:docMk/>
            <pc:sldMk cId="0" sldId="262"/>
            <ac:spMk id="11" creationId="{4DD3A86F-36AF-40BA-B76D-A77E8EF4B7EE}"/>
          </ac:spMkLst>
        </pc:spChg>
        <pc:picChg chg="add mod">
          <ac:chgData name="Yannick Spatz" userId="7b660818652cf050" providerId="LiveId" clId="{2CD548BD-F52B-45D3-8118-9851E05E77BA}" dt="2024-10-24T06:44:20.662" v="486" actId="14100"/>
          <ac:picMkLst>
            <pc:docMk/>
            <pc:sldMk cId="0" sldId="262"/>
            <ac:picMk id="4" creationId="{A6CF595F-216D-CE7A-C2ED-8ED3B3AE20BD}"/>
          </ac:picMkLst>
        </pc:picChg>
      </pc:sldChg>
      <pc:sldChg chg="del">
        <pc:chgData name="Yannick Spatz" userId="7b660818652cf050" providerId="LiveId" clId="{2CD548BD-F52B-45D3-8118-9851E05E77BA}" dt="2024-10-24T06:31:21.121" v="8" actId="47"/>
        <pc:sldMkLst>
          <pc:docMk/>
          <pc:sldMk cId="0" sldId="263"/>
        </pc:sldMkLst>
      </pc:sldChg>
      <pc:sldChg chg="del">
        <pc:chgData name="Yannick Spatz" userId="7b660818652cf050" providerId="LiveId" clId="{2CD548BD-F52B-45D3-8118-9851E05E77BA}" dt="2024-10-24T06:31:20.328" v="7" actId="47"/>
        <pc:sldMkLst>
          <pc:docMk/>
          <pc:sldMk cId="0" sldId="264"/>
        </pc:sldMkLst>
      </pc:sldChg>
      <pc:sldChg chg="del">
        <pc:chgData name="Yannick Spatz" userId="7b660818652cf050" providerId="LiveId" clId="{2CD548BD-F52B-45D3-8118-9851E05E77BA}" dt="2024-10-24T06:31:19.573" v="6" actId="47"/>
        <pc:sldMkLst>
          <pc:docMk/>
          <pc:sldMk cId="0" sldId="265"/>
        </pc:sldMkLst>
      </pc:sldChg>
      <pc:sldChg chg="del">
        <pc:chgData name="Yannick Spatz" userId="7b660818652cf050" providerId="LiveId" clId="{2CD548BD-F52B-45D3-8118-9851E05E77BA}" dt="2024-10-24T06:31:18.703" v="5" actId="47"/>
        <pc:sldMkLst>
          <pc:docMk/>
          <pc:sldMk cId="327927659" sldId="268"/>
        </pc:sldMkLst>
      </pc:sldChg>
      <pc:sldChg chg="del">
        <pc:chgData name="Yannick Spatz" userId="7b660818652cf050" providerId="LiveId" clId="{2CD548BD-F52B-45D3-8118-9851E05E77BA}" dt="2024-10-24T06:31:17.490" v="4" actId="47"/>
        <pc:sldMkLst>
          <pc:docMk/>
          <pc:sldMk cId="3544024488" sldId="270"/>
        </pc:sldMkLst>
      </pc:sldChg>
      <pc:sldChg chg="del">
        <pc:chgData name="Yannick Spatz" userId="7b660818652cf050" providerId="LiveId" clId="{2CD548BD-F52B-45D3-8118-9851E05E77BA}" dt="2024-10-24T06:31:14.242" v="2" actId="47"/>
        <pc:sldMkLst>
          <pc:docMk/>
          <pc:sldMk cId="3962204435" sldId="272"/>
        </pc:sldMkLst>
      </pc:sldChg>
      <pc:sldChg chg="del">
        <pc:chgData name="Yannick Spatz" userId="7b660818652cf050" providerId="LiveId" clId="{2CD548BD-F52B-45D3-8118-9851E05E77BA}" dt="2024-10-24T06:31:16.158" v="3" actId="47"/>
        <pc:sldMkLst>
          <pc:docMk/>
          <pc:sldMk cId="479435238" sldId="273"/>
        </pc:sldMkLst>
      </pc:sldChg>
      <pc:sldChg chg="del">
        <pc:chgData name="Yannick Spatz" userId="7b660818652cf050" providerId="LiveId" clId="{2CD548BD-F52B-45D3-8118-9851E05E77BA}" dt="2024-10-24T06:31:10.981" v="0" actId="47"/>
        <pc:sldMkLst>
          <pc:docMk/>
          <pc:sldMk cId="3383600649" sldId="274"/>
        </pc:sldMkLst>
      </pc:sldChg>
      <pc:sldChg chg="del">
        <pc:chgData name="Yannick Spatz" userId="7b660818652cf050" providerId="LiveId" clId="{2CD548BD-F52B-45D3-8118-9851E05E77BA}" dt="2024-10-24T06:31:12.299" v="1" actId="47"/>
        <pc:sldMkLst>
          <pc:docMk/>
          <pc:sldMk cId="403251266" sldId="275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3070881165" sldId="276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2398730917" sldId="277"/>
        </pc:sldMkLst>
      </pc:sldChg>
    </pc:docChg>
  </pc:docChgLst>
  <pc:docChgLst>
    <pc:chgData name="Yannick Spatz" userId="7b660818652cf050" providerId="LiveId" clId="{F5D817D4-B95E-4E17-82DC-0F3432201AD6}"/>
    <pc:docChg chg="undo custSel addSld delSld modSld">
      <pc:chgData name="Yannick Spatz" userId="7b660818652cf050" providerId="LiveId" clId="{F5D817D4-B95E-4E17-82DC-0F3432201AD6}" dt="2024-11-28T12:31:18.685" v="2201" actId="20577"/>
      <pc:docMkLst>
        <pc:docMk/>
      </pc:docMkLst>
      <pc:sldChg chg="modSp mod">
        <pc:chgData name="Yannick Spatz" userId="7b660818652cf050" providerId="LiveId" clId="{F5D817D4-B95E-4E17-82DC-0F3432201AD6}" dt="2024-11-28T07:55:38.977" v="10" actId="20577"/>
        <pc:sldMkLst>
          <pc:docMk/>
          <pc:sldMk cId="0" sldId="256"/>
        </pc:sldMkLst>
        <pc:spChg chg="mod">
          <ac:chgData name="Yannick Spatz" userId="7b660818652cf050" providerId="LiveId" clId="{F5D817D4-B95E-4E17-82DC-0F3432201AD6}" dt="2024-11-28T07:55:38.977" v="10" actId="20577"/>
          <ac:spMkLst>
            <pc:docMk/>
            <pc:sldMk cId="0" sldId="256"/>
            <ac:spMk id="16" creationId="{C6C8A689-2479-4E8F-8348-213A550E89FB}"/>
          </ac:spMkLst>
        </pc:spChg>
      </pc:sldChg>
      <pc:sldChg chg="addSp delSp modSp mod delAnim modAnim modNotesTx">
        <pc:chgData name="Yannick Spatz" userId="7b660818652cf050" providerId="LiveId" clId="{F5D817D4-B95E-4E17-82DC-0F3432201AD6}" dt="2024-11-28T08:37:21.266" v="775"/>
        <pc:sldMkLst>
          <pc:docMk/>
          <pc:sldMk cId="0" sldId="260"/>
        </pc:sldMkLst>
        <pc:spChg chg="add mod">
          <ac:chgData name="Yannick Spatz" userId="7b660818652cf050" providerId="LiveId" clId="{F5D817D4-B95E-4E17-82DC-0F3432201AD6}" dt="2024-11-28T08:31:27.495" v="721" actId="1076"/>
          <ac:spMkLst>
            <pc:docMk/>
            <pc:sldMk cId="0" sldId="260"/>
            <ac:spMk id="3" creationId="{5D05D5D2-531F-8B45-EC7E-58D61DAD5369}"/>
          </ac:spMkLst>
        </pc:spChg>
        <pc:spChg chg="mod">
          <ac:chgData name="Yannick Spatz" userId="7b660818652cf050" providerId="LiveId" clId="{F5D817D4-B95E-4E17-82DC-0F3432201AD6}" dt="2024-11-28T08:36:19.782" v="763" actId="20577"/>
          <ac:spMkLst>
            <pc:docMk/>
            <pc:sldMk cId="0" sldId="260"/>
            <ac:spMk id="4" creationId="{53D00134-78A0-4B8B-BC91-BBE40571A63D}"/>
          </ac:spMkLst>
        </pc:spChg>
        <pc:spChg chg="add mod">
          <ac:chgData name="Yannick Spatz" userId="7b660818652cf050" providerId="LiveId" clId="{F5D817D4-B95E-4E17-82DC-0F3432201AD6}" dt="2024-11-28T08:31:17.232" v="719" actId="1076"/>
          <ac:spMkLst>
            <pc:docMk/>
            <pc:sldMk cId="0" sldId="260"/>
            <ac:spMk id="5" creationId="{3559777F-4653-847C-2067-246DA7B3AEB3}"/>
          </ac:spMkLst>
        </pc:spChg>
        <pc:spChg chg="add mod">
          <ac:chgData name="Yannick Spatz" userId="7b660818652cf050" providerId="LiveId" clId="{F5D817D4-B95E-4E17-82DC-0F3432201AD6}" dt="2024-11-28T08:31:31.167" v="722" actId="1076"/>
          <ac:spMkLst>
            <pc:docMk/>
            <pc:sldMk cId="0" sldId="260"/>
            <ac:spMk id="6" creationId="{8753F058-3E59-610B-E223-76C0839939B4}"/>
          </ac:spMkLst>
        </pc:spChg>
        <pc:spChg chg="del">
          <ac:chgData name="Yannick Spatz" userId="7b660818652cf050" providerId="LiveId" clId="{F5D817D4-B95E-4E17-82DC-0F3432201AD6}" dt="2024-11-28T08:01:12.378" v="19" actId="478"/>
          <ac:spMkLst>
            <pc:docMk/>
            <pc:sldMk cId="0" sldId="260"/>
            <ac:spMk id="13" creationId="{CB5DD050-7E81-22BD-F35C-DECE909C12CC}"/>
          </ac:spMkLst>
        </pc:spChg>
        <pc:graphicFrameChg chg="add del mod">
          <ac:chgData name="Yannick Spatz" userId="7b660818652cf050" providerId="LiveId" clId="{F5D817D4-B95E-4E17-82DC-0F3432201AD6}" dt="2024-11-28T08:01:25.005" v="21" actId="478"/>
          <ac:graphicFrameMkLst>
            <pc:docMk/>
            <pc:sldMk cId="0" sldId="260"/>
            <ac:graphicFrameMk id="2" creationId="{75A568FB-492F-AD37-5DD9-295BA4BE39A4}"/>
          </ac:graphicFrameMkLst>
        </pc:graphicFrameChg>
        <pc:picChg chg="del">
          <ac:chgData name="Yannick Spatz" userId="7b660818652cf050" providerId="LiveId" clId="{F5D817D4-B95E-4E17-82DC-0F3432201AD6}" dt="2024-11-28T08:01:06.675" v="12" actId="478"/>
          <ac:picMkLst>
            <pc:docMk/>
            <pc:sldMk cId="0" sldId="260"/>
            <ac:picMk id="7" creationId="{4ED4D35D-7765-B0ED-D2A6-DCE343B1E400}"/>
          </ac:picMkLst>
        </pc:picChg>
        <pc:picChg chg="del">
          <ac:chgData name="Yannick Spatz" userId="7b660818652cf050" providerId="LiveId" clId="{F5D817D4-B95E-4E17-82DC-0F3432201AD6}" dt="2024-11-28T08:01:10.818" v="17" actId="478"/>
          <ac:picMkLst>
            <pc:docMk/>
            <pc:sldMk cId="0" sldId="260"/>
            <ac:picMk id="9" creationId="{2F9690F7-FA2B-1246-2932-39914F5CC3E1}"/>
          </ac:picMkLst>
        </pc:picChg>
        <pc:picChg chg="del">
          <ac:chgData name="Yannick Spatz" userId="7b660818652cf050" providerId="LiveId" clId="{F5D817D4-B95E-4E17-82DC-0F3432201AD6}" dt="2024-11-28T08:01:11.458" v="18" actId="478"/>
          <ac:picMkLst>
            <pc:docMk/>
            <pc:sldMk cId="0" sldId="260"/>
            <ac:picMk id="10" creationId="{AACA9D69-10E1-005C-EBA8-F5B709BF3946}"/>
          </ac:picMkLst>
        </pc:picChg>
        <pc:picChg chg="del">
          <ac:chgData name="Yannick Spatz" userId="7b660818652cf050" providerId="LiveId" clId="{F5D817D4-B95E-4E17-82DC-0F3432201AD6}" dt="2024-11-28T08:01:10.058" v="16" actId="478"/>
          <ac:picMkLst>
            <pc:docMk/>
            <pc:sldMk cId="0" sldId="260"/>
            <ac:picMk id="11" creationId="{53608658-3AF3-C1FD-4F8F-AA22EFA887A0}"/>
          </ac:picMkLst>
        </pc:picChg>
        <pc:picChg chg="del">
          <ac:chgData name="Yannick Spatz" userId="7b660818652cf050" providerId="LiveId" clId="{F5D817D4-B95E-4E17-82DC-0F3432201AD6}" dt="2024-11-28T08:01:09.472" v="15" actId="478"/>
          <ac:picMkLst>
            <pc:docMk/>
            <pc:sldMk cId="0" sldId="260"/>
            <ac:picMk id="14" creationId="{AC18012C-C398-8888-E403-8102FE338A99}"/>
          </ac:picMkLst>
        </pc:picChg>
        <pc:picChg chg="del">
          <ac:chgData name="Yannick Spatz" userId="7b660818652cf050" providerId="LiveId" clId="{F5D817D4-B95E-4E17-82DC-0F3432201AD6}" dt="2024-11-28T08:01:08.029" v="13" actId="478"/>
          <ac:picMkLst>
            <pc:docMk/>
            <pc:sldMk cId="0" sldId="260"/>
            <ac:picMk id="16" creationId="{5FB7C2D0-5C36-D89C-0795-98A0131C5D86}"/>
          </ac:picMkLst>
        </pc:picChg>
        <pc:picChg chg="del">
          <ac:chgData name="Yannick Spatz" userId="7b660818652cf050" providerId="LiveId" clId="{F5D817D4-B95E-4E17-82DC-0F3432201AD6}" dt="2024-11-28T08:01:08.707" v="14" actId="478"/>
          <ac:picMkLst>
            <pc:docMk/>
            <pc:sldMk cId="0" sldId="260"/>
            <ac:picMk id="17" creationId="{DADD6DA0-059E-1C2F-2C1A-67E520CB82F6}"/>
          </ac:picMkLst>
        </pc:picChg>
        <pc:picChg chg="add mod">
          <ac:chgData name="Yannick Spatz" userId="7b660818652cf050" providerId="LiveId" clId="{F5D817D4-B95E-4E17-82DC-0F3432201AD6}" dt="2024-11-28T08:30:03.528" v="701" actId="1076"/>
          <ac:picMkLst>
            <pc:docMk/>
            <pc:sldMk cId="0" sldId="260"/>
            <ac:picMk id="20" creationId="{957A3120-8308-027D-8032-ADEFCE1C82B4}"/>
          </ac:picMkLst>
        </pc:picChg>
        <pc:picChg chg="add mod">
          <ac:chgData name="Yannick Spatz" userId="7b660818652cf050" providerId="LiveId" clId="{F5D817D4-B95E-4E17-82DC-0F3432201AD6}" dt="2024-11-28T08:33:41.999" v="738" actId="1076"/>
          <ac:picMkLst>
            <pc:docMk/>
            <pc:sldMk cId="0" sldId="260"/>
            <ac:picMk id="34" creationId="{EABFC8DB-41DE-CF60-405C-55E80B97AF18}"/>
          </ac:picMkLst>
        </pc:picChg>
        <pc:picChg chg="add mod">
          <ac:chgData name="Yannick Spatz" userId="7b660818652cf050" providerId="LiveId" clId="{F5D817D4-B95E-4E17-82DC-0F3432201AD6}" dt="2024-11-28T08:33:39.153" v="737" actId="1076"/>
          <ac:picMkLst>
            <pc:docMk/>
            <pc:sldMk cId="0" sldId="260"/>
            <ac:picMk id="36" creationId="{19C18483-64A5-3961-DFF1-77F61ADA00CA}"/>
          </ac:picMkLst>
        </pc:picChg>
        <pc:picChg chg="add del mod">
          <ac:chgData name="Yannick Spatz" userId="7b660818652cf050" providerId="LiveId" clId="{F5D817D4-B95E-4E17-82DC-0F3432201AD6}" dt="2024-11-28T08:35:02.008" v="744" actId="478"/>
          <ac:picMkLst>
            <pc:docMk/>
            <pc:sldMk cId="0" sldId="260"/>
            <ac:picMk id="38" creationId="{7A9B1E9E-9349-CB9B-EA2D-963559A1ACAD}"/>
          </ac:picMkLst>
        </pc:picChg>
        <pc:picChg chg="add mod">
          <ac:chgData name="Yannick Spatz" userId="7b660818652cf050" providerId="LiveId" clId="{F5D817D4-B95E-4E17-82DC-0F3432201AD6}" dt="2024-11-28T08:36:02.599" v="753" actId="1076"/>
          <ac:picMkLst>
            <pc:docMk/>
            <pc:sldMk cId="0" sldId="260"/>
            <ac:picMk id="40" creationId="{F2A978D9-3B29-9DDD-0E1E-20AB2E992409}"/>
          </ac:picMkLst>
        </pc:picChg>
        <pc:cxnChg chg="add del mod">
          <ac:chgData name="Yannick Spatz" userId="7b660818652cf050" providerId="LiveId" clId="{F5D817D4-B95E-4E17-82DC-0F3432201AD6}" dt="2024-11-28T08:29:51.200" v="696" actId="478"/>
          <ac:cxnSpMkLst>
            <pc:docMk/>
            <pc:sldMk cId="0" sldId="260"/>
            <ac:cxnSpMk id="12" creationId="{B113F418-0E80-A150-582C-AA9B1D30773F}"/>
          </ac:cxnSpMkLst>
        </pc:cxnChg>
        <pc:cxnChg chg="add del mod">
          <ac:chgData name="Yannick Spatz" userId="7b660818652cf050" providerId="LiveId" clId="{F5D817D4-B95E-4E17-82DC-0F3432201AD6}" dt="2024-11-28T08:29:58.751" v="699" actId="478"/>
          <ac:cxnSpMkLst>
            <pc:docMk/>
            <pc:sldMk cId="0" sldId="260"/>
            <ac:cxnSpMk id="18" creationId="{A6D6A4FB-30EC-C525-38BC-B4CDA43E03DA}"/>
          </ac:cxnSpMkLst>
        </pc:cxnChg>
        <pc:cxnChg chg="add mod">
          <ac:chgData name="Yannick Spatz" userId="7b660818652cf050" providerId="LiveId" clId="{F5D817D4-B95E-4E17-82DC-0F3432201AD6}" dt="2024-11-28T08:36:51.822" v="768" actId="14100"/>
          <ac:cxnSpMkLst>
            <pc:docMk/>
            <pc:sldMk cId="0" sldId="260"/>
            <ac:cxnSpMk id="22" creationId="{BEDBF836-DC75-4833-59E2-739ED9445343}"/>
          </ac:cxnSpMkLst>
        </pc:cxnChg>
        <pc:cxnChg chg="add mod">
          <ac:chgData name="Yannick Spatz" userId="7b660818652cf050" providerId="LiveId" clId="{F5D817D4-B95E-4E17-82DC-0F3432201AD6}" dt="2024-11-28T08:31:40.367" v="727" actId="1076"/>
          <ac:cxnSpMkLst>
            <pc:docMk/>
            <pc:sldMk cId="0" sldId="260"/>
            <ac:cxnSpMk id="24" creationId="{63926D85-B95E-DEC0-14C7-C0C7B4BDF09A}"/>
          </ac:cxnSpMkLst>
        </pc:cxnChg>
        <pc:cxnChg chg="add mod">
          <ac:chgData name="Yannick Spatz" userId="7b660818652cf050" providerId="LiveId" clId="{F5D817D4-B95E-4E17-82DC-0F3432201AD6}" dt="2024-11-28T08:31:33.607" v="723" actId="1076"/>
          <ac:cxnSpMkLst>
            <pc:docMk/>
            <pc:sldMk cId="0" sldId="260"/>
            <ac:cxnSpMk id="26" creationId="{11731D89-BF15-7D4E-EE5F-2FB012C9424C}"/>
          </ac:cxnSpMkLst>
        </pc:cxnChg>
        <pc:cxnChg chg="add mod">
          <ac:chgData name="Yannick Spatz" userId="7b660818652cf050" providerId="LiveId" clId="{F5D817D4-B95E-4E17-82DC-0F3432201AD6}" dt="2024-11-28T08:36:42.799" v="764" actId="14100"/>
          <ac:cxnSpMkLst>
            <pc:docMk/>
            <pc:sldMk cId="0" sldId="260"/>
            <ac:cxnSpMk id="27" creationId="{6F76D51F-7AF2-AA4D-8ED1-0C85AE584EAD}"/>
          </ac:cxnSpMkLst>
        </pc:cxnChg>
        <pc:cxnChg chg="add mod">
          <ac:chgData name="Yannick Spatz" userId="7b660818652cf050" providerId="LiveId" clId="{F5D817D4-B95E-4E17-82DC-0F3432201AD6}" dt="2024-11-28T08:36:48.816" v="767" actId="14100"/>
          <ac:cxnSpMkLst>
            <pc:docMk/>
            <pc:sldMk cId="0" sldId="260"/>
            <ac:cxnSpMk id="42" creationId="{ED7AF484-4806-DF99-6C88-C9B311DD9C28}"/>
          </ac:cxnSpMkLst>
        </pc:cxnChg>
        <pc:cxnChg chg="add mod">
          <ac:chgData name="Yannick Spatz" userId="7b660818652cf050" providerId="LiveId" clId="{F5D817D4-B95E-4E17-82DC-0F3432201AD6}" dt="2024-11-28T08:36:58.504" v="772" actId="1036"/>
          <ac:cxnSpMkLst>
            <pc:docMk/>
            <pc:sldMk cId="0" sldId="260"/>
            <ac:cxnSpMk id="46" creationId="{9C339F00-137D-A1E8-1D5F-54536E4760C6}"/>
          </ac:cxnSpMkLst>
        </pc:cxnChg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0" sldId="261"/>
        </pc:sldMkLst>
      </pc:sldChg>
      <pc:sldChg chg="addSp delSp modSp add mod modAnim">
        <pc:chgData name="Yannick Spatz" userId="7b660818652cf050" providerId="LiveId" clId="{F5D817D4-B95E-4E17-82DC-0F3432201AD6}" dt="2024-11-28T11:37:20.126" v="2093" actId="20577"/>
        <pc:sldMkLst>
          <pc:docMk/>
          <pc:sldMk cId="2950067086" sldId="261"/>
        </pc:sldMkLst>
        <pc:spChg chg="mod">
          <ac:chgData name="Yannick Spatz" userId="7b660818652cf050" providerId="LiveId" clId="{F5D817D4-B95E-4E17-82DC-0F3432201AD6}" dt="2024-11-28T11:37:20.126" v="2093" actId="20577"/>
          <ac:spMkLst>
            <pc:docMk/>
            <pc:sldMk cId="2950067086" sldId="261"/>
            <ac:spMk id="4" creationId="{01AD2EB6-76DE-8B69-CBE3-106D9E9431ED}"/>
          </ac:spMkLst>
        </pc:spChg>
        <pc:spChg chg="add del mod ord">
          <ac:chgData name="Yannick Spatz" userId="7b660818652cf050" providerId="LiveId" clId="{F5D817D4-B95E-4E17-82DC-0F3432201AD6}" dt="2024-11-28T08:37:40.808" v="784" actId="478"/>
          <ac:spMkLst>
            <pc:docMk/>
            <pc:sldMk cId="2950067086" sldId="261"/>
            <ac:spMk id="9" creationId="{FFD4DA7B-A2B9-B23E-CC84-44EC5A2096F7}"/>
          </ac:spMkLst>
        </pc:spChg>
        <pc:spChg chg="add mod">
          <ac:chgData name="Yannick Spatz" userId="7b660818652cf050" providerId="LiveId" clId="{F5D817D4-B95E-4E17-82DC-0F3432201AD6}" dt="2024-11-28T08:11:24.485" v="178"/>
          <ac:spMkLst>
            <pc:docMk/>
            <pc:sldMk cId="2950067086" sldId="261"/>
            <ac:spMk id="10" creationId="{BF7F9538-A42C-CEA4-B260-502338DC6E59}"/>
          </ac:spMkLst>
        </pc:spChg>
        <pc:spChg chg="add del mod">
          <ac:chgData name="Yannick Spatz" userId="7b660818652cf050" providerId="LiveId" clId="{F5D817D4-B95E-4E17-82DC-0F3432201AD6}" dt="2024-11-28T08:37:37.616" v="776" actId="478"/>
          <ac:spMkLst>
            <pc:docMk/>
            <pc:sldMk cId="2950067086" sldId="261"/>
            <ac:spMk id="11" creationId="{A59B38D3-C041-A25F-A013-233CAD9AFAAB}"/>
          </ac:spMkLst>
        </pc:spChg>
        <pc:spChg chg="add del mod">
          <ac:chgData name="Yannick Spatz" userId="7b660818652cf050" providerId="LiveId" clId="{F5D817D4-B95E-4E17-82DC-0F3432201AD6}" dt="2024-11-28T08:37:38.808" v="778" actId="478"/>
          <ac:spMkLst>
            <pc:docMk/>
            <pc:sldMk cId="2950067086" sldId="261"/>
            <ac:spMk id="14" creationId="{90414C6B-EB13-9BB3-4107-64F62C201831}"/>
          </ac:spMkLst>
        </pc:spChg>
        <pc:spChg chg="add del mod">
          <ac:chgData name="Yannick Spatz" userId="7b660818652cf050" providerId="LiveId" clId="{F5D817D4-B95E-4E17-82DC-0F3432201AD6}" dt="2024-11-28T08:37:39.214" v="779" actId="478"/>
          <ac:spMkLst>
            <pc:docMk/>
            <pc:sldMk cId="2950067086" sldId="261"/>
            <ac:spMk id="15" creationId="{BAF895D6-D7D3-5609-1F28-EF1CD2C8E740}"/>
          </ac:spMkLst>
        </pc:spChg>
        <pc:spChg chg="add del mod">
          <ac:chgData name="Yannick Spatz" userId="7b660818652cf050" providerId="LiveId" clId="{F5D817D4-B95E-4E17-82DC-0F3432201AD6}" dt="2024-11-28T08:42:44.486" v="857" actId="478"/>
          <ac:spMkLst>
            <pc:docMk/>
            <pc:sldMk cId="2950067086" sldId="261"/>
            <ac:spMk id="18" creationId="{590500B1-F397-18BA-4B14-0D1598767FDF}"/>
          </ac:spMkLst>
        </pc:spChg>
        <pc:picChg chg="add del mod">
          <ac:chgData name="Yannick Spatz" userId="7b660818652cf050" providerId="LiveId" clId="{F5D817D4-B95E-4E17-82DC-0F3432201AD6}" dt="2024-11-28T08:37:39.878" v="781" actId="478"/>
          <ac:picMkLst>
            <pc:docMk/>
            <pc:sldMk cId="2950067086" sldId="261"/>
            <ac:picMk id="3" creationId="{0CCC5AA2-34EB-833E-FA3D-0EB4E476C50F}"/>
          </ac:picMkLst>
        </pc:picChg>
        <pc:picChg chg="add del mod">
          <ac:chgData name="Yannick Spatz" userId="7b660818652cf050" providerId="LiveId" clId="{F5D817D4-B95E-4E17-82DC-0F3432201AD6}" dt="2024-11-28T08:37:40.233" v="782" actId="478"/>
          <ac:picMkLst>
            <pc:docMk/>
            <pc:sldMk cId="2950067086" sldId="261"/>
            <ac:picMk id="5" creationId="{E27F5EC1-F290-EFEF-E53B-0FC50A459FEA}"/>
          </ac:picMkLst>
        </pc:picChg>
        <pc:picChg chg="add del mod">
          <ac:chgData name="Yannick Spatz" userId="7b660818652cf050" providerId="LiveId" clId="{F5D817D4-B95E-4E17-82DC-0F3432201AD6}" dt="2024-11-28T08:37:40.551" v="783" actId="478"/>
          <ac:picMkLst>
            <pc:docMk/>
            <pc:sldMk cId="2950067086" sldId="261"/>
            <ac:picMk id="6" creationId="{AC31B418-BA61-CA8D-6385-F1DD8E0E6D27}"/>
          </ac:picMkLst>
        </pc:picChg>
        <pc:picChg chg="add del mod">
          <ac:chgData name="Yannick Spatz" userId="7b660818652cf050" providerId="LiveId" clId="{F5D817D4-B95E-4E17-82DC-0F3432201AD6}" dt="2024-11-28T08:10:24.844" v="162" actId="478"/>
          <ac:picMkLst>
            <pc:docMk/>
            <pc:sldMk cId="2950067086" sldId="261"/>
            <ac:picMk id="7" creationId="{BC83F1C0-A70E-BFAD-8324-621508F2DB4C}"/>
          </ac:picMkLst>
        </pc:picChg>
        <pc:picChg chg="add del mod">
          <ac:chgData name="Yannick Spatz" userId="7b660818652cf050" providerId="LiveId" clId="{F5D817D4-B95E-4E17-82DC-0F3432201AD6}" dt="2024-11-28T08:37:39.542" v="780" actId="478"/>
          <ac:picMkLst>
            <pc:docMk/>
            <pc:sldMk cId="2950067086" sldId="261"/>
            <ac:picMk id="8" creationId="{E1E97796-6AD6-F1D8-0908-280AFFB2F2D5}"/>
          </ac:picMkLst>
        </pc:picChg>
        <pc:picChg chg="add del mod">
          <ac:chgData name="Yannick Spatz" userId="7b660818652cf050" providerId="LiveId" clId="{F5D817D4-B95E-4E17-82DC-0F3432201AD6}" dt="2024-11-28T08:37:38.176" v="777" actId="478"/>
          <ac:picMkLst>
            <pc:docMk/>
            <pc:sldMk cId="2950067086" sldId="261"/>
            <ac:picMk id="13" creationId="{81EBE697-9D2E-1247-4C58-84073D88F5AA}"/>
          </ac:picMkLst>
        </pc:picChg>
        <pc:picChg chg="add mod">
          <ac:chgData name="Yannick Spatz" userId="7b660818652cf050" providerId="LiveId" clId="{F5D817D4-B95E-4E17-82DC-0F3432201AD6}" dt="2024-11-28T08:43:32.404" v="862" actId="1076"/>
          <ac:picMkLst>
            <pc:docMk/>
            <pc:sldMk cId="2950067086" sldId="261"/>
            <ac:picMk id="17" creationId="{7B77B245-CDD2-92F8-F3D3-D6DC2B0025B3}"/>
          </ac:picMkLst>
        </pc:picChg>
        <pc:cxnChg chg="add mod">
          <ac:chgData name="Yannick Spatz" userId="7b660818652cf050" providerId="LiveId" clId="{F5D817D4-B95E-4E17-82DC-0F3432201AD6}" dt="2024-11-28T08:43:26.081" v="859"/>
          <ac:cxnSpMkLst>
            <pc:docMk/>
            <pc:sldMk cId="2950067086" sldId="261"/>
            <ac:cxnSpMk id="19" creationId="{BDBE8B7B-E470-142A-C999-97F8A3E1E290}"/>
          </ac:cxnSpMkLst>
        </pc:cxnChg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0" sldId="262"/>
        </pc:sldMkLst>
      </pc:sldChg>
      <pc:sldChg chg="addSp delSp modSp add mod modAnim modNotesTx">
        <pc:chgData name="Yannick Spatz" userId="7b660818652cf050" providerId="LiveId" clId="{F5D817D4-B95E-4E17-82DC-0F3432201AD6}" dt="2024-11-28T11:26:23.736" v="1968" actId="1076"/>
        <pc:sldMkLst>
          <pc:docMk/>
          <pc:sldMk cId="1064267695" sldId="262"/>
        </pc:sldMkLst>
        <pc:spChg chg="mod">
          <ac:chgData name="Yannick Spatz" userId="7b660818652cf050" providerId="LiveId" clId="{F5D817D4-B95E-4E17-82DC-0F3432201AD6}" dt="2024-11-28T08:13:43.123" v="238" actId="20577"/>
          <ac:spMkLst>
            <pc:docMk/>
            <pc:sldMk cId="1064267695" sldId="262"/>
            <ac:spMk id="4" creationId="{4914B8C6-4C82-A668-7D6E-C488F5EDDF2C}"/>
          </ac:spMkLst>
        </pc:spChg>
        <pc:spChg chg="del">
          <ac:chgData name="Yannick Spatz" userId="7b660818652cf050" providerId="LiveId" clId="{F5D817D4-B95E-4E17-82DC-0F3432201AD6}" dt="2024-11-28T08:13:28.249" v="218" actId="478"/>
          <ac:spMkLst>
            <pc:docMk/>
            <pc:sldMk cId="1064267695" sldId="262"/>
            <ac:spMk id="9" creationId="{23A748E3-84B0-27DE-8694-0F63AB289856}"/>
          </ac:spMkLst>
        </pc:spChg>
        <pc:spChg chg="del">
          <ac:chgData name="Yannick Spatz" userId="7b660818652cf050" providerId="LiveId" clId="{F5D817D4-B95E-4E17-82DC-0F3432201AD6}" dt="2024-11-28T08:13:25.378" v="213" actId="478"/>
          <ac:spMkLst>
            <pc:docMk/>
            <pc:sldMk cId="1064267695" sldId="262"/>
            <ac:spMk id="11" creationId="{6D4420D2-D54E-AB69-1576-E2A09453331B}"/>
          </ac:spMkLst>
        </pc:spChg>
        <pc:spChg chg="del">
          <ac:chgData name="Yannick Spatz" userId="7b660818652cf050" providerId="LiveId" clId="{F5D817D4-B95E-4E17-82DC-0F3432201AD6}" dt="2024-11-28T08:13:26.026" v="214" actId="478"/>
          <ac:spMkLst>
            <pc:docMk/>
            <pc:sldMk cId="1064267695" sldId="262"/>
            <ac:spMk id="14" creationId="{F3D6010F-C7ED-18CC-67C6-793EC4B8BD91}"/>
          </ac:spMkLst>
        </pc:spChg>
        <pc:spChg chg="del">
          <ac:chgData name="Yannick Spatz" userId="7b660818652cf050" providerId="LiveId" clId="{F5D817D4-B95E-4E17-82DC-0F3432201AD6}" dt="2024-11-28T08:13:27.193" v="216" actId="478"/>
          <ac:spMkLst>
            <pc:docMk/>
            <pc:sldMk cId="1064267695" sldId="262"/>
            <ac:spMk id="15" creationId="{DEF69130-7707-DBB1-BD59-998A75B5C6A7}"/>
          </ac:spMkLst>
        </pc:spChg>
        <pc:spChg chg="add del mod">
          <ac:chgData name="Yannick Spatz" userId="7b660818652cf050" providerId="LiveId" clId="{F5D817D4-B95E-4E17-82DC-0F3432201AD6}" dt="2024-11-28T08:20:31.759" v="285" actId="478"/>
          <ac:spMkLst>
            <pc:docMk/>
            <pc:sldMk cId="1064267695" sldId="262"/>
            <ac:spMk id="20" creationId="{5C064C57-97CA-CD58-5035-7699D8105767}"/>
          </ac:spMkLst>
        </pc:spChg>
        <pc:spChg chg="add del mod">
          <ac:chgData name="Yannick Spatz" userId="7b660818652cf050" providerId="LiveId" clId="{F5D817D4-B95E-4E17-82DC-0F3432201AD6}" dt="2024-11-28T08:20:31.362" v="284" actId="478"/>
          <ac:spMkLst>
            <pc:docMk/>
            <pc:sldMk cId="1064267695" sldId="262"/>
            <ac:spMk id="21" creationId="{76CA8FDA-924A-24D1-9B47-EE3895323480}"/>
          </ac:spMkLst>
        </pc:spChg>
        <pc:spChg chg="add mod">
          <ac:chgData name="Yannick Spatz" userId="7b660818652cf050" providerId="LiveId" clId="{F5D817D4-B95E-4E17-82DC-0F3432201AD6}" dt="2024-11-28T11:26:23.736" v="1968" actId="1076"/>
          <ac:spMkLst>
            <pc:docMk/>
            <pc:sldMk cId="1064267695" sldId="262"/>
            <ac:spMk id="22" creationId="{802F4138-6B35-81BE-43C8-30BCCBE8C4B9}"/>
          </ac:spMkLst>
        </pc:spChg>
        <pc:picChg chg="del">
          <ac:chgData name="Yannick Spatz" userId="7b660818652cf050" providerId="LiveId" clId="{F5D817D4-B95E-4E17-82DC-0F3432201AD6}" dt="2024-11-28T08:13:28.792" v="219" actId="478"/>
          <ac:picMkLst>
            <pc:docMk/>
            <pc:sldMk cId="1064267695" sldId="262"/>
            <ac:picMk id="3" creationId="{BF1D988D-24A2-23A3-692F-68E6E39273C0}"/>
          </ac:picMkLst>
        </pc:picChg>
        <pc:picChg chg="del">
          <ac:chgData name="Yannick Spatz" userId="7b660818652cf050" providerId="LiveId" clId="{F5D817D4-B95E-4E17-82DC-0F3432201AD6}" dt="2024-11-28T08:13:29.479" v="221" actId="478"/>
          <ac:picMkLst>
            <pc:docMk/>
            <pc:sldMk cId="1064267695" sldId="262"/>
            <ac:picMk id="5" creationId="{FE9CAC6E-5D08-5F2B-1DD1-2D5918B9E814}"/>
          </ac:picMkLst>
        </pc:picChg>
        <pc:picChg chg="del">
          <ac:chgData name="Yannick Spatz" userId="7b660818652cf050" providerId="LiveId" clId="{F5D817D4-B95E-4E17-82DC-0F3432201AD6}" dt="2024-11-28T08:13:29.184" v="220" actId="478"/>
          <ac:picMkLst>
            <pc:docMk/>
            <pc:sldMk cId="1064267695" sldId="262"/>
            <ac:picMk id="6" creationId="{24DE9871-8268-A8E5-C756-5ED2055EDDAD}"/>
          </ac:picMkLst>
        </pc:picChg>
        <pc:picChg chg="add mod">
          <ac:chgData name="Yannick Spatz" userId="7b660818652cf050" providerId="LiveId" clId="{F5D817D4-B95E-4E17-82DC-0F3432201AD6}" dt="2024-11-28T08:20:35.168" v="287" actId="1076"/>
          <ac:picMkLst>
            <pc:docMk/>
            <pc:sldMk cId="1064267695" sldId="262"/>
            <ac:picMk id="7" creationId="{6EEA0B83-780B-2F23-61FC-958B9B18A881}"/>
          </ac:picMkLst>
        </pc:picChg>
        <pc:picChg chg="del">
          <ac:chgData name="Yannick Spatz" userId="7b660818652cf050" providerId="LiveId" clId="{F5D817D4-B95E-4E17-82DC-0F3432201AD6}" dt="2024-11-28T08:13:27.512" v="217" actId="478"/>
          <ac:picMkLst>
            <pc:docMk/>
            <pc:sldMk cId="1064267695" sldId="262"/>
            <ac:picMk id="8" creationId="{29928347-881B-E8A1-3B9E-A7B26B9668A7}"/>
          </ac:picMkLst>
        </pc:picChg>
        <pc:picChg chg="add mod">
          <ac:chgData name="Yannick Spatz" userId="7b660818652cf050" providerId="LiveId" clId="{F5D817D4-B95E-4E17-82DC-0F3432201AD6}" dt="2024-11-28T08:20:34.375" v="286" actId="1076"/>
          <ac:picMkLst>
            <pc:docMk/>
            <pc:sldMk cId="1064267695" sldId="262"/>
            <ac:picMk id="10" creationId="{36727227-D4F0-242C-D7E0-19ED4820951B}"/>
          </ac:picMkLst>
        </pc:picChg>
        <pc:picChg chg="del">
          <ac:chgData name="Yannick Spatz" userId="7b660818652cf050" providerId="LiveId" clId="{F5D817D4-B95E-4E17-82DC-0F3432201AD6}" dt="2024-11-28T08:13:26.576" v="215" actId="478"/>
          <ac:picMkLst>
            <pc:docMk/>
            <pc:sldMk cId="1064267695" sldId="262"/>
            <ac:picMk id="13" creationId="{1EE83051-2B44-A1C7-69B4-45719D194DA8}"/>
          </ac:picMkLst>
        </pc:picChg>
        <pc:picChg chg="add mod">
          <ac:chgData name="Yannick Spatz" userId="7b660818652cf050" providerId="LiveId" clId="{F5D817D4-B95E-4E17-82DC-0F3432201AD6}" dt="2024-11-28T08:20:36.800" v="288" actId="1076"/>
          <ac:picMkLst>
            <pc:docMk/>
            <pc:sldMk cId="1064267695" sldId="262"/>
            <ac:picMk id="16" creationId="{37438514-12ED-5963-E54A-B04DFB193ECB}"/>
          </ac:picMkLst>
        </pc:picChg>
        <pc:cxnChg chg="add del mod">
          <ac:chgData name="Yannick Spatz" userId="7b660818652cf050" providerId="LiveId" clId="{F5D817D4-B95E-4E17-82DC-0F3432201AD6}" dt="2024-11-28T08:19:23.944" v="269" actId="478"/>
          <ac:cxnSpMkLst>
            <pc:docMk/>
            <pc:sldMk cId="1064267695" sldId="262"/>
            <ac:cxnSpMk id="18" creationId="{B8C1E367-0496-70E6-89FE-7B066213F4EB}"/>
          </ac:cxnSpMkLst>
        </pc:cxnChg>
        <pc:cxnChg chg="add del mod">
          <ac:chgData name="Yannick Spatz" userId="7b660818652cf050" providerId="LiveId" clId="{F5D817D4-B95E-4E17-82DC-0F3432201AD6}" dt="2024-11-28T09:03:48.998" v="1194" actId="478"/>
          <ac:cxnSpMkLst>
            <pc:docMk/>
            <pc:sldMk cId="1064267695" sldId="262"/>
            <ac:cxnSpMk id="24" creationId="{913030E9-B51F-F0F8-E958-66C5C0455EFD}"/>
          </ac:cxnSpMkLst>
        </pc:cxnChg>
      </pc:sldChg>
      <pc:sldChg chg="addSp delSp modSp add mod delAnim modAnim">
        <pc:chgData name="Yannick Spatz" userId="7b660818652cf050" providerId="LiveId" clId="{F5D817D4-B95E-4E17-82DC-0F3432201AD6}" dt="2024-11-28T11:37:30.992" v="2094" actId="20577"/>
        <pc:sldMkLst>
          <pc:docMk/>
          <pc:sldMk cId="2018302662" sldId="263"/>
        </pc:sldMkLst>
        <pc:spChg chg="mod">
          <ac:chgData name="Yannick Spatz" userId="7b660818652cf050" providerId="LiveId" clId="{F5D817D4-B95E-4E17-82DC-0F3432201AD6}" dt="2024-11-28T11:37:30.992" v="2094" actId="20577"/>
          <ac:spMkLst>
            <pc:docMk/>
            <pc:sldMk cId="2018302662" sldId="263"/>
            <ac:spMk id="4" creationId="{A4439BCF-B85A-F49E-8A82-B45AA97A89FA}"/>
          </ac:spMkLst>
        </pc:spChg>
        <pc:spChg chg="add mod">
          <ac:chgData name="Yannick Spatz" userId="7b660818652cf050" providerId="LiveId" clId="{F5D817D4-B95E-4E17-82DC-0F3432201AD6}" dt="2024-11-28T08:48:52.520" v="948" actId="1076"/>
          <ac:spMkLst>
            <pc:docMk/>
            <pc:sldMk cId="2018302662" sldId="263"/>
            <ac:spMk id="6" creationId="{666877B9-2F71-93AE-4877-2AC77BAA413A}"/>
          </ac:spMkLst>
        </pc:spChg>
        <pc:spChg chg="add mod">
          <ac:chgData name="Yannick Spatz" userId="7b660818652cf050" providerId="LiveId" clId="{F5D817D4-B95E-4E17-82DC-0F3432201AD6}" dt="2024-11-28T08:49:56.173" v="977" actId="1076"/>
          <ac:spMkLst>
            <pc:docMk/>
            <pc:sldMk cId="2018302662" sldId="263"/>
            <ac:spMk id="15" creationId="{EA84F645-1650-9FCB-429A-941D33C20493}"/>
          </ac:spMkLst>
        </pc:spChg>
        <pc:spChg chg="add mod">
          <ac:chgData name="Yannick Spatz" userId="7b660818652cf050" providerId="LiveId" clId="{F5D817D4-B95E-4E17-82DC-0F3432201AD6}" dt="2024-11-28T08:52:20.182" v="1011" actId="14100"/>
          <ac:spMkLst>
            <pc:docMk/>
            <pc:sldMk cId="2018302662" sldId="263"/>
            <ac:spMk id="32" creationId="{F8F97F3A-2DD4-0B19-3FA7-A1336D24F340}"/>
          </ac:spMkLst>
        </pc:spChg>
        <pc:spChg chg="add mod">
          <ac:chgData name="Yannick Spatz" userId="7b660818652cf050" providerId="LiveId" clId="{F5D817D4-B95E-4E17-82DC-0F3432201AD6}" dt="2024-11-28T08:52:55.575" v="1019" actId="1076"/>
          <ac:spMkLst>
            <pc:docMk/>
            <pc:sldMk cId="2018302662" sldId="263"/>
            <ac:spMk id="33" creationId="{C2CDFEE6-73A2-0617-638E-308908225CCC}"/>
          </ac:spMkLst>
        </pc:spChg>
        <pc:picChg chg="add mod">
          <ac:chgData name="Yannick Spatz" userId="7b660818652cf050" providerId="LiveId" clId="{F5D817D4-B95E-4E17-82DC-0F3432201AD6}" dt="2024-11-28T08:48:52.520" v="948" actId="1076"/>
          <ac:picMkLst>
            <pc:docMk/>
            <pc:sldMk cId="2018302662" sldId="263"/>
            <ac:picMk id="2" creationId="{A7D8A21E-F2E3-0010-F131-91FA857F4974}"/>
          </ac:picMkLst>
        </pc:picChg>
        <pc:picChg chg="add mod">
          <ac:chgData name="Yannick Spatz" userId="7b660818652cf050" providerId="LiveId" clId="{F5D817D4-B95E-4E17-82DC-0F3432201AD6}" dt="2024-11-28T08:51:04.985" v="997" actId="1582"/>
          <ac:picMkLst>
            <pc:docMk/>
            <pc:sldMk cId="2018302662" sldId="263"/>
            <ac:picMk id="5" creationId="{19BBFE6C-E3CC-ADAF-F433-C8EE56CC6004}"/>
          </ac:picMkLst>
        </pc:picChg>
        <pc:picChg chg="add mod">
          <ac:chgData name="Yannick Spatz" userId="7b660818652cf050" providerId="LiveId" clId="{F5D817D4-B95E-4E17-82DC-0F3432201AD6}" dt="2024-11-28T08:51:04.985" v="997" actId="1582"/>
          <ac:picMkLst>
            <pc:docMk/>
            <pc:sldMk cId="2018302662" sldId="263"/>
            <ac:picMk id="8" creationId="{40C8880A-47FD-1FB6-5A59-95D9FD8656AA}"/>
          </ac:picMkLst>
        </pc:picChg>
        <pc:picChg chg="add del mod">
          <ac:chgData name="Yannick Spatz" userId="7b660818652cf050" providerId="LiveId" clId="{F5D817D4-B95E-4E17-82DC-0F3432201AD6}" dt="2024-11-28T08:48:04.676" v="940" actId="22"/>
          <ac:picMkLst>
            <pc:docMk/>
            <pc:sldMk cId="2018302662" sldId="263"/>
            <ac:picMk id="10" creationId="{9699D855-AB98-0D15-7537-D6414BF9035D}"/>
          </ac:picMkLst>
        </pc:picChg>
        <pc:picChg chg="add del mod">
          <ac:chgData name="Yannick Spatz" userId="7b660818652cf050" providerId="LiveId" clId="{F5D817D4-B95E-4E17-82DC-0F3432201AD6}" dt="2024-11-28T08:48:13.974" v="944" actId="478"/>
          <ac:picMkLst>
            <pc:docMk/>
            <pc:sldMk cId="2018302662" sldId="263"/>
            <ac:picMk id="12" creationId="{048D4754-0B0E-C80B-B55B-1369A9E09D73}"/>
          </ac:picMkLst>
        </pc:picChg>
        <pc:picChg chg="add mod">
          <ac:chgData name="Yannick Spatz" userId="7b660818652cf050" providerId="LiveId" clId="{F5D817D4-B95E-4E17-82DC-0F3432201AD6}" dt="2024-11-28T08:51:04.985" v="997" actId="1582"/>
          <ac:picMkLst>
            <pc:docMk/>
            <pc:sldMk cId="2018302662" sldId="263"/>
            <ac:picMk id="14" creationId="{D1CECAA4-E4BF-DF27-580D-2E404CE91AD5}"/>
          </ac:picMkLst>
        </pc:picChg>
        <pc:picChg chg="del">
          <ac:chgData name="Yannick Spatz" userId="7b660818652cf050" providerId="LiveId" clId="{F5D817D4-B95E-4E17-82DC-0F3432201AD6}" dt="2024-11-28T08:43:40.562" v="865" actId="478"/>
          <ac:picMkLst>
            <pc:docMk/>
            <pc:sldMk cId="2018302662" sldId="263"/>
            <ac:picMk id="17" creationId="{FCE6906D-D135-BD96-100C-64CB6ECA23AD}"/>
          </ac:picMkLst>
        </pc:picChg>
        <pc:picChg chg="add mod">
          <ac:chgData name="Yannick Spatz" userId="7b660818652cf050" providerId="LiveId" clId="{F5D817D4-B95E-4E17-82DC-0F3432201AD6}" dt="2024-11-28T08:50:55.441" v="995" actId="571"/>
          <ac:picMkLst>
            <pc:docMk/>
            <pc:sldMk cId="2018302662" sldId="263"/>
            <ac:picMk id="30" creationId="{042B7345-0F0E-95AF-2D8A-883F82DEF110}"/>
          </ac:picMkLst>
        </pc:picChg>
        <pc:picChg chg="add mod">
          <ac:chgData name="Yannick Spatz" userId="7b660818652cf050" providerId="LiveId" clId="{F5D817D4-B95E-4E17-82DC-0F3432201AD6}" dt="2024-11-28T08:50:55.441" v="995" actId="571"/>
          <ac:picMkLst>
            <pc:docMk/>
            <pc:sldMk cId="2018302662" sldId="263"/>
            <ac:picMk id="31" creationId="{EE70C5D2-5E37-8E22-098F-0009EFE9B6C2}"/>
          </ac:picMkLst>
        </pc:picChg>
        <pc:cxnChg chg="add mod">
          <ac:chgData name="Yannick Spatz" userId="7b660818652cf050" providerId="LiveId" clId="{F5D817D4-B95E-4E17-82DC-0F3432201AD6}" dt="2024-11-28T08:50:31.180" v="990" actId="13822"/>
          <ac:cxnSpMkLst>
            <pc:docMk/>
            <pc:sldMk cId="2018302662" sldId="263"/>
            <ac:cxnSpMk id="18" creationId="{C885FD90-82E7-409F-D4BC-4CB175A937FC}"/>
          </ac:cxnSpMkLst>
        </pc:cxnChg>
        <pc:cxnChg chg="add mod">
          <ac:chgData name="Yannick Spatz" userId="7b660818652cf050" providerId="LiveId" clId="{F5D817D4-B95E-4E17-82DC-0F3432201AD6}" dt="2024-11-28T08:50:50.278" v="993" actId="14100"/>
          <ac:cxnSpMkLst>
            <pc:docMk/>
            <pc:sldMk cId="2018302662" sldId="263"/>
            <ac:cxnSpMk id="21" creationId="{B59EAE33-C584-FEC7-6601-1A7E637DD603}"/>
          </ac:cxnSpMkLst>
        </pc:cxnChg>
        <pc:cxnChg chg="add mod">
          <ac:chgData name="Yannick Spatz" userId="7b660818652cf050" providerId="LiveId" clId="{F5D817D4-B95E-4E17-82DC-0F3432201AD6}" dt="2024-11-28T08:50:48.223" v="992" actId="1076"/>
          <ac:cxnSpMkLst>
            <pc:docMk/>
            <pc:sldMk cId="2018302662" sldId="263"/>
            <ac:cxnSpMk id="24" creationId="{8271382E-5243-F2EF-222F-11C685A6FA1C}"/>
          </ac:cxnSpMkLst>
        </pc:cxnChg>
        <pc:cxnChg chg="add mod">
          <ac:chgData name="Yannick Spatz" userId="7b660818652cf050" providerId="LiveId" clId="{F5D817D4-B95E-4E17-82DC-0F3432201AD6}" dt="2024-11-28T08:50:31.180" v="990" actId="13822"/>
          <ac:cxnSpMkLst>
            <pc:docMk/>
            <pc:sldMk cId="2018302662" sldId="263"/>
            <ac:cxnSpMk id="28" creationId="{F4CE75E5-39CA-EF3A-F3AE-0229B90E282D}"/>
          </ac:cxnSpMkLst>
        </pc:cxnChg>
      </pc:sldChg>
      <pc:sldChg chg="add del">
        <pc:chgData name="Yannick Spatz" userId="7b660818652cf050" providerId="LiveId" clId="{F5D817D4-B95E-4E17-82DC-0F3432201AD6}" dt="2024-11-28T08:43:32.816" v="863"/>
        <pc:sldMkLst>
          <pc:docMk/>
          <pc:sldMk cId="2936038179" sldId="263"/>
        </pc:sldMkLst>
      </pc:sldChg>
      <pc:sldChg chg="addSp delSp modSp add mod delAnim modAnim">
        <pc:chgData name="Yannick Spatz" userId="7b660818652cf050" providerId="LiveId" clId="{F5D817D4-B95E-4E17-82DC-0F3432201AD6}" dt="2024-11-28T11:37:34.530" v="2095" actId="20577"/>
        <pc:sldMkLst>
          <pc:docMk/>
          <pc:sldMk cId="2489777025" sldId="264"/>
        </pc:sldMkLst>
        <pc:spChg chg="add mod">
          <ac:chgData name="Yannick Spatz" userId="7b660818652cf050" providerId="LiveId" clId="{F5D817D4-B95E-4E17-82DC-0F3432201AD6}" dt="2024-11-28T08:55:27.359" v="1030" actId="1076"/>
          <ac:spMkLst>
            <pc:docMk/>
            <pc:sldMk cId="2489777025" sldId="264"/>
            <ac:spMk id="3" creationId="{55FC8994-405B-3279-C04A-E0D87994903A}"/>
          </ac:spMkLst>
        </pc:spChg>
        <pc:spChg chg="mod">
          <ac:chgData name="Yannick Spatz" userId="7b660818652cf050" providerId="LiveId" clId="{F5D817D4-B95E-4E17-82DC-0F3432201AD6}" dt="2024-11-28T11:37:34.530" v="2095" actId="20577"/>
          <ac:spMkLst>
            <pc:docMk/>
            <pc:sldMk cId="2489777025" sldId="264"/>
            <ac:spMk id="4" creationId="{88414974-8C4D-A7A5-12AD-C76005F42948}"/>
          </ac:spMkLst>
        </pc:spChg>
        <pc:spChg chg="del">
          <ac:chgData name="Yannick Spatz" userId="7b660818652cf050" providerId="LiveId" clId="{F5D817D4-B95E-4E17-82DC-0F3432201AD6}" dt="2024-11-28T08:51:35.054" v="1000" actId="478"/>
          <ac:spMkLst>
            <pc:docMk/>
            <pc:sldMk cId="2489777025" sldId="264"/>
            <ac:spMk id="6" creationId="{284551F7-D6C9-0203-9049-4293AC75E0C6}"/>
          </ac:spMkLst>
        </pc:spChg>
        <pc:spChg chg="add mod">
          <ac:chgData name="Yannick Spatz" userId="7b660818652cf050" providerId="LiveId" clId="{F5D817D4-B95E-4E17-82DC-0F3432201AD6}" dt="2024-11-28T08:57:34.373" v="1111" actId="1076"/>
          <ac:spMkLst>
            <pc:docMk/>
            <pc:sldMk cId="2489777025" sldId="264"/>
            <ac:spMk id="7" creationId="{AA7FD505-FF1C-751F-6A0A-EEA15B88BB36}"/>
          </ac:spMkLst>
        </pc:spChg>
        <pc:spChg chg="add mod">
          <ac:chgData name="Yannick Spatz" userId="7b660818652cf050" providerId="LiveId" clId="{F5D817D4-B95E-4E17-82DC-0F3432201AD6}" dt="2024-11-28T08:57:38.093" v="1112" actId="1076"/>
          <ac:spMkLst>
            <pc:docMk/>
            <pc:sldMk cId="2489777025" sldId="264"/>
            <ac:spMk id="9" creationId="{47433A76-3701-F749-EEA6-080968C97329}"/>
          </ac:spMkLst>
        </pc:spChg>
        <pc:spChg chg="add mod">
          <ac:chgData name="Yannick Spatz" userId="7b660818652cf050" providerId="LiveId" clId="{F5D817D4-B95E-4E17-82DC-0F3432201AD6}" dt="2024-11-28T08:59:49.047" v="1159" actId="1076"/>
          <ac:spMkLst>
            <pc:docMk/>
            <pc:sldMk cId="2489777025" sldId="264"/>
            <ac:spMk id="12" creationId="{B7A724A0-EFC6-0CF0-0FF6-57DA6C3DBB84}"/>
          </ac:spMkLst>
        </pc:spChg>
        <pc:spChg chg="add mod">
          <ac:chgData name="Yannick Spatz" userId="7b660818652cf050" providerId="LiveId" clId="{F5D817D4-B95E-4E17-82DC-0F3432201AD6}" dt="2024-11-28T08:59:49.047" v="1159" actId="1076"/>
          <ac:spMkLst>
            <pc:docMk/>
            <pc:sldMk cId="2489777025" sldId="264"/>
            <ac:spMk id="13" creationId="{1CDD76B3-42B2-E8E0-7EF8-4AD91D45D4CD}"/>
          </ac:spMkLst>
        </pc:spChg>
        <pc:spChg chg="del">
          <ac:chgData name="Yannick Spatz" userId="7b660818652cf050" providerId="LiveId" clId="{F5D817D4-B95E-4E17-82DC-0F3432201AD6}" dt="2024-11-28T08:51:37.253" v="1004" actId="478"/>
          <ac:spMkLst>
            <pc:docMk/>
            <pc:sldMk cId="2489777025" sldId="264"/>
            <ac:spMk id="15" creationId="{8CD27746-A661-0E55-3166-B66807A9E310}"/>
          </ac:spMkLst>
        </pc:spChg>
        <pc:picChg chg="del">
          <ac:chgData name="Yannick Spatz" userId="7b660818652cf050" providerId="LiveId" clId="{F5D817D4-B95E-4E17-82DC-0F3432201AD6}" dt="2024-11-28T08:51:33.624" v="999" actId="478"/>
          <ac:picMkLst>
            <pc:docMk/>
            <pc:sldMk cId="2489777025" sldId="264"/>
            <ac:picMk id="2" creationId="{4F75A150-9ED9-4E31-6A66-F8B860DC8494}"/>
          </ac:picMkLst>
        </pc:picChg>
        <pc:picChg chg="del">
          <ac:chgData name="Yannick Spatz" userId="7b660818652cf050" providerId="LiveId" clId="{F5D817D4-B95E-4E17-82DC-0F3432201AD6}" dt="2024-11-28T08:51:35.926" v="1002" actId="478"/>
          <ac:picMkLst>
            <pc:docMk/>
            <pc:sldMk cId="2489777025" sldId="264"/>
            <ac:picMk id="5" creationId="{E0E55EBE-0227-9891-5DCD-DA818EC1769F}"/>
          </ac:picMkLst>
        </pc:picChg>
        <pc:picChg chg="del">
          <ac:chgData name="Yannick Spatz" userId="7b660818652cf050" providerId="LiveId" clId="{F5D817D4-B95E-4E17-82DC-0F3432201AD6}" dt="2024-11-28T08:51:35.533" v="1001" actId="478"/>
          <ac:picMkLst>
            <pc:docMk/>
            <pc:sldMk cId="2489777025" sldId="264"/>
            <ac:picMk id="8" creationId="{116634AC-547E-966B-2941-DA137E075F28}"/>
          </ac:picMkLst>
        </pc:picChg>
        <pc:picChg chg="add mod">
          <ac:chgData name="Yannick Spatz" userId="7b660818652cf050" providerId="LiveId" clId="{F5D817D4-B95E-4E17-82DC-0F3432201AD6}" dt="2024-11-28T08:57:40.717" v="1113" actId="1076"/>
          <ac:picMkLst>
            <pc:docMk/>
            <pc:sldMk cId="2489777025" sldId="264"/>
            <ac:picMk id="11" creationId="{6F773088-AE85-BB97-8E38-6174D24B14BE}"/>
          </ac:picMkLst>
        </pc:picChg>
        <pc:picChg chg="del">
          <ac:chgData name="Yannick Spatz" userId="7b660818652cf050" providerId="LiveId" clId="{F5D817D4-B95E-4E17-82DC-0F3432201AD6}" dt="2024-11-28T08:51:36.312" v="1003" actId="478"/>
          <ac:picMkLst>
            <pc:docMk/>
            <pc:sldMk cId="2489777025" sldId="264"/>
            <ac:picMk id="14" creationId="{2D1C09E6-0A65-9E21-675E-750B59BE6F17}"/>
          </ac:picMkLst>
        </pc:picChg>
        <pc:cxnChg chg="add mod">
          <ac:chgData name="Yannick Spatz" userId="7b660818652cf050" providerId="LiveId" clId="{F5D817D4-B95E-4E17-82DC-0F3432201AD6}" dt="2024-11-28T09:00:37.924" v="1167" actId="14100"/>
          <ac:cxnSpMkLst>
            <pc:docMk/>
            <pc:sldMk cId="2489777025" sldId="264"/>
            <ac:cxnSpMk id="16" creationId="{CA791308-90AF-66BE-F73E-52BEB60CB893}"/>
          </ac:cxnSpMkLst>
        </pc:cxnChg>
        <pc:cxnChg chg="add mod">
          <ac:chgData name="Yannick Spatz" userId="7b660818652cf050" providerId="LiveId" clId="{F5D817D4-B95E-4E17-82DC-0F3432201AD6}" dt="2024-11-28T09:00:26.310" v="1162" actId="14100"/>
          <ac:cxnSpMkLst>
            <pc:docMk/>
            <pc:sldMk cId="2489777025" sldId="264"/>
            <ac:cxnSpMk id="17" creationId="{E175DBAA-B651-5482-BB30-1E8819FB61A9}"/>
          </ac:cxnSpMkLst>
        </pc:cxnChg>
        <pc:cxnChg chg="del">
          <ac:chgData name="Yannick Spatz" userId="7b660818652cf050" providerId="LiveId" clId="{F5D817D4-B95E-4E17-82DC-0F3432201AD6}" dt="2024-11-28T08:51:37.253" v="1004" actId="478"/>
          <ac:cxnSpMkLst>
            <pc:docMk/>
            <pc:sldMk cId="2489777025" sldId="264"/>
            <ac:cxnSpMk id="18" creationId="{2307CC07-C37B-5F2F-8B1B-652EB7BF2812}"/>
          </ac:cxnSpMkLst>
        </pc:cxnChg>
        <pc:cxnChg chg="add mod">
          <ac:chgData name="Yannick Spatz" userId="7b660818652cf050" providerId="LiveId" clId="{F5D817D4-B95E-4E17-82DC-0F3432201AD6}" dt="2024-11-28T09:00:26.310" v="1162" actId="14100"/>
          <ac:cxnSpMkLst>
            <pc:docMk/>
            <pc:sldMk cId="2489777025" sldId="264"/>
            <ac:cxnSpMk id="19" creationId="{7D2C68E0-0C28-3A99-6910-9763E0BB06F8}"/>
          </ac:cxnSpMkLst>
        </pc:cxnChg>
        <pc:cxnChg chg="del">
          <ac:chgData name="Yannick Spatz" userId="7b660818652cf050" providerId="LiveId" clId="{F5D817D4-B95E-4E17-82DC-0F3432201AD6}" dt="2024-11-28T08:51:37.253" v="1004" actId="478"/>
          <ac:cxnSpMkLst>
            <pc:docMk/>
            <pc:sldMk cId="2489777025" sldId="264"/>
            <ac:cxnSpMk id="21" creationId="{370BC0FA-D452-F2F5-EC93-0AC90B1B8666}"/>
          </ac:cxnSpMkLst>
        </pc:cxnChg>
        <pc:cxnChg chg="del">
          <ac:chgData name="Yannick Spatz" userId="7b660818652cf050" providerId="LiveId" clId="{F5D817D4-B95E-4E17-82DC-0F3432201AD6}" dt="2024-11-28T08:51:37.253" v="1004" actId="478"/>
          <ac:cxnSpMkLst>
            <pc:docMk/>
            <pc:sldMk cId="2489777025" sldId="264"/>
            <ac:cxnSpMk id="24" creationId="{70F24C4D-1E44-2CAB-3CFC-78711BF3A0FD}"/>
          </ac:cxnSpMkLst>
        </pc:cxnChg>
        <pc:cxnChg chg="add mod">
          <ac:chgData name="Yannick Spatz" userId="7b660818652cf050" providerId="LiveId" clId="{F5D817D4-B95E-4E17-82DC-0F3432201AD6}" dt="2024-11-28T09:00:29.502" v="1164" actId="1076"/>
          <ac:cxnSpMkLst>
            <pc:docMk/>
            <pc:sldMk cId="2489777025" sldId="264"/>
            <ac:cxnSpMk id="25" creationId="{26A90BDA-2F74-AD7E-F259-3873A0D77539}"/>
          </ac:cxnSpMkLst>
        </pc:cxnChg>
        <pc:cxnChg chg="add mod">
          <ac:chgData name="Yannick Spatz" userId="7b660818652cf050" providerId="LiveId" clId="{F5D817D4-B95E-4E17-82DC-0F3432201AD6}" dt="2024-11-28T09:00:41.516" v="1168" actId="14100"/>
          <ac:cxnSpMkLst>
            <pc:docMk/>
            <pc:sldMk cId="2489777025" sldId="264"/>
            <ac:cxnSpMk id="26" creationId="{8F7F0A26-2047-D0E4-7DC1-6D2E494D030D}"/>
          </ac:cxnSpMkLst>
        </pc:cxnChg>
        <pc:cxnChg chg="add mod">
          <ac:chgData name="Yannick Spatz" userId="7b660818652cf050" providerId="LiveId" clId="{F5D817D4-B95E-4E17-82DC-0F3432201AD6}" dt="2024-11-28T09:01:09.296" v="1180" actId="692"/>
          <ac:cxnSpMkLst>
            <pc:docMk/>
            <pc:sldMk cId="2489777025" sldId="264"/>
            <ac:cxnSpMk id="27" creationId="{1C8DC1AC-EAC1-0600-7AD1-81A1D29AC604}"/>
          </ac:cxnSpMkLst>
        </pc:cxnChg>
        <pc:cxnChg chg="del">
          <ac:chgData name="Yannick Spatz" userId="7b660818652cf050" providerId="LiveId" clId="{F5D817D4-B95E-4E17-82DC-0F3432201AD6}" dt="2024-11-28T08:51:37.253" v="1004" actId="478"/>
          <ac:cxnSpMkLst>
            <pc:docMk/>
            <pc:sldMk cId="2489777025" sldId="264"/>
            <ac:cxnSpMk id="28" creationId="{BCDF565C-F7C9-C18D-A46B-AA7C58022385}"/>
          </ac:cxnSpMkLst>
        </pc:cxnChg>
        <pc:cxnChg chg="add mod">
          <ac:chgData name="Yannick Spatz" userId="7b660818652cf050" providerId="LiveId" clId="{F5D817D4-B95E-4E17-82DC-0F3432201AD6}" dt="2024-11-28T09:01:09.296" v="1180" actId="692"/>
          <ac:cxnSpMkLst>
            <pc:docMk/>
            <pc:sldMk cId="2489777025" sldId="264"/>
            <ac:cxnSpMk id="30" creationId="{975645A7-C56F-11FB-3706-7D09ADFBF377}"/>
          </ac:cxnSpMkLst>
        </pc:cxnChg>
        <pc:cxnChg chg="add mod">
          <ac:chgData name="Yannick Spatz" userId="7b660818652cf050" providerId="LiveId" clId="{F5D817D4-B95E-4E17-82DC-0F3432201AD6}" dt="2024-11-28T09:01:09.296" v="1180" actId="692"/>
          <ac:cxnSpMkLst>
            <pc:docMk/>
            <pc:sldMk cId="2489777025" sldId="264"/>
            <ac:cxnSpMk id="33" creationId="{DFF55286-6122-1499-22D0-8A7EBF8A2F84}"/>
          </ac:cxnSpMkLst>
        </pc:cxnChg>
      </pc:sldChg>
      <pc:sldChg chg="addSp delSp modSp add mod delAnim">
        <pc:chgData name="Yannick Spatz" userId="7b660818652cf050" providerId="LiveId" clId="{F5D817D4-B95E-4E17-82DC-0F3432201AD6}" dt="2024-11-28T11:38:37.185" v="2136" actId="20577"/>
        <pc:sldMkLst>
          <pc:docMk/>
          <pc:sldMk cId="1338261334" sldId="265"/>
        </pc:sldMkLst>
        <pc:spChg chg="add mod">
          <ac:chgData name="Yannick Spatz" userId="7b660818652cf050" providerId="LiveId" clId="{F5D817D4-B95E-4E17-82DC-0F3432201AD6}" dt="2024-11-28T11:38:37.185" v="2136" actId="20577"/>
          <ac:spMkLst>
            <pc:docMk/>
            <pc:sldMk cId="1338261334" sldId="265"/>
            <ac:spMk id="5" creationId="{BE69E9FB-1E01-E976-3384-FCBC7557093F}"/>
          </ac:spMkLst>
        </pc:spChg>
        <pc:spChg chg="del">
          <ac:chgData name="Yannick Spatz" userId="7b660818652cf050" providerId="LiveId" clId="{F5D817D4-B95E-4E17-82DC-0F3432201AD6}" dt="2024-11-28T09:04:40.233" v="1198" actId="478"/>
          <ac:spMkLst>
            <pc:docMk/>
            <pc:sldMk cId="1338261334" sldId="265"/>
            <ac:spMk id="22" creationId="{6AB9134B-4E62-75AB-545B-D923581D65EB}"/>
          </ac:spMkLst>
        </pc:spChg>
        <pc:picChg chg="add del mod">
          <ac:chgData name="Yannick Spatz" userId="7b660818652cf050" providerId="LiveId" clId="{F5D817D4-B95E-4E17-82DC-0F3432201AD6}" dt="2024-11-28T09:09:00.293" v="1203" actId="478"/>
          <ac:picMkLst>
            <pc:docMk/>
            <pc:sldMk cId="1338261334" sldId="265"/>
            <ac:picMk id="3" creationId="{A4EFDC66-6DFA-C6D4-17F9-489B036C2C73}"/>
          </ac:picMkLst>
        </pc:picChg>
        <pc:picChg chg="del">
          <ac:chgData name="Yannick Spatz" userId="7b660818652cf050" providerId="LiveId" clId="{F5D817D4-B95E-4E17-82DC-0F3432201AD6}" dt="2024-11-28T09:04:39.141" v="1197" actId="478"/>
          <ac:picMkLst>
            <pc:docMk/>
            <pc:sldMk cId="1338261334" sldId="265"/>
            <ac:picMk id="7" creationId="{C7F45F25-284C-D5A4-1B34-6B853A65719D}"/>
          </ac:picMkLst>
        </pc:picChg>
        <pc:picChg chg="add del">
          <ac:chgData name="Yannick Spatz" userId="7b660818652cf050" providerId="LiveId" clId="{F5D817D4-B95E-4E17-82DC-0F3432201AD6}" dt="2024-11-28T10:02:57.092" v="1630" actId="22"/>
          <ac:picMkLst>
            <pc:docMk/>
            <pc:sldMk cId="1338261334" sldId="265"/>
            <ac:picMk id="8" creationId="{2A35F475-BD9A-82F0-7FAB-D4558D75CD9C}"/>
          </ac:picMkLst>
        </pc:picChg>
        <pc:picChg chg="del">
          <ac:chgData name="Yannick Spatz" userId="7b660818652cf050" providerId="LiveId" clId="{F5D817D4-B95E-4E17-82DC-0F3432201AD6}" dt="2024-11-28T09:04:38.397" v="1196" actId="478"/>
          <ac:picMkLst>
            <pc:docMk/>
            <pc:sldMk cId="1338261334" sldId="265"/>
            <ac:picMk id="10" creationId="{75719745-D49D-34A1-6070-A8C44EDF97C5}"/>
          </ac:picMkLst>
        </pc:picChg>
        <pc:picChg chg="del">
          <ac:chgData name="Yannick Spatz" userId="7b660818652cf050" providerId="LiveId" clId="{F5D817D4-B95E-4E17-82DC-0F3432201AD6}" dt="2024-11-28T09:04:40.845" v="1199" actId="478"/>
          <ac:picMkLst>
            <pc:docMk/>
            <pc:sldMk cId="1338261334" sldId="265"/>
            <ac:picMk id="16" creationId="{0E828D4A-5415-626E-4933-38E352086553}"/>
          </ac:picMkLst>
        </pc:picChg>
      </pc:sldChg>
      <pc:sldChg chg="addSp delSp modSp add mod">
        <pc:chgData name="Yannick Spatz" userId="7b660818652cf050" providerId="LiveId" clId="{F5D817D4-B95E-4E17-82DC-0F3432201AD6}" dt="2024-11-28T10:04:10.444" v="1661" actId="20577"/>
        <pc:sldMkLst>
          <pc:docMk/>
          <pc:sldMk cId="3434704395" sldId="266"/>
        </pc:sldMkLst>
        <pc:spChg chg="mod">
          <ac:chgData name="Yannick Spatz" userId="7b660818652cf050" providerId="LiveId" clId="{F5D817D4-B95E-4E17-82DC-0F3432201AD6}" dt="2024-11-28T10:04:10.444" v="1661" actId="20577"/>
          <ac:spMkLst>
            <pc:docMk/>
            <pc:sldMk cId="3434704395" sldId="266"/>
            <ac:spMk id="4" creationId="{CB27D493-945F-67DD-5B7D-D366732E5A85}"/>
          </ac:spMkLst>
        </pc:spChg>
        <pc:spChg chg="del">
          <ac:chgData name="Yannick Spatz" userId="7b660818652cf050" providerId="LiveId" clId="{F5D817D4-B95E-4E17-82DC-0F3432201AD6}" dt="2024-11-28T10:03:00.711" v="1632" actId="478"/>
          <ac:spMkLst>
            <pc:docMk/>
            <pc:sldMk cId="3434704395" sldId="266"/>
            <ac:spMk id="5" creationId="{7FFA7820-FF3F-488E-7D8F-0E027F4B1D70}"/>
          </ac:spMkLst>
        </pc:spChg>
        <pc:picChg chg="add mod">
          <ac:chgData name="Yannick Spatz" userId="7b660818652cf050" providerId="LiveId" clId="{F5D817D4-B95E-4E17-82DC-0F3432201AD6}" dt="2024-11-28T10:03:48.306" v="1636" actId="1076"/>
          <ac:picMkLst>
            <pc:docMk/>
            <pc:sldMk cId="3434704395" sldId="266"/>
            <ac:picMk id="3" creationId="{ED92B59C-E22D-F8DC-FA60-449FE44B649F}"/>
          </ac:picMkLst>
        </pc:picChg>
        <pc:picChg chg="add del">
          <ac:chgData name="Yannick Spatz" userId="7b660818652cf050" providerId="LiveId" clId="{F5D817D4-B95E-4E17-82DC-0F3432201AD6}" dt="2024-11-28T10:03:52.018" v="1638" actId="22"/>
          <ac:picMkLst>
            <pc:docMk/>
            <pc:sldMk cId="3434704395" sldId="266"/>
            <ac:picMk id="7" creationId="{019BF969-DDA2-5D80-06EB-E994CB4ECEC4}"/>
          </ac:picMkLst>
        </pc:picChg>
      </pc:sldChg>
      <pc:sldChg chg="addSp delSp modSp add mod delAnim modAnim">
        <pc:chgData name="Yannick Spatz" userId="7b660818652cf050" providerId="LiveId" clId="{F5D817D4-B95E-4E17-82DC-0F3432201AD6}" dt="2024-11-28T11:35:57.129" v="2086"/>
        <pc:sldMkLst>
          <pc:docMk/>
          <pc:sldMk cId="3362420582" sldId="267"/>
        </pc:sldMkLst>
        <pc:spChg chg="add mod">
          <ac:chgData name="Yannick Spatz" userId="7b660818652cf050" providerId="LiveId" clId="{F5D817D4-B95E-4E17-82DC-0F3432201AD6}" dt="2024-11-28T10:14:10.722" v="1847" actId="1076"/>
          <ac:spMkLst>
            <pc:docMk/>
            <pc:sldMk cId="3362420582" sldId="267"/>
            <ac:spMk id="2" creationId="{EFE5625A-9954-2617-C518-0893BE5AF471}"/>
          </ac:spMkLst>
        </pc:spChg>
        <pc:spChg chg="mod">
          <ac:chgData name="Yannick Spatz" userId="7b660818652cf050" providerId="LiveId" clId="{F5D817D4-B95E-4E17-82DC-0F3432201AD6}" dt="2024-11-28T10:04:24.002" v="1695" actId="20577"/>
          <ac:spMkLst>
            <pc:docMk/>
            <pc:sldMk cId="3362420582" sldId="267"/>
            <ac:spMk id="4" creationId="{E0F2E93D-2193-064F-3290-059E708191F1}"/>
          </ac:spMkLst>
        </pc:spChg>
        <pc:spChg chg="add mod ord">
          <ac:chgData name="Yannick Spatz" userId="7b660818652cf050" providerId="LiveId" clId="{F5D817D4-B95E-4E17-82DC-0F3432201AD6}" dt="2024-11-28T11:18:04.744" v="1936" actId="207"/>
          <ac:spMkLst>
            <pc:docMk/>
            <pc:sldMk cId="3362420582" sldId="267"/>
            <ac:spMk id="5" creationId="{A2ED1672-EEED-2F7D-CB5C-B6EAE40EB4DF}"/>
          </ac:spMkLst>
        </pc:spChg>
        <pc:spChg chg="add mod">
          <ac:chgData name="Yannick Spatz" userId="7b660818652cf050" providerId="LiveId" clId="{F5D817D4-B95E-4E17-82DC-0F3432201AD6}" dt="2024-11-28T10:11:34.220" v="1813" actId="14100"/>
          <ac:spMkLst>
            <pc:docMk/>
            <pc:sldMk cId="3362420582" sldId="267"/>
            <ac:spMk id="6" creationId="{75C09191-3D75-2C25-8162-F42A1128C947}"/>
          </ac:spMkLst>
        </pc:spChg>
        <pc:spChg chg="add mod">
          <ac:chgData name="Yannick Spatz" userId="7b660818652cf050" providerId="LiveId" clId="{F5D817D4-B95E-4E17-82DC-0F3432201AD6}" dt="2024-11-28T10:11:42.222" v="1819" actId="20577"/>
          <ac:spMkLst>
            <pc:docMk/>
            <pc:sldMk cId="3362420582" sldId="267"/>
            <ac:spMk id="14" creationId="{9521D600-8E6E-DB37-2AAB-B7521253BA0B}"/>
          </ac:spMkLst>
        </pc:spChg>
        <pc:spChg chg="add mod">
          <ac:chgData name="Yannick Spatz" userId="7b660818652cf050" providerId="LiveId" clId="{F5D817D4-B95E-4E17-82DC-0F3432201AD6}" dt="2024-11-28T10:13:01.754" v="1838" actId="1076"/>
          <ac:spMkLst>
            <pc:docMk/>
            <pc:sldMk cId="3362420582" sldId="267"/>
            <ac:spMk id="20" creationId="{6DB10518-FC1D-CFB7-8739-8FE8AAA246F1}"/>
          </ac:spMkLst>
        </pc:spChg>
        <pc:spChg chg="add del mod">
          <ac:chgData name="Yannick Spatz" userId="7b660818652cf050" providerId="LiveId" clId="{F5D817D4-B95E-4E17-82DC-0F3432201AD6}" dt="2024-11-28T11:14:35.042" v="1851" actId="478"/>
          <ac:spMkLst>
            <pc:docMk/>
            <pc:sldMk cId="3362420582" sldId="267"/>
            <ac:spMk id="22" creationId="{E711A200-2B5C-B527-15D4-C6A839D78233}"/>
          </ac:spMkLst>
        </pc:spChg>
        <pc:spChg chg="add mod">
          <ac:chgData name="Yannick Spatz" userId="7b660818652cf050" providerId="LiveId" clId="{F5D817D4-B95E-4E17-82DC-0F3432201AD6}" dt="2024-11-28T11:15:05.256" v="1858" actId="20577"/>
          <ac:spMkLst>
            <pc:docMk/>
            <pc:sldMk cId="3362420582" sldId="267"/>
            <ac:spMk id="23" creationId="{45A40ABE-7219-7EF4-0860-41F01411BA6A}"/>
          </ac:spMkLst>
        </pc:spChg>
        <pc:spChg chg="add mod">
          <ac:chgData name="Yannick Spatz" userId="7b660818652cf050" providerId="LiveId" clId="{F5D817D4-B95E-4E17-82DC-0F3432201AD6}" dt="2024-11-28T11:16:39.191" v="1914" actId="1076"/>
          <ac:spMkLst>
            <pc:docMk/>
            <pc:sldMk cId="3362420582" sldId="267"/>
            <ac:spMk id="35" creationId="{BC848BCF-21B9-E5B5-6E87-7066C9A6D132}"/>
          </ac:spMkLst>
        </pc:spChg>
        <pc:spChg chg="add mod">
          <ac:chgData name="Yannick Spatz" userId="7b660818652cf050" providerId="LiveId" clId="{F5D817D4-B95E-4E17-82DC-0F3432201AD6}" dt="2024-11-28T11:17:46.952" v="1923" actId="693"/>
          <ac:spMkLst>
            <pc:docMk/>
            <pc:sldMk cId="3362420582" sldId="267"/>
            <ac:spMk id="36" creationId="{E527D177-B2A7-43AC-3141-D68D95C15108}"/>
          </ac:spMkLst>
        </pc:spChg>
        <pc:spChg chg="add mod">
          <ac:chgData name="Yannick Spatz" userId="7b660818652cf050" providerId="LiveId" clId="{F5D817D4-B95E-4E17-82DC-0F3432201AD6}" dt="2024-11-28T11:18:26.283" v="1952" actId="207"/>
          <ac:spMkLst>
            <pc:docMk/>
            <pc:sldMk cId="3362420582" sldId="267"/>
            <ac:spMk id="37" creationId="{F6A33D66-74E2-B467-A32E-91427D04BCFF}"/>
          </ac:spMkLst>
        </pc:spChg>
        <pc:spChg chg="add mod">
          <ac:chgData name="Yannick Spatz" userId="7b660818652cf050" providerId="LiveId" clId="{F5D817D4-B95E-4E17-82DC-0F3432201AD6}" dt="2024-11-28T11:31:14.024" v="2019" actId="207"/>
          <ac:spMkLst>
            <pc:docMk/>
            <pc:sldMk cId="3362420582" sldId="267"/>
            <ac:spMk id="55" creationId="{A23260A2-8FA0-5097-8758-0210E5C6DA66}"/>
          </ac:spMkLst>
        </pc:spChg>
        <pc:picChg chg="del">
          <ac:chgData name="Yannick Spatz" userId="7b660818652cf050" providerId="LiveId" clId="{F5D817D4-B95E-4E17-82DC-0F3432201AD6}" dt="2024-11-28T10:03:54.971" v="1640" actId="478"/>
          <ac:picMkLst>
            <pc:docMk/>
            <pc:sldMk cId="3362420582" sldId="267"/>
            <ac:picMk id="3" creationId="{A437596E-66F0-91BC-E29A-4C5940CEF135}"/>
          </ac:picMkLst>
        </pc:picChg>
        <pc:picChg chg="add mod">
          <ac:chgData name="Yannick Spatz" userId="7b660818652cf050" providerId="LiveId" clId="{F5D817D4-B95E-4E17-82DC-0F3432201AD6}" dt="2024-11-28T11:26:55.991" v="1980" actId="1076"/>
          <ac:picMkLst>
            <pc:docMk/>
            <pc:sldMk cId="3362420582" sldId="267"/>
            <ac:picMk id="42" creationId="{6AF4FB56-E082-C00B-F444-5F07DFE67450}"/>
          </ac:picMkLst>
        </pc:picChg>
        <pc:picChg chg="add del mod">
          <ac:chgData name="Yannick Spatz" userId="7b660818652cf050" providerId="LiveId" clId="{F5D817D4-B95E-4E17-82DC-0F3432201AD6}" dt="2024-11-28T11:26:34.993" v="1975" actId="478"/>
          <ac:picMkLst>
            <pc:docMk/>
            <pc:sldMk cId="3362420582" sldId="267"/>
            <ac:picMk id="43" creationId="{DE3D2857-AFDA-F136-9E78-CB3BEB7B3BFD}"/>
          </ac:picMkLst>
        </pc:picChg>
        <pc:picChg chg="add del mod">
          <ac:chgData name="Yannick Spatz" userId="7b660818652cf050" providerId="LiveId" clId="{F5D817D4-B95E-4E17-82DC-0F3432201AD6}" dt="2024-11-28T11:26:33.225" v="1974" actId="478"/>
          <ac:picMkLst>
            <pc:docMk/>
            <pc:sldMk cId="3362420582" sldId="267"/>
            <ac:picMk id="44" creationId="{A9B0ECAD-C115-EA82-D9A8-406AFE0230CA}"/>
          </ac:picMkLst>
        </pc:picChg>
        <pc:picChg chg="add mod">
          <ac:chgData name="Yannick Spatz" userId="7b660818652cf050" providerId="LiveId" clId="{F5D817D4-B95E-4E17-82DC-0F3432201AD6}" dt="2024-11-28T11:34:14.473" v="2077" actId="1036"/>
          <ac:picMkLst>
            <pc:docMk/>
            <pc:sldMk cId="3362420582" sldId="267"/>
            <ac:picMk id="45" creationId="{33606EB9-1DE1-29D8-1BBB-952321458311}"/>
          </ac:picMkLst>
        </pc:picChg>
        <pc:picChg chg="add del mod">
          <ac:chgData name="Yannick Spatz" userId="7b660818652cf050" providerId="LiveId" clId="{F5D817D4-B95E-4E17-82DC-0F3432201AD6}" dt="2024-11-28T11:27:41.768" v="1991" actId="478"/>
          <ac:picMkLst>
            <pc:docMk/>
            <pc:sldMk cId="3362420582" sldId="267"/>
            <ac:picMk id="46" creationId="{6B75C31E-4544-E15E-1C17-76345C856B49}"/>
          </ac:picMkLst>
        </pc:picChg>
        <pc:picChg chg="add mod">
          <ac:chgData name="Yannick Spatz" userId="7b660818652cf050" providerId="LiveId" clId="{F5D817D4-B95E-4E17-82DC-0F3432201AD6}" dt="2024-11-28T11:34:14.473" v="2077" actId="1036"/>
          <ac:picMkLst>
            <pc:docMk/>
            <pc:sldMk cId="3362420582" sldId="267"/>
            <ac:picMk id="47" creationId="{8B628C20-96BE-3E69-EE3C-B7273E0FF778}"/>
          </ac:picMkLst>
        </pc:picChg>
        <pc:picChg chg="add mod">
          <ac:chgData name="Yannick Spatz" userId="7b660818652cf050" providerId="LiveId" clId="{F5D817D4-B95E-4E17-82DC-0F3432201AD6}" dt="2024-11-28T11:34:14.473" v="2077" actId="1036"/>
          <ac:picMkLst>
            <pc:docMk/>
            <pc:sldMk cId="3362420582" sldId="267"/>
            <ac:picMk id="48" creationId="{9B67CFAB-9BC0-CEF7-909A-DF7F37EA9460}"/>
          </ac:picMkLst>
        </pc:picChg>
        <pc:picChg chg="add mod">
          <ac:chgData name="Yannick Spatz" userId="7b660818652cf050" providerId="LiveId" clId="{F5D817D4-B95E-4E17-82DC-0F3432201AD6}" dt="2024-11-28T11:28:04.196" v="2002" actId="571"/>
          <ac:picMkLst>
            <pc:docMk/>
            <pc:sldMk cId="3362420582" sldId="267"/>
            <ac:picMk id="49" creationId="{0AC1A181-FB92-F6BF-68A7-0B6A08FC7AEC}"/>
          </ac:picMkLst>
        </pc:picChg>
        <pc:picChg chg="add mod">
          <ac:chgData name="Yannick Spatz" userId="7b660818652cf050" providerId="LiveId" clId="{F5D817D4-B95E-4E17-82DC-0F3432201AD6}" dt="2024-11-28T11:28:04.196" v="2002" actId="571"/>
          <ac:picMkLst>
            <pc:docMk/>
            <pc:sldMk cId="3362420582" sldId="267"/>
            <ac:picMk id="50" creationId="{6C01AE4F-EB33-45FB-7E25-90DDE12D66D8}"/>
          </ac:picMkLst>
        </pc:picChg>
        <pc:picChg chg="add mod">
          <ac:chgData name="Yannick Spatz" userId="7b660818652cf050" providerId="LiveId" clId="{F5D817D4-B95E-4E17-82DC-0F3432201AD6}" dt="2024-11-28T11:28:10.848" v="2004" actId="571"/>
          <ac:picMkLst>
            <pc:docMk/>
            <pc:sldMk cId="3362420582" sldId="267"/>
            <ac:picMk id="51" creationId="{2644CCAF-D134-457E-9D7F-46B7ED5F6A34}"/>
          </ac:picMkLst>
        </pc:picChg>
        <pc:picChg chg="add mod">
          <ac:chgData name="Yannick Spatz" userId="7b660818652cf050" providerId="LiveId" clId="{F5D817D4-B95E-4E17-82DC-0F3432201AD6}" dt="2024-11-28T11:28:10.848" v="2004" actId="571"/>
          <ac:picMkLst>
            <pc:docMk/>
            <pc:sldMk cId="3362420582" sldId="267"/>
            <ac:picMk id="52" creationId="{F4A2DD80-C38F-8BBB-F8D5-BE18592BC198}"/>
          </ac:picMkLst>
        </pc:picChg>
        <pc:picChg chg="add mod">
          <ac:chgData name="Yannick Spatz" userId="7b660818652cf050" providerId="LiveId" clId="{F5D817D4-B95E-4E17-82DC-0F3432201AD6}" dt="2024-11-28T11:31:02.843" v="2015" actId="571"/>
          <ac:picMkLst>
            <pc:docMk/>
            <pc:sldMk cId="3362420582" sldId="267"/>
            <ac:picMk id="53" creationId="{36218CDE-F2A6-E267-7017-96097C23E83E}"/>
          </ac:picMkLst>
        </pc:picChg>
        <pc:picChg chg="add mod">
          <ac:chgData name="Yannick Spatz" userId="7b660818652cf050" providerId="LiveId" clId="{F5D817D4-B95E-4E17-82DC-0F3432201AD6}" dt="2024-11-28T11:31:02.843" v="2015" actId="571"/>
          <ac:picMkLst>
            <pc:docMk/>
            <pc:sldMk cId="3362420582" sldId="267"/>
            <ac:picMk id="54" creationId="{534587AF-861B-D05C-8976-D1436D7B9C9E}"/>
          </ac:picMkLst>
        </pc:picChg>
        <pc:picChg chg="add del mod">
          <ac:chgData name="Yannick Spatz" userId="7b660818652cf050" providerId="LiveId" clId="{F5D817D4-B95E-4E17-82DC-0F3432201AD6}" dt="2024-11-28T11:32:51.267" v="2050" actId="478"/>
          <ac:picMkLst>
            <pc:docMk/>
            <pc:sldMk cId="3362420582" sldId="267"/>
            <ac:picMk id="56" creationId="{A2E818FE-7D4F-88D6-5E98-F0E50DE0DA74}"/>
          </ac:picMkLst>
        </pc:picChg>
        <pc:picChg chg="add del mod">
          <ac:chgData name="Yannick Spatz" userId="7b660818652cf050" providerId="LiveId" clId="{F5D817D4-B95E-4E17-82DC-0F3432201AD6}" dt="2024-11-28T11:32:35.457" v="2046" actId="478"/>
          <ac:picMkLst>
            <pc:docMk/>
            <pc:sldMk cId="3362420582" sldId="267"/>
            <ac:picMk id="57" creationId="{63E38180-24A5-FE2B-0FE1-D8493F7AB7B7}"/>
          </ac:picMkLst>
        </pc:picChg>
        <pc:picChg chg="add mod">
          <ac:chgData name="Yannick Spatz" userId="7b660818652cf050" providerId="LiveId" clId="{F5D817D4-B95E-4E17-82DC-0F3432201AD6}" dt="2024-11-28T11:31:51.203" v="2033" actId="571"/>
          <ac:picMkLst>
            <pc:docMk/>
            <pc:sldMk cId="3362420582" sldId="267"/>
            <ac:picMk id="58" creationId="{34BBAAEC-3018-4F4D-7D50-83C601EE8F4C}"/>
          </ac:picMkLst>
        </pc:picChg>
        <pc:picChg chg="add mod">
          <ac:chgData name="Yannick Spatz" userId="7b660818652cf050" providerId="LiveId" clId="{F5D817D4-B95E-4E17-82DC-0F3432201AD6}" dt="2024-11-28T11:31:51.203" v="2033" actId="571"/>
          <ac:picMkLst>
            <pc:docMk/>
            <pc:sldMk cId="3362420582" sldId="267"/>
            <ac:picMk id="59" creationId="{739143FA-535F-602D-D5BF-8DE94C415EC9}"/>
          </ac:picMkLst>
        </pc:picChg>
        <pc:picChg chg="add mod">
          <ac:chgData name="Yannick Spatz" userId="7b660818652cf050" providerId="LiveId" clId="{F5D817D4-B95E-4E17-82DC-0F3432201AD6}" dt="2024-11-28T11:31:51.203" v="2033" actId="571"/>
          <ac:picMkLst>
            <pc:docMk/>
            <pc:sldMk cId="3362420582" sldId="267"/>
            <ac:picMk id="60" creationId="{3B86FD7C-E0B5-33B4-8F90-B45564C67E77}"/>
          </ac:picMkLst>
        </pc:picChg>
        <pc:picChg chg="add mod">
          <ac:chgData name="Yannick Spatz" userId="7b660818652cf050" providerId="LiveId" clId="{F5D817D4-B95E-4E17-82DC-0F3432201AD6}" dt="2024-11-28T10:11:48.713" v="1822" actId="1076"/>
          <ac:picMkLst>
            <pc:docMk/>
            <pc:sldMk cId="3362420582" sldId="267"/>
            <ac:picMk id="1026" creationId="{B55C6CFD-90A4-D131-D944-FAB9FFE79851}"/>
          </ac:picMkLst>
        </pc:picChg>
        <pc:picChg chg="add mod">
          <ac:chgData name="Yannick Spatz" userId="7b660818652cf050" providerId="LiveId" clId="{F5D817D4-B95E-4E17-82DC-0F3432201AD6}" dt="2024-11-28T10:13:43.812" v="1845" actId="1076"/>
          <ac:picMkLst>
            <pc:docMk/>
            <pc:sldMk cId="3362420582" sldId="267"/>
            <ac:picMk id="1028" creationId="{CEBC38DA-EA6E-1DC6-DD1C-D5F0BAEC66DD}"/>
          </ac:picMkLst>
        </pc:picChg>
        <pc:picChg chg="add del mod">
          <ac:chgData name="Yannick Spatz" userId="7b660818652cf050" providerId="LiveId" clId="{F5D817D4-B95E-4E17-82DC-0F3432201AD6}" dt="2024-11-28T11:26:36.323" v="1976" actId="478"/>
          <ac:picMkLst>
            <pc:docMk/>
            <pc:sldMk cId="3362420582" sldId="267"/>
            <ac:picMk id="1030" creationId="{A884E228-806A-2CF7-E0E2-2EF192144D73}"/>
          </ac:picMkLst>
        </pc:picChg>
        <pc:picChg chg="add del mod">
          <ac:chgData name="Yannick Spatz" userId="7b660818652cf050" providerId="LiveId" clId="{F5D817D4-B95E-4E17-82DC-0F3432201AD6}" dt="2024-11-28T11:32:31.427" v="2042" actId="478"/>
          <ac:picMkLst>
            <pc:docMk/>
            <pc:sldMk cId="3362420582" sldId="267"/>
            <ac:picMk id="1032" creationId="{51706E55-E790-D505-CD38-3200480FA051}"/>
          </ac:picMkLst>
        </pc:picChg>
        <pc:cxnChg chg="add mod">
          <ac:chgData name="Yannick Spatz" userId="7b660818652cf050" providerId="LiveId" clId="{F5D817D4-B95E-4E17-82DC-0F3432201AD6}" dt="2024-11-28T11:16:14.826" v="1874" actId="14100"/>
          <ac:cxnSpMkLst>
            <pc:docMk/>
            <pc:sldMk cId="3362420582" sldId="267"/>
            <ac:cxnSpMk id="8" creationId="{73017F42-E8B8-3B28-9079-80C3DB7B2722}"/>
          </ac:cxnSpMkLst>
        </pc:cxnChg>
        <pc:cxnChg chg="add mod">
          <ac:chgData name="Yannick Spatz" userId="7b660818652cf050" providerId="LiveId" clId="{F5D817D4-B95E-4E17-82DC-0F3432201AD6}" dt="2024-11-28T10:11:55.834" v="1826" actId="14100"/>
          <ac:cxnSpMkLst>
            <pc:docMk/>
            <pc:sldMk cId="3362420582" sldId="267"/>
            <ac:cxnSpMk id="17" creationId="{672EA251-9611-1ACB-58CF-CD8D00B77ECC}"/>
          </ac:cxnSpMkLst>
        </pc:cxnChg>
        <pc:cxnChg chg="add mod">
          <ac:chgData name="Yannick Spatz" userId="7b660818652cf050" providerId="LiveId" clId="{F5D817D4-B95E-4E17-82DC-0F3432201AD6}" dt="2024-11-28T11:15:14.482" v="1862" actId="14100"/>
          <ac:cxnSpMkLst>
            <pc:docMk/>
            <pc:sldMk cId="3362420582" sldId="267"/>
            <ac:cxnSpMk id="24" creationId="{9DB522B1-7DCA-C9D3-4D33-F4B703B12F55}"/>
          </ac:cxnSpMkLst>
        </pc:cxnChg>
        <pc:cxnChg chg="add del mod">
          <ac:chgData name="Yannick Spatz" userId="7b660818652cf050" providerId="LiveId" clId="{F5D817D4-B95E-4E17-82DC-0F3432201AD6}" dt="2024-11-28T11:15:35.730" v="1865" actId="478"/>
          <ac:cxnSpMkLst>
            <pc:docMk/>
            <pc:sldMk cId="3362420582" sldId="267"/>
            <ac:cxnSpMk id="28" creationId="{3CD2DC3A-1623-E247-B4A6-69B031D29344}"/>
          </ac:cxnSpMkLst>
        </pc:cxnChg>
        <pc:cxnChg chg="add mod">
          <ac:chgData name="Yannick Spatz" userId="7b660818652cf050" providerId="LiveId" clId="{F5D817D4-B95E-4E17-82DC-0F3432201AD6}" dt="2024-11-28T11:16:13.192" v="1873" actId="14100"/>
          <ac:cxnSpMkLst>
            <pc:docMk/>
            <pc:sldMk cId="3362420582" sldId="267"/>
            <ac:cxnSpMk id="31" creationId="{205754FD-F810-5F70-93EE-D64C3CF36EF2}"/>
          </ac:cxnSpMkLst>
        </pc:cxnChg>
        <pc:cxnChg chg="add mod">
          <ac:chgData name="Yannick Spatz" userId="7b660818652cf050" providerId="LiveId" clId="{F5D817D4-B95E-4E17-82DC-0F3432201AD6}" dt="2024-11-28T11:19:25.545" v="1957" actId="13822"/>
          <ac:cxnSpMkLst>
            <pc:docMk/>
            <pc:sldMk cId="3362420582" sldId="267"/>
            <ac:cxnSpMk id="39" creationId="{7DA77074-55B6-3E7C-CDDE-6E140B61BC8D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62" creationId="{695C7CA3-1C04-6FD8-CE89-2681806BFB48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24" creationId="{C01DB75E-700B-92B7-9267-41AC37324CC1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29" creationId="{DAA96A96-A5AB-4242-2A05-BB5301799AC3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34" creationId="{BA81B776-CEF4-5B92-B4D3-8ABD443AA281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37" creationId="{D91766A6-5324-C336-750E-CAE4974D0254}"/>
          </ac:cxnSpMkLst>
        </pc:cxnChg>
      </pc:sldChg>
      <pc:sldChg chg="addSp delSp modSp add mod modAnim">
        <pc:chgData name="Yannick Spatz" userId="7b660818652cf050" providerId="LiveId" clId="{F5D817D4-B95E-4E17-82DC-0F3432201AD6}" dt="2024-11-28T12:31:18.685" v="2201" actId="20577"/>
        <pc:sldMkLst>
          <pc:docMk/>
          <pc:sldMk cId="1870424570" sldId="268"/>
        </pc:sldMkLst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2" creationId="{34FDD95F-5170-82EA-4686-668F9FED0235}"/>
          </ac:spMkLst>
        </pc:spChg>
        <pc:spChg chg="mod">
          <ac:chgData name="Yannick Spatz" userId="7b660818652cf050" providerId="LiveId" clId="{F5D817D4-B95E-4E17-82DC-0F3432201AD6}" dt="2024-11-28T12:31:18.685" v="2201" actId="20577"/>
          <ac:spMkLst>
            <pc:docMk/>
            <pc:sldMk cId="1870424570" sldId="268"/>
            <ac:spMk id="4" creationId="{03783303-D862-7F9A-5C89-3C79AA6BD0CB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5" creationId="{52144E27-B8A9-EA08-0175-B462B5A21A0A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6" creationId="{6683B724-BC2E-3C94-B119-FBAECE0ADB85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14" creationId="{78C575FD-ABBD-A9DA-7606-DD59864ACEE4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20" creationId="{721E279B-2B79-FF00-FFE9-69CA2A29B7D8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23" creationId="{F10CF74F-34B6-6B95-DB54-CE53AF66276B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35" creationId="{376B420C-C8DC-B9DA-CBE4-1F4744FC87CC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36" creationId="{A78962B4-BCF7-7193-E31F-6C5D703523B5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37" creationId="{6D562100-B352-B3AA-774B-9C2C257A0A0B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55" creationId="{64554CDC-88DC-DDA8-5722-C0962CDBFE09}"/>
          </ac:spMkLst>
        </pc:spChg>
        <pc:picChg chg="add mod">
          <ac:chgData name="Yannick Spatz" userId="7b660818652cf050" providerId="LiveId" clId="{F5D817D4-B95E-4E17-82DC-0F3432201AD6}" dt="2024-11-28T12:30:17.940" v="2159" actId="1076"/>
          <ac:picMkLst>
            <pc:docMk/>
            <pc:sldMk cId="1870424570" sldId="268"/>
            <ac:picMk id="7" creationId="{8CB84EDB-F6AC-89B3-EC40-1B4079DC2094}"/>
          </ac:picMkLst>
        </pc:picChg>
        <pc:picChg chg="add mod">
          <ac:chgData name="Yannick Spatz" userId="7b660818652cf050" providerId="LiveId" clId="{F5D817D4-B95E-4E17-82DC-0F3432201AD6}" dt="2024-11-28T12:31:01.084" v="2176" actId="1076"/>
          <ac:picMkLst>
            <pc:docMk/>
            <pc:sldMk cId="1870424570" sldId="268"/>
            <ac:picMk id="10" creationId="{15AC0BEB-C7EB-4C4D-C400-15A33901165E}"/>
          </ac:picMkLst>
        </pc:picChg>
        <pc:picChg chg="add del mod">
          <ac:chgData name="Yannick Spatz" userId="7b660818652cf050" providerId="LiveId" clId="{F5D817D4-B95E-4E17-82DC-0F3432201AD6}" dt="2024-11-28T12:30:06.674" v="2153" actId="22"/>
          <ac:picMkLst>
            <pc:docMk/>
            <pc:sldMk cId="1870424570" sldId="268"/>
            <ac:picMk id="12" creationId="{B56E6612-F13B-9643-1E3C-93AA5FEF2A42}"/>
          </ac:picMkLst>
        </pc:picChg>
        <pc:picChg chg="add mod">
          <ac:chgData name="Yannick Spatz" userId="7b660818652cf050" providerId="LiveId" clId="{F5D817D4-B95E-4E17-82DC-0F3432201AD6}" dt="2024-11-28T12:30:40.676" v="2172" actId="1076"/>
          <ac:picMkLst>
            <pc:docMk/>
            <pc:sldMk cId="1870424570" sldId="268"/>
            <ac:picMk id="15" creationId="{6EE7629F-A024-BFFB-78DB-0743A691CF07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42" creationId="{4B253A7A-6AFE-8B94-B8C7-101B5033092D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45" creationId="{A22C5261-9DCE-6B9D-AD02-539FAEFE852A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47" creationId="{F41E6F8B-0B2F-B23C-47AA-0D9C66D84B9B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48" creationId="{B8199807-874B-3744-559F-BBFBA4636D0D}"/>
          </ac:picMkLst>
        </pc:picChg>
        <pc:picChg chg="del">
          <ac:chgData name="Yannick Spatz" userId="7b660818652cf050" providerId="LiveId" clId="{F5D817D4-B95E-4E17-82DC-0F3432201AD6}" dt="2024-11-28T12:26:45.286" v="2141" actId="478"/>
          <ac:picMkLst>
            <pc:docMk/>
            <pc:sldMk cId="1870424570" sldId="268"/>
            <ac:picMk id="1026" creationId="{E69F3827-268E-9502-244F-5702BF712295}"/>
          </ac:picMkLst>
        </pc:picChg>
        <pc:picChg chg="del">
          <ac:chgData name="Yannick Spatz" userId="7b660818652cf050" providerId="LiveId" clId="{F5D817D4-B95E-4E17-82DC-0F3432201AD6}" dt="2024-11-28T12:26:44.254" v="2139" actId="478"/>
          <ac:picMkLst>
            <pc:docMk/>
            <pc:sldMk cId="1870424570" sldId="268"/>
            <ac:picMk id="1028" creationId="{F9AA3C86-2A19-D445-D49A-1D0DFCD8C44F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1032" creationId="{8EC97763-0AC1-E64A-C5C2-E527DED0ABAB}"/>
          </ac:picMkLst>
        </pc:pic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8" creationId="{5AE55E2C-17D2-0E85-1B06-1AB64E3C8F88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7" creationId="{DF777C2B-2496-152F-5368-52ABB8FCBA4B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24" creationId="{E0F6AACF-3C4B-16BD-7005-98609F1ABEB4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31" creationId="{5EC7FC2B-069C-3D71-FF24-D3ABEA4BA7D8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39" creationId="{3393C422-BB8B-BC35-84F4-6CD2FA213A48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62" creationId="{9E61E791-36CE-E95A-902F-5B660A2FDB9E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024" creationId="{56BC9BAC-26FD-3243-D68B-370649F6EF41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029" creationId="{95065012-FAAB-4974-B4ED-D6544502CD73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034" creationId="{6A7A11A6-334A-7A1E-FCB6-CBF7A37ECFCE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037" creationId="{D1A93BCF-03F9-CA8F-D36A-08875373A873}"/>
          </ac:cxnSpMkLst>
        </pc:cxnChg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3070881165" sldId="276"/>
        </pc:sldMkLst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239873091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28.11.2024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Wichtige Schlagwörter in der heuten Produktion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dirty="0"/>
              <a:t>Flexibel Einsetzbar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Modularität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Einfaches Einrichten und Bedienen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058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076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0FC49-8257-0778-CF7C-189A8496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C65AE59-2A51-F0F1-0488-C12EF0FDE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F984879-FE2F-5FD5-0F56-AECD29D38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CAC37A-D8C9-A951-198F-B14F94A02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214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1AC87-DE2E-B0CF-569C-858E3E24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213D8F9-A6CF-9838-814B-D9C52C3F4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9CA233-FA3B-852A-0FD2-10A67E6D4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8E6CBA-0AEE-EC37-EFCC-5E0B5C6FD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203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1636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BB977-C20F-6446-65D0-9E89E3EC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9487A33-44F0-28E8-87BB-CEF6B5A27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59BCA7-14E2-1383-1A26-0B6693FC0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5B2C0E-4A13-2301-5D0E-FD62299C1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727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339C3-F670-845E-6F50-13A83CCDF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D702E09-E517-1588-C852-F1A2C8238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8E1C6E-E435-4442-60F0-81442E751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79F5C7-2DA9-9F52-C024-481D85DE3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496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74576-C517-F5A1-260E-29D63049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6B1604-B32B-5E9A-BB2B-5980F9A49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9021761-BEFD-9E59-A31E-20E530CC2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902CF7-C727-CD13-4FFA-E173C68C8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3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5FCB-B259-7CC6-6799-EFBA42941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95D47F-507D-58C4-C4E6-14421876F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7DFEEB-E116-3D1D-E2D8-8CA4CFDA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3D91FF-8020-5BCE-41EC-C7D2A2325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tertitel 16">
            <a:extLst>
              <a:ext uri="{FF2B5EF4-FFF2-40B4-BE49-F238E27FC236}">
                <a16:creationId xmlns:a16="http://schemas.microsoft.com/office/drawing/2014/main" id="{08C49EA0-B895-4221-B765-777FB9210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Skillbasierter</a:t>
            </a:r>
            <a:r>
              <a:rPr lang="de-CH" dirty="0"/>
              <a:t> Robotereinsatz für Industrieaufgaben</a:t>
            </a:r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C6C8A689-2479-4E8F-8348-213A550E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MSE-Master-Thesis – </a:t>
            </a:r>
            <a:r>
              <a:rPr lang="de-CH" dirty="0" err="1"/>
              <a:t>SneakPeak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CCCE10-2F7E-42D9-9004-C70B93EFF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Technik und Informatik / Automation und Mechatronik </a:t>
            </a:r>
          </a:p>
        </p:txBody>
      </p:sp>
      <p:pic>
        <p:nvPicPr>
          <p:cNvPr id="13" name="Bildplatzhalter 12" descr="Ein Bild, das Hartwaren, Metall enthält.&#10;&#10;Automatisch generierte Beschreibung">
            <a:extLst>
              <a:ext uri="{FF2B5EF4-FFF2-40B4-BE49-F238E27FC236}">
                <a16:creationId xmlns:a16="http://schemas.microsoft.com/office/drawing/2014/main" id="{B9D78844-0734-352E-3C3C-FED48420B5A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406" r="406"/>
          <a:stretch>
            <a:fillRect/>
          </a:stretch>
        </p:blipFill>
        <p:spPr>
          <a:solidFill>
            <a:schemeClr val="bg1"/>
          </a:solidFill>
        </p:spPr>
      </p:pic>
      <p:pic>
        <p:nvPicPr>
          <p:cNvPr id="3" name="Grafik 2" descr="Ein Bild, das Text, Schrift, Logo, Screenshot enthält.&#10;&#10;Automatisch generierte Beschreibung">
            <a:extLst>
              <a:ext uri="{FF2B5EF4-FFF2-40B4-BE49-F238E27FC236}">
                <a16:creationId xmlns:a16="http://schemas.microsoft.com/office/drawing/2014/main" id="{4E687AF2-8493-848C-CEB0-CE0E2927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3"/>
          <a:stretch/>
        </p:blipFill>
        <p:spPr>
          <a:xfrm>
            <a:off x="266700" y="735487"/>
            <a:ext cx="1797050" cy="472990"/>
          </a:xfrm>
          <a:prstGeom prst="rect">
            <a:avLst/>
          </a:prstGeo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DC24167-C86F-4F08-B3BB-7CEDC8B041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6700" y="285358"/>
            <a:ext cx="1568450" cy="450129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219A6-A986-7D13-E6F6-6B1B78032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783303-D862-7F9A-5C89-3C79AA6B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Workflow – </a:t>
            </a:r>
            <a:r>
              <a:rPr lang="de-CH" dirty="0" err="1"/>
              <a:t>SneakPeak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B84EDB-F6AC-89B3-EC40-1B4079DC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1" y="1070419"/>
            <a:ext cx="3340269" cy="16996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5AC0BEB-C7EB-4C4D-C400-15A339011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034" y="2770061"/>
            <a:ext cx="3933805" cy="32654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EE7629F-A024-BFFB-78DB-0743A691C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809" y="1137975"/>
            <a:ext cx="4526676" cy="10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05D5D2-531F-8B45-EC7E-58D61DAD5369}"/>
              </a:ext>
            </a:extLst>
          </p:cNvPr>
          <p:cNvSpPr txBox="1"/>
          <p:nvPr/>
        </p:nvSpPr>
        <p:spPr>
          <a:xfrm>
            <a:off x="5355444" y="1454597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Flexibilität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59777F-4653-847C-2067-246DA7B3AEB3}"/>
              </a:ext>
            </a:extLst>
          </p:cNvPr>
          <p:cNvSpPr txBox="1"/>
          <p:nvPr/>
        </p:nvSpPr>
        <p:spPr>
          <a:xfrm>
            <a:off x="5355444" y="308120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Modularität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53F058-3E59-610B-E223-76C0839939B4}"/>
              </a:ext>
            </a:extLst>
          </p:cNvPr>
          <p:cNvSpPr txBox="1"/>
          <p:nvPr/>
        </p:nvSpPr>
        <p:spPr>
          <a:xfrm>
            <a:off x="5255672" y="4707805"/>
            <a:ext cx="292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Einfaches Einrichten</a:t>
            </a:r>
          </a:p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&amp; Bedienen</a:t>
            </a:r>
          </a:p>
        </p:txBody>
      </p:sp>
      <p:pic>
        <p:nvPicPr>
          <p:cNvPr id="20" name="Grafik 19" descr="Ein Bild, das Werkzeug, Kran, Design enthält.&#10;&#10;Automatisch generierte Beschreibung">
            <a:extLst>
              <a:ext uri="{FF2B5EF4-FFF2-40B4-BE49-F238E27FC236}">
                <a16:creationId xmlns:a16="http://schemas.microsoft.com/office/drawing/2014/main" id="{957A3120-8308-027D-8032-ADEFCE1C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7" y="1951072"/>
            <a:ext cx="2691146" cy="26911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EDBF836-DC75-4833-59E2-739ED9445343}"/>
              </a:ext>
            </a:extLst>
          </p:cNvPr>
          <p:cNvCxnSpPr>
            <a:cxnSpLocks/>
          </p:cNvCxnSpPr>
          <p:nvPr/>
        </p:nvCxnSpPr>
        <p:spPr>
          <a:xfrm>
            <a:off x="4299283" y="3296645"/>
            <a:ext cx="874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3926D85-B95E-DEC0-14C7-C0C7B4BDF09A}"/>
              </a:ext>
            </a:extLst>
          </p:cNvPr>
          <p:cNvCxnSpPr>
            <a:cxnSpLocks/>
          </p:cNvCxnSpPr>
          <p:nvPr/>
        </p:nvCxnSpPr>
        <p:spPr>
          <a:xfrm flipV="1">
            <a:off x="4299284" y="1670040"/>
            <a:ext cx="874295" cy="8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1731D89-BF15-7D4E-EE5F-2FB012C9424C}"/>
              </a:ext>
            </a:extLst>
          </p:cNvPr>
          <p:cNvCxnSpPr>
            <a:cxnSpLocks/>
          </p:cNvCxnSpPr>
          <p:nvPr/>
        </p:nvCxnSpPr>
        <p:spPr>
          <a:xfrm flipV="1">
            <a:off x="4299283" y="5094517"/>
            <a:ext cx="874295" cy="8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F76D51F-7AF2-AA4D-8ED1-0C85AE584EAD}"/>
              </a:ext>
            </a:extLst>
          </p:cNvPr>
          <p:cNvCxnSpPr>
            <a:cxnSpLocks/>
          </p:cNvCxnSpPr>
          <p:nvPr/>
        </p:nvCxnSpPr>
        <p:spPr>
          <a:xfrm flipV="1">
            <a:off x="4299284" y="1670040"/>
            <a:ext cx="0" cy="16266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4" name="Grafik 33" descr="Ein Bild, das Symbol, Grafiken, Design enthält.&#10;&#10;Automatisch generierte Beschreibung">
            <a:extLst>
              <a:ext uri="{FF2B5EF4-FFF2-40B4-BE49-F238E27FC236}">
                <a16:creationId xmlns:a16="http://schemas.microsoft.com/office/drawing/2014/main" id="{EABFC8DB-41DE-CF60-405C-55E80B97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752" y="529036"/>
            <a:ext cx="1865376" cy="1865376"/>
          </a:xfrm>
          <a:prstGeom prst="rect">
            <a:avLst/>
          </a:prstGeom>
        </p:spPr>
      </p:pic>
      <p:pic>
        <p:nvPicPr>
          <p:cNvPr id="36" name="Grafik 35" descr="Ein Bild, das Symbol enthält.&#10;&#10;Automatisch generierte Beschreibung">
            <a:extLst>
              <a:ext uri="{FF2B5EF4-FFF2-40B4-BE49-F238E27FC236}">
                <a16:creationId xmlns:a16="http://schemas.microsoft.com/office/drawing/2014/main" id="{19C18483-64A5-3961-DFF1-77F61ADA0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816" y="2531196"/>
            <a:ext cx="1537249" cy="1530897"/>
          </a:xfrm>
          <a:prstGeom prst="rect">
            <a:avLst/>
          </a:prstGeom>
        </p:spPr>
      </p:pic>
      <p:pic>
        <p:nvPicPr>
          <p:cNvPr id="40" name="Grafik 39" descr="Ein Bild, das Clipart, Kinderkunst, Cartoon, Design enthält.&#10;&#10;Automatisch generierte Beschreibung">
            <a:extLst>
              <a:ext uri="{FF2B5EF4-FFF2-40B4-BE49-F238E27FC236}">
                <a16:creationId xmlns:a16="http://schemas.microsoft.com/office/drawing/2014/main" id="{F2A978D9-3B29-9DDD-0E1E-20AB2E992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816" y="4121717"/>
            <a:ext cx="2207247" cy="2207247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D7AF484-4806-DF99-6C88-C9B311DD9C28}"/>
              </a:ext>
            </a:extLst>
          </p:cNvPr>
          <p:cNvCxnSpPr>
            <a:cxnSpLocks/>
          </p:cNvCxnSpPr>
          <p:nvPr/>
        </p:nvCxnSpPr>
        <p:spPr>
          <a:xfrm>
            <a:off x="4299283" y="3296645"/>
            <a:ext cx="14734" cy="180590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C339F00-137D-A1E8-1D5F-54536E4760C6}"/>
              </a:ext>
            </a:extLst>
          </p:cNvPr>
          <p:cNvCxnSpPr>
            <a:cxnSpLocks/>
          </p:cNvCxnSpPr>
          <p:nvPr/>
        </p:nvCxnSpPr>
        <p:spPr>
          <a:xfrm flipH="1">
            <a:off x="3639347" y="3303141"/>
            <a:ext cx="667303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CAD75-E029-0CE5-0D47-66520E6E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1AD2EB6-76DE-8B69-CBE3-106D9E94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Blick auf die Industrie</a:t>
            </a:r>
          </a:p>
        </p:txBody>
      </p:sp>
      <p:pic>
        <p:nvPicPr>
          <p:cNvPr id="17" name="Grafik 16" descr="Ein Bild, das Industrie, Maschine, Fabrik, Im Haus enthält.&#10;&#10;Automatisch generierte Beschreibung">
            <a:extLst>
              <a:ext uri="{FF2B5EF4-FFF2-40B4-BE49-F238E27FC236}">
                <a16:creationId xmlns:a16="http://schemas.microsoft.com/office/drawing/2014/main" id="{7B77B245-CDD2-92F8-F3D3-D6DC2B00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948"/>
            <a:ext cx="12209000" cy="4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06FC-C3ED-0751-3295-AA456C7BE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439BCF-B85A-F49E-8A82-B45AA97A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Blick auf die Industrie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7D8A21E-F2E3-0010-F131-91FA857F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1" y="3083681"/>
            <a:ext cx="3785937" cy="28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9BBFE6C-E3CC-ADAF-F433-C8EE56CC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80" y="3067639"/>
            <a:ext cx="2071846" cy="290798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66877B9-2F71-93AE-4877-2AC77BAA413A}"/>
              </a:ext>
            </a:extLst>
          </p:cNvPr>
          <p:cNvSpPr txBox="1"/>
          <p:nvPr/>
        </p:nvSpPr>
        <p:spPr>
          <a:xfrm>
            <a:off x="450851" y="2698307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800" dirty="0">
                <a:latin typeface="+mn-lt"/>
              </a:rPr>
              <a:t>Reaktoreinheiten: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C8880A-47FD-1FB6-5A59-95D9FD865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050" y="3067640"/>
            <a:ext cx="2039179" cy="290798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1CECAA4-E4BF-DF27-580D-2E404CE91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5154" y="3067640"/>
            <a:ext cx="2001302" cy="28884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A84F645-1650-9FCB-429A-941D33C20493}"/>
              </a:ext>
            </a:extLst>
          </p:cNvPr>
          <p:cNvSpPr txBox="1"/>
          <p:nvPr/>
        </p:nvSpPr>
        <p:spPr>
          <a:xfrm>
            <a:off x="7303931" y="1404261"/>
            <a:ext cx="139341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tx2"/>
                </a:solidFill>
                <a:latin typeface="+mn-lt"/>
              </a:rPr>
              <a:t>Rezeptur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885FD90-82E7-409F-D4BC-4CB175A937FC}"/>
              </a:ext>
            </a:extLst>
          </p:cNvPr>
          <p:cNvCxnSpPr>
            <a:cxnSpLocks/>
          </p:cNvCxnSpPr>
          <p:nvPr/>
        </p:nvCxnSpPr>
        <p:spPr>
          <a:xfrm>
            <a:off x="8000638" y="1772653"/>
            <a:ext cx="0" cy="11871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9EAE33-C584-FEC7-6601-1A7E637DD603}"/>
              </a:ext>
            </a:extLst>
          </p:cNvPr>
          <p:cNvCxnSpPr>
            <a:cxnSpLocks/>
          </p:cNvCxnSpPr>
          <p:nvPr/>
        </p:nvCxnSpPr>
        <p:spPr>
          <a:xfrm>
            <a:off x="5870203" y="2438400"/>
            <a:ext cx="422560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271382E-5243-F2EF-222F-11C685A6FA1C}"/>
              </a:ext>
            </a:extLst>
          </p:cNvPr>
          <p:cNvCxnSpPr>
            <a:cxnSpLocks/>
          </p:cNvCxnSpPr>
          <p:nvPr/>
        </p:nvCxnSpPr>
        <p:spPr>
          <a:xfrm flipV="1">
            <a:off x="10079763" y="2437623"/>
            <a:ext cx="0" cy="5213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4CE75E5-39CA-EF3A-F3AE-0229B90E282D}"/>
              </a:ext>
            </a:extLst>
          </p:cNvPr>
          <p:cNvCxnSpPr>
            <a:cxnSpLocks/>
          </p:cNvCxnSpPr>
          <p:nvPr/>
        </p:nvCxnSpPr>
        <p:spPr>
          <a:xfrm flipV="1">
            <a:off x="5870203" y="2438400"/>
            <a:ext cx="0" cy="5213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8F97F3A-2DD4-0B19-3FA7-A1336D24F340}"/>
              </a:ext>
            </a:extLst>
          </p:cNvPr>
          <p:cNvSpPr/>
          <p:nvPr/>
        </p:nvSpPr>
        <p:spPr>
          <a:xfrm>
            <a:off x="4708358" y="1275346"/>
            <a:ext cx="6553200" cy="486877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2CDFEE6-73A2-0617-638E-308908225CCC}"/>
              </a:ext>
            </a:extLst>
          </p:cNvPr>
          <p:cNvSpPr txBox="1"/>
          <p:nvPr/>
        </p:nvSpPr>
        <p:spPr>
          <a:xfrm>
            <a:off x="4623306" y="972878"/>
            <a:ext cx="13934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800" b="0" i="0" u="none" strike="noStrike" baseline="0" dirty="0">
                <a:solidFill>
                  <a:schemeClr val="tx2"/>
                </a:solidFill>
                <a:latin typeface="UnitSlabPro" panose="02010504040101010102" pitchFamily="50" charset="0"/>
              </a:rPr>
              <a:t>ANSI/ISA-88</a:t>
            </a:r>
            <a:endParaRPr lang="de-CH" sz="1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83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9A5BE-EE66-CD4F-B35B-71311DDAE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414974-8C4D-A7A5-12AD-C76005F4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Blick auf die Industrie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FC8994-405B-3279-C04A-E0D87994903A}"/>
              </a:ext>
            </a:extLst>
          </p:cNvPr>
          <p:cNvSpPr txBox="1"/>
          <p:nvPr/>
        </p:nvSpPr>
        <p:spPr>
          <a:xfrm>
            <a:off x="450851" y="3244334"/>
            <a:ext cx="13934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800" b="0" i="0" u="none" strike="noStrike" baseline="0" dirty="0">
                <a:solidFill>
                  <a:schemeClr val="tx2"/>
                </a:solidFill>
                <a:latin typeface="UnitSlabPro" panose="02010504040101010102" pitchFamily="50" charset="0"/>
              </a:rPr>
              <a:t>ANSI/ISA-88</a:t>
            </a:r>
            <a:endParaRPr lang="de-CH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7FD505-FF1C-751F-6A0A-EEA15B88BB36}"/>
              </a:ext>
            </a:extLst>
          </p:cNvPr>
          <p:cNvSpPr txBox="1"/>
          <p:nvPr/>
        </p:nvSpPr>
        <p:spPr>
          <a:xfrm>
            <a:off x="2892982" y="4674670"/>
            <a:ext cx="208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800" dirty="0">
                <a:solidFill>
                  <a:schemeClr val="accent2"/>
                </a:solidFill>
                <a:latin typeface="+mn-lt"/>
              </a:rPr>
              <a:t>Aufteilung der Funktionalitäten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433A76-3701-F749-EEA6-080968C97329}"/>
              </a:ext>
            </a:extLst>
          </p:cNvPr>
          <p:cNvSpPr txBox="1"/>
          <p:nvPr/>
        </p:nvSpPr>
        <p:spPr>
          <a:xfrm>
            <a:off x="2892982" y="1536999"/>
            <a:ext cx="254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CH" sz="1800" dirty="0">
                <a:solidFill>
                  <a:schemeClr val="accent2"/>
                </a:solidFill>
                <a:latin typeface="+mn-lt"/>
              </a:rPr>
              <a:t>Aufteilung von Prozess und Anlage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F773088-AE85-BB97-8E38-6174D24B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64" y="3613666"/>
            <a:ext cx="4459790" cy="230091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7A724A0-EFC6-0CF0-0FF6-57DA6C3DBB84}"/>
              </a:ext>
            </a:extLst>
          </p:cNvPr>
          <p:cNvSpPr/>
          <p:nvPr/>
        </p:nvSpPr>
        <p:spPr>
          <a:xfrm>
            <a:off x="6547630" y="1577899"/>
            <a:ext cx="2350168" cy="454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tx1"/>
                </a:solidFill>
              </a:rPr>
              <a:t>Prozessmodell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DD76B3-42B2-E8E0-7EF8-4AD91D45D4CD}"/>
              </a:ext>
            </a:extLst>
          </p:cNvPr>
          <p:cNvSpPr/>
          <p:nvPr/>
        </p:nvSpPr>
        <p:spPr>
          <a:xfrm>
            <a:off x="8986030" y="1577898"/>
            <a:ext cx="2350168" cy="454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>
                <a:solidFill>
                  <a:schemeClr val="tx1"/>
                </a:solidFill>
              </a:rPr>
              <a:t>Anlagenmodell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A791308-90AF-66BE-F73E-52BEB60CB893}"/>
              </a:ext>
            </a:extLst>
          </p:cNvPr>
          <p:cNvCxnSpPr>
            <a:cxnSpLocks/>
          </p:cNvCxnSpPr>
          <p:nvPr/>
        </p:nvCxnSpPr>
        <p:spPr>
          <a:xfrm flipV="1">
            <a:off x="2494547" y="1769945"/>
            <a:ext cx="3102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175DBAA-B651-5482-BB30-1E8819FB61A9}"/>
              </a:ext>
            </a:extLst>
          </p:cNvPr>
          <p:cNvCxnSpPr>
            <a:cxnSpLocks/>
          </p:cNvCxnSpPr>
          <p:nvPr/>
        </p:nvCxnSpPr>
        <p:spPr>
          <a:xfrm flipV="1">
            <a:off x="2494547" y="1769945"/>
            <a:ext cx="0" cy="16266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D2C68E0-0C28-3A99-6910-9763E0BB06F8}"/>
              </a:ext>
            </a:extLst>
          </p:cNvPr>
          <p:cNvCxnSpPr>
            <a:cxnSpLocks/>
          </p:cNvCxnSpPr>
          <p:nvPr/>
        </p:nvCxnSpPr>
        <p:spPr>
          <a:xfrm flipH="1">
            <a:off x="1834610" y="3403046"/>
            <a:ext cx="667303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6A90BDA-2F74-AD7E-F259-3873A0D77539}"/>
              </a:ext>
            </a:extLst>
          </p:cNvPr>
          <p:cNvCxnSpPr>
            <a:cxnSpLocks/>
          </p:cNvCxnSpPr>
          <p:nvPr/>
        </p:nvCxnSpPr>
        <p:spPr>
          <a:xfrm flipV="1">
            <a:off x="2494547" y="3396550"/>
            <a:ext cx="0" cy="16266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F7F0A26-2047-D0E4-7DC1-6D2E494D030D}"/>
              </a:ext>
            </a:extLst>
          </p:cNvPr>
          <p:cNvCxnSpPr>
            <a:cxnSpLocks/>
          </p:cNvCxnSpPr>
          <p:nvPr/>
        </p:nvCxnSpPr>
        <p:spPr>
          <a:xfrm flipV="1">
            <a:off x="2494547" y="5011111"/>
            <a:ext cx="3102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C8DC1AC-EAC1-0600-7AD1-81A1D29AC604}"/>
              </a:ext>
            </a:extLst>
          </p:cNvPr>
          <p:cNvCxnSpPr>
            <a:cxnSpLocks/>
          </p:cNvCxnSpPr>
          <p:nvPr/>
        </p:nvCxnSpPr>
        <p:spPr>
          <a:xfrm flipV="1">
            <a:off x="8986030" y="3039979"/>
            <a:ext cx="0" cy="5089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75645A7-C56F-11FB-3706-7D09ADFBF377}"/>
              </a:ext>
            </a:extLst>
          </p:cNvPr>
          <p:cNvCxnSpPr>
            <a:cxnSpLocks/>
          </p:cNvCxnSpPr>
          <p:nvPr/>
        </p:nvCxnSpPr>
        <p:spPr>
          <a:xfrm>
            <a:off x="7796463" y="3039979"/>
            <a:ext cx="118956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F55286-6122-1499-22D0-8A7EBF8A2F84}"/>
              </a:ext>
            </a:extLst>
          </p:cNvPr>
          <p:cNvCxnSpPr>
            <a:cxnSpLocks/>
          </p:cNvCxnSpPr>
          <p:nvPr/>
        </p:nvCxnSpPr>
        <p:spPr>
          <a:xfrm flipV="1">
            <a:off x="7796463" y="2173075"/>
            <a:ext cx="0" cy="8669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C64CD-5618-88BF-3347-4FC2DAE4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914B8C6-4C82-A668-7D6E-C488F5ED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 der Thesis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EA0B83-780B-2F23-61FC-958B9B18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69" y="2775442"/>
            <a:ext cx="3141069" cy="20448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6727227-D4F0-242C-D7E0-19ED48209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2" y="2604605"/>
            <a:ext cx="3145533" cy="2386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Grafik 15" descr="Ein Bild, das Maschine, medizinische Ausrüstung, Fräsmaschine, Im Haus enthält.&#10;&#10;Automatisch generierte Beschreibung">
            <a:extLst>
              <a:ext uri="{FF2B5EF4-FFF2-40B4-BE49-F238E27FC236}">
                <a16:creationId xmlns:a16="http://schemas.microsoft.com/office/drawing/2014/main" id="{37438514-12ED-5963-E54A-B04DFB193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462" y="1937301"/>
            <a:ext cx="2852601" cy="372110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802F4138-6B35-81BE-43C8-30BCCBE8C4B9}"/>
              </a:ext>
            </a:extLst>
          </p:cNvPr>
          <p:cNvSpPr/>
          <p:nvPr/>
        </p:nvSpPr>
        <p:spPr>
          <a:xfrm>
            <a:off x="6181823" y="1876809"/>
            <a:ext cx="5414211" cy="3842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</p:spTree>
    <p:extLst>
      <p:ext uri="{BB962C8B-B14F-4D97-AF65-F5344CB8AC3E}">
        <p14:creationId xmlns:p14="http://schemas.microsoft.com/office/powerpoint/2010/main" val="10642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24F24-5AE4-C7B1-9995-6BF4B5239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566A4F-9B33-4A01-6A4B-F40B4288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 der Thesis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69E9FB-1E01-E976-3384-FCBC7557093F}"/>
              </a:ext>
            </a:extLst>
          </p:cNvPr>
          <p:cNvSpPr txBox="1"/>
          <p:nvPr/>
        </p:nvSpPr>
        <p:spPr>
          <a:xfrm>
            <a:off x="638978" y="2061384"/>
            <a:ext cx="981711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Industrienahe Umsetzung eines </a:t>
            </a:r>
            <a:r>
              <a:rPr lang="de-CH" sz="2200" dirty="0" err="1">
                <a:latin typeface="+mn-lt"/>
              </a:rPr>
              <a:t>skillbasierten</a:t>
            </a:r>
            <a:r>
              <a:rPr lang="de-CH" sz="2200" dirty="0">
                <a:latin typeface="+mn-lt"/>
              </a:rPr>
              <a:t> Ansatzes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sz="22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Struktur für einen </a:t>
            </a:r>
            <a:r>
              <a:rPr lang="de-CH" sz="2200" dirty="0" err="1">
                <a:latin typeface="+mn-lt"/>
              </a:rPr>
              <a:t>skillbasierten</a:t>
            </a:r>
            <a:r>
              <a:rPr lang="de-CH" sz="2200" dirty="0">
                <a:latin typeface="+mn-lt"/>
              </a:rPr>
              <a:t> Ansatz soll definiert werden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Modelle innerhalb der Software definieren(z.B. Prozess / Anlage)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Welche Schnittstellen gibt 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Welche Parameter werden benötigt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CH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200" dirty="0">
                <a:latin typeface="+mn-lt"/>
              </a:rPr>
              <a:t>Testen an einer einfachen Anwendung</a:t>
            </a:r>
          </a:p>
        </p:txBody>
      </p:sp>
    </p:spTree>
    <p:extLst>
      <p:ext uri="{BB962C8B-B14F-4D97-AF65-F5344CB8AC3E}">
        <p14:creationId xmlns:p14="http://schemas.microsoft.com/office/powerpoint/2010/main" val="13382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831C1-6026-E355-4641-8531E4AAA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27D493-945F-67DD-5B7D-D366732E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Allgemeine Struktur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92B59C-E22D-F8DC-FA60-449FE44B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1" y="1190312"/>
            <a:ext cx="9050013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15E9-C940-A777-3A63-7ECE45F5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F2E93D-2193-064F-3290-059E7081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Vorteile dieser Struktur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E5625A-9954-2617-C518-0893BE5AF471}"/>
              </a:ext>
            </a:extLst>
          </p:cNvPr>
          <p:cNvSpPr/>
          <p:nvPr/>
        </p:nvSpPr>
        <p:spPr>
          <a:xfrm>
            <a:off x="564061" y="2033106"/>
            <a:ext cx="2209879" cy="514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Prozessmodell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C09191-3D75-2C25-8162-F42A1128C947}"/>
              </a:ext>
            </a:extLst>
          </p:cNvPr>
          <p:cNvSpPr/>
          <p:nvPr/>
        </p:nvSpPr>
        <p:spPr>
          <a:xfrm>
            <a:off x="564062" y="2977476"/>
            <a:ext cx="2209879" cy="103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800" dirty="0"/>
              <a:t>Anlagenmodell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3017F42-E8B8-3B28-9079-80C3DB7B2722}"/>
              </a:ext>
            </a:extLst>
          </p:cNvPr>
          <p:cNvCxnSpPr>
            <a:cxnSpLocks/>
          </p:cNvCxnSpPr>
          <p:nvPr/>
        </p:nvCxnSpPr>
        <p:spPr>
          <a:xfrm>
            <a:off x="1669003" y="2540642"/>
            <a:ext cx="1078" cy="159003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21D600-8E6E-DB37-2AAB-B7521253BA0B}"/>
              </a:ext>
            </a:extLst>
          </p:cNvPr>
          <p:cNvSpPr/>
          <p:nvPr/>
        </p:nvSpPr>
        <p:spPr>
          <a:xfrm>
            <a:off x="701354" y="3495622"/>
            <a:ext cx="1935298" cy="344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Objektklasse_UR</a:t>
            </a:r>
            <a:endParaRPr lang="de-CH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C6CFD-90A4-D131-D944-FAB9FFE7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5" y="4358600"/>
            <a:ext cx="1477132" cy="196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72EA251-9611-1ACB-58CF-CD8D00B77ECC}"/>
              </a:ext>
            </a:extLst>
          </p:cNvPr>
          <p:cNvCxnSpPr>
            <a:cxnSpLocks/>
            <a:stCxn id="14" idx="2"/>
            <a:endCxn id="1026" idx="0"/>
          </p:cNvCxnSpPr>
          <p:nvPr/>
        </p:nvCxnSpPr>
        <p:spPr>
          <a:xfrm flipH="1">
            <a:off x="1669001" y="3840454"/>
            <a:ext cx="2" cy="518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BC38DA-EA6E-1DC6-DD1C-D5F0BAEC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72" y="4303767"/>
            <a:ext cx="2076767" cy="207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DB10518-FC1D-CFB7-8739-8FE8AAA246F1}"/>
              </a:ext>
            </a:extLst>
          </p:cNvPr>
          <p:cNvSpPr/>
          <p:nvPr/>
        </p:nvSpPr>
        <p:spPr>
          <a:xfrm>
            <a:off x="701354" y="3495622"/>
            <a:ext cx="1935298" cy="344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Objektklasse_KUKA</a:t>
            </a:r>
            <a:endParaRPr lang="de-CH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A40ABE-7219-7EF4-0860-41F01411BA6A}"/>
              </a:ext>
            </a:extLst>
          </p:cNvPr>
          <p:cNvSpPr/>
          <p:nvPr/>
        </p:nvSpPr>
        <p:spPr>
          <a:xfrm>
            <a:off x="564061" y="1190084"/>
            <a:ext cx="2209879" cy="5146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HMI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DB522B1-7DCA-C9D3-4D33-F4B703B12F55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>
            <a:off x="1669001" y="1704720"/>
            <a:ext cx="0" cy="32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05754FD-F810-5F70-93EE-D64C3CF36EF2}"/>
              </a:ext>
            </a:extLst>
          </p:cNvPr>
          <p:cNvCxnSpPr>
            <a:cxnSpLocks/>
          </p:cNvCxnSpPr>
          <p:nvPr/>
        </p:nvCxnSpPr>
        <p:spPr>
          <a:xfrm flipH="1" flipV="1">
            <a:off x="1669000" y="2850209"/>
            <a:ext cx="1081" cy="138224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C848BCF-21B9-E5B5-6E87-7066C9A6D132}"/>
              </a:ext>
            </a:extLst>
          </p:cNvPr>
          <p:cNvSpPr txBox="1"/>
          <p:nvPr/>
        </p:nvSpPr>
        <p:spPr>
          <a:xfrm>
            <a:off x="1669000" y="2620143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100" i="1" dirty="0">
                <a:latin typeface="+mn-lt"/>
                <a:sym typeface="Wingdings" panose="05000000000000000000" pitchFamily="2" charset="2"/>
              </a:rPr>
              <a:t>Definierte Schnittstelle</a:t>
            </a:r>
            <a:endParaRPr lang="de-CH" sz="1100" i="1" dirty="0"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527D177-B2A7-43AC-3141-D68D95C15108}"/>
              </a:ext>
            </a:extLst>
          </p:cNvPr>
          <p:cNvSpPr/>
          <p:nvPr/>
        </p:nvSpPr>
        <p:spPr>
          <a:xfrm>
            <a:off x="464071" y="1135380"/>
            <a:ext cx="2938095" cy="17872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2ED1672-EEED-2F7D-CB5C-B6EAE40EB4DF}"/>
              </a:ext>
            </a:extLst>
          </p:cNvPr>
          <p:cNvSpPr txBox="1"/>
          <p:nvPr/>
        </p:nvSpPr>
        <p:spPr>
          <a:xfrm>
            <a:off x="2887154" y="2136535"/>
            <a:ext cx="21627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de-CH" sz="1400" dirty="0">
                <a:latin typeface="+mn-lt"/>
                <a:sym typeface="Wingdings" panose="05000000000000000000" pitchFamily="2" charset="2"/>
              </a:rPr>
              <a:t> Anlagenunabhängig</a:t>
            </a:r>
            <a:endParaRPr lang="de-CH" sz="1400" dirty="0">
              <a:latin typeface="+mn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6A33D66-74E2-B467-A32E-91427D04BCFF}"/>
              </a:ext>
            </a:extLst>
          </p:cNvPr>
          <p:cNvSpPr txBox="1"/>
          <p:nvPr/>
        </p:nvSpPr>
        <p:spPr>
          <a:xfrm>
            <a:off x="406092" y="887617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100" dirty="0">
                <a:solidFill>
                  <a:schemeClr val="bg1">
                    <a:lumMod val="65000"/>
                  </a:schemeClr>
                </a:solidFill>
                <a:latin typeface="+mn-lt"/>
                <a:sym typeface="Wingdings" panose="05000000000000000000" pitchFamily="2" charset="2"/>
              </a:rPr>
              <a:t>Unverändert</a:t>
            </a:r>
            <a:endParaRPr lang="de-CH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DA77074-55B6-3E7C-CDDE-6E140B61BC8D}"/>
              </a:ext>
            </a:extLst>
          </p:cNvPr>
          <p:cNvCxnSpPr>
            <a:cxnSpLocks/>
          </p:cNvCxnSpPr>
          <p:nvPr/>
        </p:nvCxnSpPr>
        <p:spPr>
          <a:xfrm>
            <a:off x="5364480" y="1021080"/>
            <a:ext cx="0" cy="5189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6AF4FB56-E082-C00B-F444-5F07DFE67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034" y="984832"/>
            <a:ext cx="4693326" cy="5021580"/>
          </a:xfrm>
          <a:prstGeom prst="rect">
            <a:avLst/>
          </a:prstGeom>
        </p:spPr>
      </p:pic>
      <p:sp>
        <p:nvSpPr>
          <p:cNvPr id="55" name="Rechteck 54">
            <a:extLst>
              <a:ext uri="{FF2B5EF4-FFF2-40B4-BE49-F238E27FC236}">
                <a16:creationId xmlns:a16="http://schemas.microsoft.com/office/drawing/2014/main" id="{A23260A2-8FA0-5097-8758-0210E5C6DA66}"/>
              </a:ext>
            </a:extLst>
          </p:cNvPr>
          <p:cNvSpPr/>
          <p:nvPr/>
        </p:nvSpPr>
        <p:spPr>
          <a:xfrm>
            <a:off x="5760720" y="887616"/>
            <a:ext cx="5189220" cy="52464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pic>
        <p:nvPicPr>
          <p:cNvPr id="45" name="Grafik 44" descr="Ein Bild, das Maschine, medizinische Ausrüstung, Fräsmaschine, Im Haus enthält.&#10;&#10;Automatisch generierte Beschreibung">
            <a:extLst>
              <a:ext uri="{FF2B5EF4-FFF2-40B4-BE49-F238E27FC236}">
                <a16:creationId xmlns:a16="http://schemas.microsoft.com/office/drawing/2014/main" id="{33606EB9-1DE1-29D8-1BBB-95232145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946" y="3408167"/>
            <a:ext cx="1696622" cy="2213173"/>
          </a:xfrm>
          <a:prstGeom prst="rect">
            <a:avLst/>
          </a:prstGeom>
        </p:spPr>
      </p:pic>
      <p:pic>
        <p:nvPicPr>
          <p:cNvPr id="47" name="Grafik 46" descr="Ein Bild, das Maschine, medizinische Ausrüstung, Fräsmaschine, Im Haus enthält.&#10;&#10;Automatisch generierte Beschreibung">
            <a:extLst>
              <a:ext uri="{FF2B5EF4-FFF2-40B4-BE49-F238E27FC236}">
                <a16:creationId xmlns:a16="http://schemas.microsoft.com/office/drawing/2014/main" id="{8B628C20-96BE-3E69-EE3C-B7273E0FF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534" y="3408167"/>
            <a:ext cx="1696622" cy="2213173"/>
          </a:xfrm>
          <a:prstGeom prst="rect">
            <a:avLst/>
          </a:prstGeom>
        </p:spPr>
      </p:pic>
      <p:pic>
        <p:nvPicPr>
          <p:cNvPr id="48" name="Grafik 47" descr="Ein Bild, das Maschine, medizinische Ausrüstung, Fräsmaschine, Im Haus enthält.&#10;&#10;Automatisch generierte Beschreibung">
            <a:extLst>
              <a:ext uri="{FF2B5EF4-FFF2-40B4-BE49-F238E27FC236}">
                <a16:creationId xmlns:a16="http://schemas.microsoft.com/office/drawing/2014/main" id="{9B67CFAB-9BC0-CEF7-909A-DF7F37EA9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9557" y="3408167"/>
            <a:ext cx="1696622" cy="221317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1706E55-E790-D505-CD38-3200480F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07" y="1124659"/>
            <a:ext cx="2510930" cy="18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95C7CA3-1C04-6FD8-CE89-2681806BFB48}"/>
              </a:ext>
            </a:extLst>
          </p:cNvPr>
          <p:cNvCxnSpPr>
            <a:cxnSpLocks/>
          </p:cNvCxnSpPr>
          <p:nvPr/>
        </p:nvCxnSpPr>
        <p:spPr>
          <a:xfrm>
            <a:off x="7481272" y="3007856"/>
            <a:ext cx="0" cy="216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C01DB75E-700B-92B7-9267-41AC37324CC1}"/>
              </a:ext>
            </a:extLst>
          </p:cNvPr>
          <p:cNvCxnSpPr>
            <a:cxnSpLocks/>
          </p:cNvCxnSpPr>
          <p:nvPr/>
        </p:nvCxnSpPr>
        <p:spPr>
          <a:xfrm>
            <a:off x="6823257" y="3223884"/>
            <a:ext cx="0" cy="1766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DAA96A96-A5AB-4242-2A05-BB5301799AC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691845" y="3262053"/>
            <a:ext cx="0" cy="1461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BA81B776-CEF4-5B92-B4D3-8ABD443AA28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497868" y="3262053"/>
            <a:ext cx="0" cy="1461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D91766A6-5324-C336-750E-CAE4974D0254}"/>
              </a:ext>
            </a:extLst>
          </p:cNvPr>
          <p:cNvCxnSpPr>
            <a:cxnSpLocks/>
          </p:cNvCxnSpPr>
          <p:nvPr/>
        </p:nvCxnSpPr>
        <p:spPr>
          <a:xfrm>
            <a:off x="6823257" y="3223884"/>
            <a:ext cx="3674611" cy="381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7" grpId="0"/>
      <p:bldP spid="55" grpId="0" animBg="1"/>
    </p:bldLst>
  </p:timing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3" ma:contentTypeDescription="Ein neues Dokument erstellen." ma:contentTypeScope="" ma:versionID="8a610adc8223539692a4b4f8994fd6f5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c430a44af658d9d8bb850598a3faaf91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E5F5B90-80A8-4C33-AD4B-4ED19CA56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Update_24.10.2024</Template>
  <TotalTime>0</TotalTime>
  <Words>148</Words>
  <Application>Microsoft Office PowerPoint</Application>
  <PresentationFormat>Benutzerdefiniert</PresentationFormat>
  <Paragraphs>60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Lucida Sans</vt:lpstr>
      <vt:lpstr>UnitSlabPro</vt:lpstr>
      <vt:lpstr>Wingdings 3</vt:lpstr>
      <vt:lpstr>BFH_PPT_Vorlage_16-9</vt:lpstr>
      <vt:lpstr>MSE-Master-Thesis – SneakPeak</vt:lpstr>
      <vt:lpstr>Motivation</vt:lpstr>
      <vt:lpstr>Blick auf die Industrie</vt:lpstr>
      <vt:lpstr>Blick auf die Industrie</vt:lpstr>
      <vt:lpstr>Blick auf die Industrie</vt:lpstr>
      <vt:lpstr>Ziel der Thesis</vt:lpstr>
      <vt:lpstr>Ziel der Thesis</vt:lpstr>
      <vt:lpstr>Allgemeine Struktur</vt:lpstr>
      <vt:lpstr>Vorteile dieser Struktur</vt:lpstr>
      <vt:lpstr>Workflow – SneakPeak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Spatz Yannick</dc:creator>
  <dc:description> </dc:description>
  <cp:lastModifiedBy>Spatz Yannick</cp:lastModifiedBy>
  <cp:revision>1</cp:revision>
  <cp:lastPrinted>2013-08-23T11:57:04Z</cp:lastPrinted>
  <dcterms:created xsi:type="dcterms:W3CDTF">2024-10-24T06:05:16Z</dcterms:created>
  <dcterms:modified xsi:type="dcterms:W3CDTF">2024-11-28T12:31:24Z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