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2"/>
  </p:notesMasterIdLst>
  <p:sldIdLst>
    <p:sldId id="256" r:id="rId5"/>
    <p:sldId id="260" r:id="rId6"/>
    <p:sldId id="269" r:id="rId7"/>
    <p:sldId id="270" r:id="rId8"/>
    <p:sldId id="271" r:id="rId9"/>
    <p:sldId id="267" r:id="rId10"/>
    <p:sldId id="268" r:id="rId11"/>
  </p:sldIdLst>
  <p:sldSz cx="12207875" cy="6858000"/>
  <p:notesSz cx="6797675" cy="98726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8CAF82"/>
    <a:srgbClr val="4B647D"/>
    <a:srgbClr val="FAC300"/>
    <a:srgbClr val="FAB900"/>
    <a:srgbClr val="FAA500"/>
    <a:srgbClr val="697D91"/>
    <a:srgbClr val="455960"/>
    <a:srgbClr val="4A5B60"/>
    <a:srgbClr val="6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ADBCB1-63C9-4903-92B4-AD6B8DEF60CA}" v="198" dt="2024-12-03T21:23:01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74874" autoAdjust="0"/>
  </p:normalViewPr>
  <p:slideViewPr>
    <p:cSldViewPr snapToGrid="0" snapToObjects="1">
      <p:cViewPr varScale="1">
        <p:scale>
          <a:sx n="83" d="100"/>
          <a:sy n="83" d="100"/>
        </p:scale>
        <p:origin x="110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nick Spatz" userId="7b660818652cf050" providerId="LiveId" clId="{2CD548BD-F52B-45D3-8118-9851E05E77BA}"/>
    <pc:docChg chg="undo custSel delSld modSld">
      <pc:chgData name="Yannick Spatz" userId="7b660818652cf050" providerId="LiveId" clId="{2CD548BD-F52B-45D3-8118-9851E05E77BA}" dt="2024-10-31T07:15:44.337" v="490" actId="20577"/>
      <pc:docMkLst>
        <pc:docMk/>
      </pc:docMkLst>
      <pc:sldChg chg="modSp mod modTransition">
        <pc:chgData name="Yannick Spatz" userId="7b660818652cf050" providerId="LiveId" clId="{2CD548BD-F52B-45D3-8118-9851E05E77BA}" dt="2024-10-31T07:15:44.337" v="490" actId="20577"/>
        <pc:sldMkLst>
          <pc:docMk/>
          <pc:sldMk cId="0" sldId="256"/>
        </pc:sldMkLst>
        <pc:spChg chg="mod">
          <ac:chgData name="Yannick Spatz" userId="7b660818652cf050" providerId="LiveId" clId="{2CD548BD-F52B-45D3-8118-9851E05E77BA}" dt="2024-10-31T07:15:44.337" v="490" actId="20577"/>
          <ac:spMkLst>
            <pc:docMk/>
            <pc:sldMk cId="0" sldId="256"/>
            <ac:spMk id="16" creationId="{C6C8A689-2479-4E8F-8348-213A550E89FB}"/>
          </ac:spMkLst>
        </pc:spChg>
      </pc:sldChg>
      <pc:sldChg chg="modTransition">
        <pc:chgData name="Yannick Spatz" userId="7b660818652cf050" providerId="LiveId" clId="{2CD548BD-F52B-45D3-8118-9851E05E77BA}" dt="2024-10-24T06:40:14.238" v="466"/>
        <pc:sldMkLst>
          <pc:docMk/>
          <pc:sldMk cId="0" sldId="260"/>
        </pc:sldMkLst>
      </pc:sldChg>
      <pc:sldChg chg="modTransition">
        <pc:chgData name="Yannick Spatz" userId="7b660818652cf050" providerId="LiveId" clId="{2CD548BD-F52B-45D3-8118-9851E05E77BA}" dt="2024-10-24T06:40:14.238" v="466"/>
        <pc:sldMkLst>
          <pc:docMk/>
          <pc:sldMk cId="0" sldId="261"/>
        </pc:sldMkLst>
      </pc:sldChg>
      <pc:sldChg chg="addSp delSp modSp mod modTransition">
        <pc:chgData name="Yannick Spatz" userId="7b660818652cf050" providerId="LiveId" clId="{2CD548BD-F52B-45D3-8118-9851E05E77BA}" dt="2024-10-24T06:44:20.662" v="486" actId="14100"/>
        <pc:sldMkLst>
          <pc:docMk/>
          <pc:sldMk cId="0" sldId="262"/>
        </pc:sldMkLst>
        <pc:spChg chg="add mod">
          <ac:chgData name="Yannick Spatz" userId="7b660818652cf050" providerId="LiveId" clId="{2CD548BD-F52B-45D3-8118-9851E05E77BA}" dt="2024-10-24T06:44:17.034" v="485" actId="20577"/>
          <ac:spMkLst>
            <pc:docMk/>
            <pc:sldMk cId="0" sldId="262"/>
            <ac:spMk id="2" creationId="{7528D8EF-0FA5-0374-2EB4-79B5B73680A5}"/>
          </ac:spMkLst>
        </pc:spChg>
        <pc:spChg chg="mod">
          <ac:chgData name="Yannick Spatz" userId="7b660818652cf050" providerId="LiveId" clId="{2CD548BD-F52B-45D3-8118-9851E05E77BA}" dt="2024-10-24T06:42:44.303" v="471" actId="20577"/>
          <ac:spMkLst>
            <pc:docMk/>
            <pc:sldMk cId="0" sldId="262"/>
            <ac:spMk id="7" creationId="{E5F315BF-9357-4FBA-AD06-9C05EAD900BF}"/>
          </ac:spMkLst>
        </pc:spChg>
        <pc:spChg chg="del">
          <ac:chgData name="Yannick Spatz" userId="7b660818652cf050" providerId="LiveId" clId="{2CD548BD-F52B-45D3-8118-9851E05E77BA}" dt="2024-10-24T06:32:43.728" v="78" actId="478"/>
          <ac:spMkLst>
            <pc:docMk/>
            <pc:sldMk cId="0" sldId="262"/>
            <ac:spMk id="8" creationId="{3CA7FE8A-F500-40ED-A0FF-724B21076F55}"/>
          </ac:spMkLst>
        </pc:spChg>
        <pc:spChg chg="del">
          <ac:chgData name="Yannick Spatz" userId="7b660818652cf050" providerId="LiveId" clId="{2CD548BD-F52B-45D3-8118-9851E05E77BA}" dt="2024-10-24T06:32:46.845" v="80" actId="478"/>
          <ac:spMkLst>
            <pc:docMk/>
            <pc:sldMk cId="0" sldId="262"/>
            <ac:spMk id="9" creationId="{F30B64BF-C841-46CF-A952-DC94178934D1}"/>
          </ac:spMkLst>
        </pc:spChg>
        <pc:spChg chg="del">
          <ac:chgData name="Yannick Spatz" userId="7b660818652cf050" providerId="LiveId" clId="{2CD548BD-F52B-45D3-8118-9851E05E77BA}" dt="2024-10-24T06:32:41.760" v="77" actId="478"/>
          <ac:spMkLst>
            <pc:docMk/>
            <pc:sldMk cId="0" sldId="262"/>
            <ac:spMk id="10" creationId="{752B4072-68FA-43E7-AC65-7659FECEAEAC}"/>
          </ac:spMkLst>
        </pc:spChg>
        <pc:spChg chg="del">
          <ac:chgData name="Yannick Spatz" userId="7b660818652cf050" providerId="LiveId" clId="{2CD548BD-F52B-45D3-8118-9851E05E77BA}" dt="2024-10-24T06:32:45.518" v="79" actId="478"/>
          <ac:spMkLst>
            <pc:docMk/>
            <pc:sldMk cId="0" sldId="262"/>
            <ac:spMk id="11" creationId="{4DD3A86F-36AF-40BA-B76D-A77E8EF4B7EE}"/>
          </ac:spMkLst>
        </pc:spChg>
        <pc:picChg chg="add mod">
          <ac:chgData name="Yannick Spatz" userId="7b660818652cf050" providerId="LiveId" clId="{2CD548BD-F52B-45D3-8118-9851E05E77BA}" dt="2024-10-24T06:44:20.662" v="486" actId="14100"/>
          <ac:picMkLst>
            <pc:docMk/>
            <pc:sldMk cId="0" sldId="262"/>
            <ac:picMk id="4" creationId="{A6CF595F-216D-CE7A-C2ED-8ED3B3AE20BD}"/>
          </ac:picMkLst>
        </pc:picChg>
      </pc:sldChg>
      <pc:sldChg chg="del">
        <pc:chgData name="Yannick Spatz" userId="7b660818652cf050" providerId="LiveId" clId="{2CD548BD-F52B-45D3-8118-9851E05E77BA}" dt="2024-10-24T06:31:21.121" v="8" actId="47"/>
        <pc:sldMkLst>
          <pc:docMk/>
          <pc:sldMk cId="0" sldId="263"/>
        </pc:sldMkLst>
      </pc:sldChg>
      <pc:sldChg chg="del">
        <pc:chgData name="Yannick Spatz" userId="7b660818652cf050" providerId="LiveId" clId="{2CD548BD-F52B-45D3-8118-9851E05E77BA}" dt="2024-10-24T06:31:20.328" v="7" actId="47"/>
        <pc:sldMkLst>
          <pc:docMk/>
          <pc:sldMk cId="0" sldId="264"/>
        </pc:sldMkLst>
      </pc:sldChg>
      <pc:sldChg chg="del">
        <pc:chgData name="Yannick Spatz" userId="7b660818652cf050" providerId="LiveId" clId="{2CD548BD-F52B-45D3-8118-9851E05E77BA}" dt="2024-10-24T06:31:19.573" v="6" actId="47"/>
        <pc:sldMkLst>
          <pc:docMk/>
          <pc:sldMk cId="0" sldId="265"/>
        </pc:sldMkLst>
      </pc:sldChg>
      <pc:sldChg chg="del">
        <pc:chgData name="Yannick Spatz" userId="7b660818652cf050" providerId="LiveId" clId="{2CD548BD-F52B-45D3-8118-9851E05E77BA}" dt="2024-10-24T06:31:18.703" v="5" actId="47"/>
        <pc:sldMkLst>
          <pc:docMk/>
          <pc:sldMk cId="327927659" sldId="268"/>
        </pc:sldMkLst>
      </pc:sldChg>
      <pc:sldChg chg="del">
        <pc:chgData name="Yannick Spatz" userId="7b660818652cf050" providerId="LiveId" clId="{2CD548BD-F52B-45D3-8118-9851E05E77BA}" dt="2024-10-24T06:31:17.490" v="4" actId="47"/>
        <pc:sldMkLst>
          <pc:docMk/>
          <pc:sldMk cId="3544024488" sldId="270"/>
        </pc:sldMkLst>
      </pc:sldChg>
      <pc:sldChg chg="del">
        <pc:chgData name="Yannick Spatz" userId="7b660818652cf050" providerId="LiveId" clId="{2CD548BD-F52B-45D3-8118-9851E05E77BA}" dt="2024-10-24T06:31:14.242" v="2" actId="47"/>
        <pc:sldMkLst>
          <pc:docMk/>
          <pc:sldMk cId="3962204435" sldId="272"/>
        </pc:sldMkLst>
      </pc:sldChg>
      <pc:sldChg chg="del">
        <pc:chgData name="Yannick Spatz" userId="7b660818652cf050" providerId="LiveId" clId="{2CD548BD-F52B-45D3-8118-9851E05E77BA}" dt="2024-10-24T06:31:16.158" v="3" actId="47"/>
        <pc:sldMkLst>
          <pc:docMk/>
          <pc:sldMk cId="479435238" sldId="273"/>
        </pc:sldMkLst>
      </pc:sldChg>
      <pc:sldChg chg="del">
        <pc:chgData name="Yannick Spatz" userId="7b660818652cf050" providerId="LiveId" clId="{2CD548BD-F52B-45D3-8118-9851E05E77BA}" dt="2024-10-24T06:31:10.981" v="0" actId="47"/>
        <pc:sldMkLst>
          <pc:docMk/>
          <pc:sldMk cId="3383600649" sldId="274"/>
        </pc:sldMkLst>
      </pc:sldChg>
      <pc:sldChg chg="del">
        <pc:chgData name="Yannick Spatz" userId="7b660818652cf050" providerId="LiveId" clId="{2CD548BD-F52B-45D3-8118-9851E05E77BA}" dt="2024-10-24T06:31:12.299" v="1" actId="47"/>
        <pc:sldMkLst>
          <pc:docMk/>
          <pc:sldMk cId="403251266" sldId="275"/>
        </pc:sldMkLst>
      </pc:sldChg>
      <pc:sldChg chg="modTransition">
        <pc:chgData name="Yannick Spatz" userId="7b660818652cf050" providerId="LiveId" clId="{2CD548BD-F52B-45D3-8118-9851E05E77BA}" dt="2024-10-24T06:40:14.238" v="466"/>
        <pc:sldMkLst>
          <pc:docMk/>
          <pc:sldMk cId="3070881165" sldId="276"/>
        </pc:sldMkLst>
      </pc:sldChg>
      <pc:sldChg chg="modTransition">
        <pc:chgData name="Yannick Spatz" userId="7b660818652cf050" providerId="LiveId" clId="{2CD548BD-F52B-45D3-8118-9851E05E77BA}" dt="2024-10-24T06:40:14.238" v="466"/>
        <pc:sldMkLst>
          <pc:docMk/>
          <pc:sldMk cId="2398730917" sldId="277"/>
        </pc:sldMkLst>
      </pc:sldChg>
    </pc:docChg>
  </pc:docChgLst>
  <pc:docChgLst>
    <pc:chgData name="Yannick Spatz" userId="7b660818652cf050" providerId="LiveId" clId="{F5D817D4-B95E-4E17-82DC-0F3432201AD6}"/>
    <pc:docChg chg="undo custSel addSld delSld modSld">
      <pc:chgData name="Yannick Spatz" userId="7b660818652cf050" providerId="LiveId" clId="{F5D817D4-B95E-4E17-82DC-0F3432201AD6}" dt="2024-11-28T12:31:18.685" v="2201" actId="20577"/>
      <pc:docMkLst>
        <pc:docMk/>
      </pc:docMkLst>
      <pc:sldChg chg="modSp mod">
        <pc:chgData name="Yannick Spatz" userId="7b660818652cf050" providerId="LiveId" clId="{F5D817D4-B95E-4E17-82DC-0F3432201AD6}" dt="2024-11-28T07:55:38.977" v="10" actId="20577"/>
        <pc:sldMkLst>
          <pc:docMk/>
          <pc:sldMk cId="0" sldId="256"/>
        </pc:sldMkLst>
        <pc:spChg chg="mod">
          <ac:chgData name="Yannick Spatz" userId="7b660818652cf050" providerId="LiveId" clId="{F5D817D4-B95E-4E17-82DC-0F3432201AD6}" dt="2024-11-28T07:55:38.977" v="10" actId="20577"/>
          <ac:spMkLst>
            <pc:docMk/>
            <pc:sldMk cId="0" sldId="256"/>
            <ac:spMk id="16" creationId="{C6C8A689-2479-4E8F-8348-213A550E89FB}"/>
          </ac:spMkLst>
        </pc:spChg>
      </pc:sldChg>
      <pc:sldChg chg="addSp delSp modSp mod delAnim modAnim modNotesTx">
        <pc:chgData name="Yannick Spatz" userId="7b660818652cf050" providerId="LiveId" clId="{F5D817D4-B95E-4E17-82DC-0F3432201AD6}" dt="2024-11-28T08:37:21.266" v="775"/>
        <pc:sldMkLst>
          <pc:docMk/>
          <pc:sldMk cId="0" sldId="260"/>
        </pc:sldMkLst>
        <pc:spChg chg="add mod">
          <ac:chgData name="Yannick Spatz" userId="7b660818652cf050" providerId="LiveId" clId="{F5D817D4-B95E-4E17-82DC-0F3432201AD6}" dt="2024-11-28T08:31:27.495" v="721" actId="1076"/>
          <ac:spMkLst>
            <pc:docMk/>
            <pc:sldMk cId="0" sldId="260"/>
            <ac:spMk id="3" creationId="{5D05D5D2-531F-8B45-EC7E-58D61DAD5369}"/>
          </ac:spMkLst>
        </pc:spChg>
        <pc:spChg chg="mod">
          <ac:chgData name="Yannick Spatz" userId="7b660818652cf050" providerId="LiveId" clId="{F5D817D4-B95E-4E17-82DC-0F3432201AD6}" dt="2024-11-28T08:36:19.782" v="763" actId="20577"/>
          <ac:spMkLst>
            <pc:docMk/>
            <pc:sldMk cId="0" sldId="260"/>
            <ac:spMk id="4" creationId="{53D00134-78A0-4B8B-BC91-BBE40571A63D}"/>
          </ac:spMkLst>
        </pc:spChg>
        <pc:spChg chg="add mod">
          <ac:chgData name="Yannick Spatz" userId="7b660818652cf050" providerId="LiveId" clId="{F5D817D4-B95E-4E17-82DC-0F3432201AD6}" dt="2024-11-28T08:31:17.232" v="719" actId="1076"/>
          <ac:spMkLst>
            <pc:docMk/>
            <pc:sldMk cId="0" sldId="260"/>
            <ac:spMk id="5" creationId="{3559777F-4653-847C-2067-246DA7B3AEB3}"/>
          </ac:spMkLst>
        </pc:spChg>
        <pc:spChg chg="add mod">
          <ac:chgData name="Yannick Spatz" userId="7b660818652cf050" providerId="LiveId" clId="{F5D817D4-B95E-4E17-82DC-0F3432201AD6}" dt="2024-11-28T08:31:31.167" v="722" actId="1076"/>
          <ac:spMkLst>
            <pc:docMk/>
            <pc:sldMk cId="0" sldId="260"/>
            <ac:spMk id="6" creationId="{8753F058-3E59-610B-E223-76C0839939B4}"/>
          </ac:spMkLst>
        </pc:spChg>
        <pc:spChg chg="del">
          <ac:chgData name="Yannick Spatz" userId="7b660818652cf050" providerId="LiveId" clId="{F5D817D4-B95E-4E17-82DC-0F3432201AD6}" dt="2024-11-28T08:01:12.378" v="19" actId="478"/>
          <ac:spMkLst>
            <pc:docMk/>
            <pc:sldMk cId="0" sldId="260"/>
            <ac:spMk id="13" creationId="{CB5DD050-7E81-22BD-F35C-DECE909C12CC}"/>
          </ac:spMkLst>
        </pc:spChg>
        <pc:graphicFrameChg chg="add del mod">
          <ac:chgData name="Yannick Spatz" userId="7b660818652cf050" providerId="LiveId" clId="{F5D817D4-B95E-4E17-82DC-0F3432201AD6}" dt="2024-11-28T08:01:25.005" v="21" actId="478"/>
          <ac:graphicFrameMkLst>
            <pc:docMk/>
            <pc:sldMk cId="0" sldId="260"/>
            <ac:graphicFrameMk id="2" creationId="{75A568FB-492F-AD37-5DD9-295BA4BE39A4}"/>
          </ac:graphicFrameMkLst>
        </pc:graphicFrameChg>
        <pc:picChg chg="del">
          <ac:chgData name="Yannick Spatz" userId="7b660818652cf050" providerId="LiveId" clId="{F5D817D4-B95E-4E17-82DC-0F3432201AD6}" dt="2024-11-28T08:01:06.675" v="12" actId="478"/>
          <ac:picMkLst>
            <pc:docMk/>
            <pc:sldMk cId="0" sldId="260"/>
            <ac:picMk id="7" creationId="{4ED4D35D-7765-B0ED-D2A6-DCE343B1E400}"/>
          </ac:picMkLst>
        </pc:picChg>
        <pc:picChg chg="del">
          <ac:chgData name="Yannick Spatz" userId="7b660818652cf050" providerId="LiveId" clId="{F5D817D4-B95E-4E17-82DC-0F3432201AD6}" dt="2024-11-28T08:01:10.818" v="17" actId="478"/>
          <ac:picMkLst>
            <pc:docMk/>
            <pc:sldMk cId="0" sldId="260"/>
            <ac:picMk id="9" creationId="{2F9690F7-FA2B-1246-2932-39914F5CC3E1}"/>
          </ac:picMkLst>
        </pc:picChg>
        <pc:picChg chg="del">
          <ac:chgData name="Yannick Spatz" userId="7b660818652cf050" providerId="LiveId" clId="{F5D817D4-B95E-4E17-82DC-0F3432201AD6}" dt="2024-11-28T08:01:11.458" v="18" actId="478"/>
          <ac:picMkLst>
            <pc:docMk/>
            <pc:sldMk cId="0" sldId="260"/>
            <ac:picMk id="10" creationId="{AACA9D69-10E1-005C-EBA8-F5B709BF3946}"/>
          </ac:picMkLst>
        </pc:picChg>
        <pc:picChg chg="del">
          <ac:chgData name="Yannick Spatz" userId="7b660818652cf050" providerId="LiveId" clId="{F5D817D4-B95E-4E17-82DC-0F3432201AD6}" dt="2024-11-28T08:01:10.058" v="16" actId="478"/>
          <ac:picMkLst>
            <pc:docMk/>
            <pc:sldMk cId="0" sldId="260"/>
            <ac:picMk id="11" creationId="{53608658-3AF3-C1FD-4F8F-AA22EFA887A0}"/>
          </ac:picMkLst>
        </pc:picChg>
        <pc:picChg chg="del">
          <ac:chgData name="Yannick Spatz" userId="7b660818652cf050" providerId="LiveId" clId="{F5D817D4-B95E-4E17-82DC-0F3432201AD6}" dt="2024-11-28T08:01:09.472" v="15" actId="478"/>
          <ac:picMkLst>
            <pc:docMk/>
            <pc:sldMk cId="0" sldId="260"/>
            <ac:picMk id="14" creationId="{AC18012C-C398-8888-E403-8102FE338A99}"/>
          </ac:picMkLst>
        </pc:picChg>
        <pc:picChg chg="del">
          <ac:chgData name="Yannick Spatz" userId="7b660818652cf050" providerId="LiveId" clId="{F5D817D4-B95E-4E17-82DC-0F3432201AD6}" dt="2024-11-28T08:01:08.029" v="13" actId="478"/>
          <ac:picMkLst>
            <pc:docMk/>
            <pc:sldMk cId="0" sldId="260"/>
            <ac:picMk id="16" creationId="{5FB7C2D0-5C36-D89C-0795-98A0131C5D86}"/>
          </ac:picMkLst>
        </pc:picChg>
        <pc:picChg chg="del">
          <ac:chgData name="Yannick Spatz" userId="7b660818652cf050" providerId="LiveId" clId="{F5D817D4-B95E-4E17-82DC-0F3432201AD6}" dt="2024-11-28T08:01:08.707" v="14" actId="478"/>
          <ac:picMkLst>
            <pc:docMk/>
            <pc:sldMk cId="0" sldId="260"/>
            <ac:picMk id="17" creationId="{DADD6DA0-059E-1C2F-2C1A-67E520CB82F6}"/>
          </ac:picMkLst>
        </pc:picChg>
        <pc:picChg chg="add mod">
          <ac:chgData name="Yannick Spatz" userId="7b660818652cf050" providerId="LiveId" clId="{F5D817D4-B95E-4E17-82DC-0F3432201AD6}" dt="2024-11-28T08:30:03.528" v="701" actId="1076"/>
          <ac:picMkLst>
            <pc:docMk/>
            <pc:sldMk cId="0" sldId="260"/>
            <ac:picMk id="20" creationId="{957A3120-8308-027D-8032-ADEFCE1C82B4}"/>
          </ac:picMkLst>
        </pc:picChg>
        <pc:picChg chg="add mod">
          <ac:chgData name="Yannick Spatz" userId="7b660818652cf050" providerId="LiveId" clId="{F5D817D4-B95E-4E17-82DC-0F3432201AD6}" dt="2024-11-28T08:33:41.999" v="738" actId="1076"/>
          <ac:picMkLst>
            <pc:docMk/>
            <pc:sldMk cId="0" sldId="260"/>
            <ac:picMk id="34" creationId="{EABFC8DB-41DE-CF60-405C-55E80B97AF18}"/>
          </ac:picMkLst>
        </pc:picChg>
        <pc:picChg chg="add mod">
          <ac:chgData name="Yannick Spatz" userId="7b660818652cf050" providerId="LiveId" clId="{F5D817D4-B95E-4E17-82DC-0F3432201AD6}" dt="2024-11-28T08:33:39.153" v="737" actId="1076"/>
          <ac:picMkLst>
            <pc:docMk/>
            <pc:sldMk cId="0" sldId="260"/>
            <ac:picMk id="36" creationId="{19C18483-64A5-3961-DFF1-77F61ADA00CA}"/>
          </ac:picMkLst>
        </pc:picChg>
        <pc:picChg chg="add del mod">
          <ac:chgData name="Yannick Spatz" userId="7b660818652cf050" providerId="LiveId" clId="{F5D817D4-B95E-4E17-82DC-0F3432201AD6}" dt="2024-11-28T08:35:02.008" v="744" actId="478"/>
          <ac:picMkLst>
            <pc:docMk/>
            <pc:sldMk cId="0" sldId="260"/>
            <ac:picMk id="38" creationId="{7A9B1E9E-9349-CB9B-EA2D-963559A1ACAD}"/>
          </ac:picMkLst>
        </pc:picChg>
        <pc:picChg chg="add mod">
          <ac:chgData name="Yannick Spatz" userId="7b660818652cf050" providerId="LiveId" clId="{F5D817D4-B95E-4E17-82DC-0F3432201AD6}" dt="2024-11-28T08:36:02.599" v="753" actId="1076"/>
          <ac:picMkLst>
            <pc:docMk/>
            <pc:sldMk cId="0" sldId="260"/>
            <ac:picMk id="40" creationId="{F2A978D9-3B29-9DDD-0E1E-20AB2E992409}"/>
          </ac:picMkLst>
        </pc:picChg>
        <pc:cxnChg chg="add del mod">
          <ac:chgData name="Yannick Spatz" userId="7b660818652cf050" providerId="LiveId" clId="{F5D817D4-B95E-4E17-82DC-0F3432201AD6}" dt="2024-11-28T08:29:51.200" v="696" actId="478"/>
          <ac:cxnSpMkLst>
            <pc:docMk/>
            <pc:sldMk cId="0" sldId="260"/>
            <ac:cxnSpMk id="12" creationId="{B113F418-0E80-A150-582C-AA9B1D30773F}"/>
          </ac:cxnSpMkLst>
        </pc:cxnChg>
        <pc:cxnChg chg="add del mod">
          <ac:chgData name="Yannick Spatz" userId="7b660818652cf050" providerId="LiveId" clId="{F5D817D4-B95E-4E17-82DC-0F3432201AD6}" dt="2024-11-28T08:29:58.751" v="699" actId="478"/>
          <ac:cxnSpMkLst>
            <pc:docMk/>
            <pc:sldMk cId="0" sldId="260"/>
            <ac:cxnSpMk id="18" creationId="{A6D6A4FB-30EC-C525-38BC-B4CDA43E03DA}"/>
          </ac:cxnSpMkLst>
        </pc:cxnChg>
        <pc:cxnChg chg="add mod">
          <ac:chgData name="Yannick Spatz" userId="7b660818652cf050" providerId="LiveId" clId="{F5D817D4-B95E-4E17-82DC-0F3432201AD6}" dt="2024-11-28T08:36:51.822" v="768" actId="14100"/>
          <ac:cxnSpMkLst>
            <pc:docMk/>
            <pc:sldMk cId="0" sldId="260"/>
            <ac:cxnSpMk id="22" creationId="{BEDBF836-DC75-4833-59E2-739ED9445343}"/>
          </ac:cxnSpMkLst>
        </pc:cxnChg>
        <pc:cxnChg chg="add mod">
          <ac:chgData name="Yannick Spatz" userId="7b660818652cf050" providerId="LiveId" clId="{F5D817D4-B95E-4E17-82DC-0F3432201AD6}" dt="2024-11-28T08:31:40.367" v="727" actId="1076"/>
          <ac:cxnSpMkLst>
            <pc:docMk/>
            <pc:sldMk cId="0" sldId="260"/>
            <ac:cxnSpMk id="24" creationId="{63926D85-B95E-DEC0-14C7-C0C7B4BDF09A}"/>
          </ac:cxnSpMkLst>
        </pc:cxnChg>
        <pc:cxnChg chg="add mod">
          <ac:chgData name="Yannick Spatz" userId="7b660818652cf050" providerId="LiveId" clId="{F5D817D4-B95E-4E17-82DC-0F3432201AD6}" dt="2024-11-28T08:31:33.607" v="723" actId="1076"/>
          <ac:cxnSpMkLst>
            <pc:docMk/>
            <pc:sldMk cId="0" sldId="260"/>
            <ac:cxnSpMk id="26" creationId="{11731D89-BF15-7D4E-EE5F-2FB012C9424C}"/>
          </ac:cxnSpMkLst>
        </pc:cxnChg>
        <pc:cxnChg chg="add mod">
          <ac:chgData name="Yannick Spatz" userId="7b660818652cf050" providerId="LiveId" clId="{F5D817D4-B95E-4E17-82DC-0F3432201AD6}" dt="2024-11-28T08:36:42.799" v="764" actId="14100"/>
          <ac:cxnSpMkLst>
            <pc:docMk/>
            <pc:sldMk cId="0" sldId="260"/>
            <ac:cxnSpMk id="27" creationId="{6F76D51F-7AF2-AA4D-8ED1-0C85AE584EAD}"/>
          </ac:cxnSpMkLst>
        </pc:cxnChg>
        <pc:cxnChg chg="add mod">
          <ac:chgData name="Yannick Spatz" userId="7b660818652cf050" providerId="LiveId" clId="{F5D817D4-B95E-4E17-82DC-0F3432201AD6}" dt="2024-11-28T08:36:48.816" v="767" actId="14100"/>
          <ac:cxnSpMkLst>
            <pc:docMk/>
            <pc:sldMk cId="0" sldId="260"/>
            <ac:cxnSpMk id="42" creationId="{ED7AF484-4806-DF99-6C88-C9B311DD9C28}"/>
          </ac:cxnSpMkLst>
        </pc:cxnChg>
        <pc:cxnChg chg="add mod">
          <ac:chgData name="Yannick Spatz" userId="7b660818652cf050" providerId="LiveId" clId="{F5D817D4-B95E-4E17-82DC-0F3432201AD6}" dt="2024-11-28T08:36:58.504" v="772" actId="1036"/>
          <ac:cxnSpMkLst>
            <pc:docMk/>
            <pc:sldMk cId="0" sldId="260"/>
            <ac:cxnSpMk id="46" creationId="{9C339F00-137D-A1E8-1D5F-54536E4760C6}"/>
          </ac:cxnSpMkLst>
        </pc:cxnChg>
      </pc:sldChg>
      <pc:sldChg chg="del">
        <pc:chgData name="Yannick Spatz" userId="7b660818652cf050" providerId="LiveId" clId="{F5D817D4-B95E-4E17-82DC-0F3432201AD6}" dt="2024-11-28T07:55:50.878" v="11" actId="47"/>
        <pc:sldMkLst>
          <pc:docMk/>
          <pc:sldMk cId="0" sldId="261"/>
        </pc:sldMkLst>
      </pc:sldChg>
      <pc:sldChg chg="addSp delSp modSp add mod modAnim">
        <pc:chgData name="Yannick Spatz" userId="7b660818652cf050" providerId="LiveId" clId="{F5D817D4-B95E-4E17-82DC-0F3432201AD6}" dt="2024-11-28T11:37:20.126" v="2093" actId="20577"/>
        <pc:sldMkLst>
          <pc:docMk/>
          <pc:sldMk cId="2950067086" sldId="261"/>
        </pc:sldMkLst>
        <pc:spChg chg="mod">
          <ac:chgData name="Yannick Spatz" userId="7b660818652cf050" providerId="LiveId" clId="{F5D817D4-B95E-4E17-82DC-0F3432201AD6}" dt="2024-11-28T11:37:20.126" v="2093" actId="20577"/>
          <ac:spMkLst>
            <pc:docMk/>
            <pc:sldMk cId="2950067086" sldId="261"/>
            <ac:spMk id="4" creationId="{01AD2EB6-76DE-8B69-CBE3-106D9E9431ED}"/>
          </ac:spMkLst>
        </pc:spChg>
        <pc:spChg chg="add del mod ord">
          <ac:chgData name="Yannick Spatz" userId="7b660818652cf050" providerId="LiveId" clId="{F5D817D4-B95E-4E17-82DC-0F3432201AD6}" dt="2024-11-28T08:37:40.808" v="784" actId="478"/>
          <ac:spMkLst>
            <pc:docMk/>
            <pc:sldMk cId="2950067086" sldId="261"/>
            <ac:spMk id="9" creationId="{FFD4DA7B-A2B9-B23E-CC84-44EC5A2096F7}"/>
          </ac:spMkLst>
        </pc:spChg>
        <pc:spChg chg="add mod">
          <ac:chgData name="Yannick Spatz" userId="7b660818652cf050" providerId="LiveId" clId="{F5D817D4-B95E-4E17-82DC-0F3432201AD6}" dt="2024-11-28T08:11:24.485" v="178"/>
          <ac:spMkLst>
            <pc:docMk/>
            <pc:sldMk cId="2950067086" sldId="261"/>
            <ac:spMk id="10" creationId="{BF7F9538-A42C-CEA4-B260-502338DC6E59}"/>
          </ac:spMkLst>
        </pc:spChg>
        <pc:spChg chg="add del mod">
          <ac:chgData name="Yannick Spatz" userId="7b660818652cf050" providerId="LiveId" clId="{F5D817D4-B95E-4E17-82DC-0F3432201AD6}" dt="2024-11-28T08:37:37.616" v="776" actId="478"/>
          <ac:spMkLst>
            <pc:docMk/>
            <pc:sldMk cId="2950067086" sldId="261"/>
            <ac:spMk id="11" creationId="{A59B38D3-C041-A25F-A013-233CAD9AFAAB}"/>
          </ac:spMkLst>
        </pc:spChg>
        <pc:spChg chg="add del mod">
          <ac:chgData name="Yannick Spatz" userId="7b660818652cf050" providerId="LiveId" clId="{F5D817D4-B95E-4E17-82DC-0F3432201AD6}" dt="2024-11-28T08:37:38.808" v="778" actId="478"/>
          <ac:spMkLst>
            <pc:docMk/>
            <pc:sldMk cId="2950067086" sldId="261"/>
            <ac:spMk id="14" creationId="{90414C6B-EB13-9BB3-4107-64F62C201831}"/>
          </ac:spMkLst>
        </pc:spChg>
        <pc:spChg chg="add del mod">
          <ac:chgData name="Yannick Spatz" userId="7b660818652cf050" providerId="LiveId" clId="{F5D817D4-B95E-4E17-82DC-0F3432201AD6}" dt="2024-11-28T08:37:39.214" v="779" actId="478"/>
          <ac:spMkLst>
            <pc:docMk/>
            <pc:sldMk cId="2950067086" sldId="261"/>
            <ac:spMk id="15" creationId="{BAF895D6-D7D3-5609-1F28-EF1CD2C8E740}"/>
          </ac:spMkLst>
        </pc:spChg>
        <pc:spChg chg="add del mod">
          <ac:chgData name="Yannick Spatz" userId="7b660818652cf050" providerId="LiveId" clId="{F5D817D4-B95E-4E17-82DC-0F3432201AD6}" dt="2024-11-28T08:42:44.486" v="857" actId="478"/>
          <ac:spMkLst>
            <pc:docMk/>
            <pc:sldMk cId="2950067086" sldId="261"/>
            <ac:spMk id="18" creationId="{590500B1-F397-18BA-4B14-0D1598767FDF}"/>
          </ac:spMkLst>
        </pc:spChg>
        <pc:picChg chg="add del mod">
          <ac:chgData name="Yannick Spatz" userId="7b660818652cf050" providerId="LiveId" clId="{F5D817D4-B95E-4E17-82DC-0F3432201AD6}" dt="2024-11-28T08:37:39.878" v="781" actId="478"/>
          <ac:picMkLst>
            <pc:docMk/>
            <pc:sldMk cId="2950067086" sldId="261"/>
            <ac:picMk id="3" creationId="{0CCC5AA2-34EB-833E-FA3D-0EB4E476C50F}"/>
          </ac:picMkLst>
        </pc:picChg>
        <pc:picChg chg="add del mod">
          <ac:chgData name="Yannick Spatz" userId="7b660818652cf050" providerId="LiveId" clId="{F5D817D4-B95E-4E17-82DC-0F3432201AD6}" dt="2024-11-28T08:37:40.233" v="782" actId="478"/>
          <ac:picMkLst>
            <pc:docMk/>
            <pc:sldMk cId="2950067086" sldId="261"/>
            <ac:picMk id="5" creationId="{E27F5EC1-F290-EFEF-E53B-0FC50A459FEA}"/>
          </ac:picMkLst>
        </pc:picChg>
        <pc:picChg chg="add del mod">
          <ac:chgData name="Yannick Spatz" userId="7b660818652cf050" providerId="LiveId" clId="{F5D817D4-B95E-4E17-82DC-0F3432201AD6}" dt="2024-11-28T08:37:40.551" v="783" actId="478"/>
          <ac:picMkLst>
            <pc:docMk/>
            <pc:sldMk cId="2950067086" sldId="261"/>
            <ac:picMk id="6" creationId="{AC31B418-BA61-CA8D-6385-F1DD8E0E6D27}"/>
          </ac:picMkLst>
        </pc:picChg>
        <pc:picChg chg="add del mod">
          <ac:chgData name="Yannick Spatz" userId="7b660818652cf050" providerId="LiveId" clId="{F5D817D4-B95E-4E17-82DC-0F3432201AD6}" dt="2024-11-28T08:10:24.844" v="162" actId="478"/>
          <ac:picMkLst>
            <pc:docMk/>
            <pc:sldMk cId="2950067086" sldId="261"/>
            <ac:picMk id="7" creationId="{BC83F1C0-A70E-BFAD-8324-621508F2DB4C}"/>
          </ac:picMkLst>
        </pc:picChg>
        <pc:picChg chg="add del mod">
          <ac:chgData name="Yannick Spatz" userId="7b660818652cf050" providerId="LiveId" clId="{F5D817D4-B95E-4E17-82DC-0F3432201AD6}" dt="2024-11-28T08:37:39.542" v="780" actId="478"/>
          <ac:picMkLst>
            <pc:docMk/>
            <pc:sldMk cId="2950067086" sldId="261"/>
            <ac:picMk id="8" creationId="{E1E97796-6AD6-F1D8-0908-280AFFB2F2D5}"/>
          </ac:picMkLst>
        </pc:picChg>
        <pc:picChg chg="add del mod">
          <ac:chgData name="Yannick Spatz" userId="7b660818652cf050" providerId="LiveId" clId="{F5D817D4-B95E-4E17-82DC-0F3432201AD6}" dt="2024-11-28T08:37:38.176" v="777" actId="478"/>
          <ac:picMkLst>
            <pc:docMk/>
            <pc:sldMk cId="2950067086" sldId="261"/>
            <ac:picMk id="13" creationId="{81EBE697-9D2E-1247-4C58-84073D88F5AA}"/>
          </ac:picMkLst>
        </pc:picChg>
        <pc:picChg chg="add mod">
          <ac:chgData name="Yannick Spatz" userId="7b660818652cf050" providerId="LiveId" clId="{F5D817D4-B95E-4E17-82DC-0F3432201AD6}" dt="2024-11-28T08:43:32.404" v="862" actId="1076"/>
          <ac:picMkLst>
            <pc:docMk/>
            <pc:sldMk cId="2950067086" sldId="261"/>
            <ac:picMk id="17" creationId="{7B77B245-CDD2-92F8-F3D3-D6DC2B0025B3}"/>
          </ac:picMkLst>
        </pc:picChg>
        <pc:cxnChg chg="add mod">
          <ac:chgData name="Yannick Spatz" userId="7b660818652cf050" providerId="LiveId" clId="{F5D817D4-B95E-4E17-82DC-0F3432201AD6}" dt="2024-11-28T08:43:26.081" v="859"/>
          <ac:cxnSpMkLst>
            <pc:docMk/>
            <pc:sldMk cId="2950067086" sldId="261"/>
            <ac:cxnSpMk id="19" creationId="{BDBE8B7B-E470-142A-C999-97F8A3E1E290}"/>
          </ac:cxnSpMkLst>
        </pc:cxnChg>
      </pc:sldChg>
      <pc:sldChg chg="del">
        <pc:chgData name="Yannick Spatz" userId="7b660818652cf050" providerId="LiveId" clId="{F5D817D4-B95E-4E17-82DC-0F3432201AD6}" dt="2024-11-28T07:55:50.878" v="11" actId="47"/>
        <pc:sldMkLst>
          <pc:docMk/>
          <pc:sldMk cId="0" sldId="262"/>
        </pc:sldMkLst>
      </pc:sldChg>
      <pc:sldChg chg="addSp delSp modSp add mod modAnim modNotesTx">
        <pc:chgData name="Yannick Spatz" userId="7b660818652cf050" providerId="LiveId" clId="{F5D817D4-B95E-4E17-82DC-0F3432201AD6}" dt="2024-11-28T11:26:23.736" v="1968" actId="1076"/>
        <pc:sldMkLst>
          <pc:docMk/>
          <pc:sldMk cId="1064267695" sldId="262"/>
        </pc:sldMkLst>
        <pc:spChg chg="mod">
          <ac:chgData name="Yannick Spatz" userId="7b660818652cf050" providerId="LiveId" clId="{F5D817D4-B95E-4E17-82DC-0F3432201AD6}" dt="2024-11-28T08:13:43.123" v="238" actId="20577"/>
          <ac:spMkLst>
            <pc:docMk/>
            <pc:sldMk cId="1064267695" sldId="262"/>
            <ac:spMk id="4" creationId="{4914B8C6-4C82-A668-7D6E-C488F5EDDF2C}"/>
          </ac:spMkLst>
        </pc:spChg>
        <pc:spChg chg="del">
          <ac:chgData name="Yannick Spatz" userId="7b660818652cf050" providerId="LiveId" clId="{F5D817D4-B95E-4E17-82DC-0F3432201AD6}" dt="2024-11-28T08:13:28.249" v="218" actId="478"/>
          <ac:spMkLst>
            <pc:docMk/>
            <pc:sldMk cId="1064267695" sldId="262"/>
            <ac:spMk id="9" creationId="{23A748E3-84B0-27DE-8694-0F63AB289856}"/>
          </ac:spMkLst>
        </pc:spChg>
        <pc:spChg chg="del">
          <ac:chgData name="Yannick Spatz" userId="7b660818652cf050" providerId="LiveId" clId="{F5D817D4-B95E-4E17-82DC-0F3432201AD6}" dt="2024-11-28T08:13:25.378" v="213" actId="478"/>
          <ac:spMkLst>
            <pc:docMk/>
            <pc:sldMk cId="1064267695" sldId="262"/>
            <ac:spMk id="11" creationId="{6D4420D2-D54E-AB69-1576-E2A09453331B}"/>
          </ac:spMkLst>
        </pc:spChg>
        <pc:spChg chg="del">
          <ac:chgData name="Yannick Spatz" userId="7b660818652cf050" providerId="LiveId" clId="{F5D817D4-B95E-4E17-82DC-0F3432201AD6}" dt="2024-11-28T08:13:26.026" v="214" actId="478"/>
          <ac:spMkLst>
            <pc:docMk/>
            <pc:sldMk cId="1064267695" sldId="262"/>
            <ac:spMk id="14" creationId="{F3D6010F-C7ED-18CC-67C6-793EC4B8BD91}"/>
          </ac:spMkLst>
        </pc:spChg>
        <pc:spChg chg="del">
          <ac:chgData name="Yannick Spatz" userId="7b660818652cf050" providerId="LiveId" clId="{F5D817D4-B95E-4E17-82DC-0F3432201AD6}" dt="2024-11-28T08:13:27.193" v="216" actId="478"/>
          <ac:spMkLst>
            <pc:docMk/>
            <pc:sldMk cId="1064267695" sldId="262"/>
            <ac:spMk id="15" creationId="{DEF69130-7707-DBB1-BD59-998A75B5C6A7}"/>
          </ac:spMkLst>
        </pc:spChg>
        <pc:spChg chg="add del mod">
          <ac:chgData name="Yannick Spatz" userId="7b660818652cf050" providerId="LiveId" clId="{F5D817D4-B95E-4E17-82DC-0F3432201AD6}" dt="2024-11-28T08:20:31.759" v="285" actId="478"/>
          <ac:spMkLst>
            <pc:docMk/>
            <pc:sldMk cId="1064267695" sldId="262"/>
            <ac:spMk id="20" creationId="{5C064C57-97CA-CD58-5035-7699D8105767}"/>
          </ac:spMkLst>
        </pc:spChg>
        <pc:spChg chg="add del mod">
          <ac:chgData name="Yannick Spatz" userId="7b660818652cf050" providerId="LiveId" clId="{F5D817D4-B95E-4E17-82DC-0F3432201AD6}" dt="2024-11-28T08:20:31.362" v="284" actId="478"/>
          <ac:spMkLst>
            <pc:docMk/>
            <pc:sldMk cId="1064267695" sldId="262"/>
            <ac:spMk id="21" creationId="{76CA8FDA-924A-24D1-9B47-EE3895323480}"/>
          </ac:spMkLst>
        </pc:spChg>
        <pc:spChg chg="add mod">
          <ac:chgData name="Yannick Spatz" userId="7b660818652cf050" providerId="LiveId" clId="{F5D817D4-B95E-4E17-82DC-0F3432201AD6}" dt="2024-11-28T11:26:23.736" v="1968" actId="1076"/>
          <ac:spMkLst>
            <pc:docMk/>
            <pc:sldMk cId="1064267695" sldId="262"/>
            <ac:spMk id="22" creationId="{802F4138-6B35-81BE-43C8-30BCCBE8C4B9}"/>
          </ac:spMkLst>
        </pc:spChg>
        <pc:picChg chg="del">
          <ac:chgData name="Yannick Spatz" userId="7b660818652cf050" providerId="LiveId" clId="{F5D817D4-B95E-4E17-82DC-0F3432201AD6}" dt="2024-11-28T08:13:28.792" v="219" actId="478"/>
          <ac:picMkLst>
            <pc:docMk/>
            <pc:sldMk cId="1064267695" sldId="262"/>
            <ac:picMk id="3" creationId="{BF1D988D-24A2-23A3-692F-68E6E39273C0}"/>
          </ac:picMkLst>
        </pc:picChg>
        <pc:picChg chg="del">
          <ac:chgData name="Yannick Spatz" userId="7b660818652cf050" providerId="LiveId" clId="{F5D817D4-B95E-4E17-82DC-0F3432201AD6}" dt="2024-11-28T08:13:29.479" v="221" actId="478"/>
          <ac:picMkLst>
            <pc:docMk/>
            <pc:sldMk cId="1064267695" sldId="262"/>
            <ac:picMk id="5" creationId="{FE9CAC6E-5D08-5F2B-1DD1-2D5918B9E814}"/>
          </ac:picMkLst>
        </pc:picChg>
        <pc:picChg chg="del">
          <ac:chgData name="Yannick Spatz" userId="7b660818652cf050" providerId="LiveId" clId="{F5D817D4-B95E-4E17-82DC-0F3432201AD6}" dt="2024-11-28T08:13:29.184" v="220" actId="478"/>
          <ac:picMkLst>
            <pc:docMk/>
            <pc:sldMk cId="1064267695" sldId="262"/>
            <ac:picMk id="6" creationId="{24DE9871-8268-A8E5-C756-5ED2055EDDAD}"/>
          </ac:picMkLst>
        </pc:picChg>
        <pc:picChg chg="add mod">
          <ac:chgData name="Yannick Spatz" userId="7b660818652cf050" providerId="LiveId" clId="{F5D817D4-B95E-4E17-82DC-0F3432201AD6}" dt="2024-11-28T08:20:35.168" v="287" actId="1076"/>
          <ac:picMkLst>
            <pc:docMk/>
            <pc:sldMk cId="1064267695" sldId="262"/>
            <ac:picMk id="7" creationId="{6EEA0B83-780B-2F23-61FC-958B9B18A881}"/>
          </ac:picMkLst>
        </pc:picChg>
        <pc:picChg chg="del">
          <ac:chgData name="Yannick Spatz" userId="7b660818652cf050" providerId="LiveId" clId="{F5D817D4-B95E-4E17-82DC-0F3432201AD6}" dt="2024-11-28T08:13:27.512" v="217" actId="478"/>
          <ac:picMkLst>
            <pc:docMk/>
            <pc:sldMk cId="1064267695" sldId="262"/>
            <ac:picMk id="8" creationId="{29928347-881B-E8A1-3B9E-A7B26B9668A7}"/>
          </ac:picMkLst>
        </pc:picChg>
        <pc:picChg chg="add mod">
          <ac:chgData name="Yannick Spatz" userId="7b660818652cf050" providerId="LiveId" clId="{F5D817D4-B95E-4E17-82DC-0F3432201AD6}" dt="2024-11-28T08:20:34.375" v="286" actId="1076"/>
          <ac:picMkLst>
            <pc:docMk/>
            <pc:sldMk cId="1064267695" sldId="262"/>
            <ac:picMk id="10" creationId="{36727227-D4F0-242C-D7E0-19ED4820951B}"/>
          </ac:picMkLst>
        </pc:picChg>
        <pc:picChg chg="del">
          <ac:chgData name="Yannick Spatz" userId="7b660818652cf050" providerId="LiveId" clId="{F5D817D4-B95E-4E17-82DC-0F3432201AD6}" dt="2024-11-28T08:13:26.576" v="215" actId="478"/>
          <ac:picMkLst>
            <pc:docMk/>
            <pc:sldMk cId="1064267695" sldId="262"/>
            <ac:picMk id="13" creationId="{1EE83051-2B44-A1C7-69B4-45719D194DA8}"/>
          </ac:picMkLst>
        </pc:picChg>
        <pc:picChg chg="add mod">
          <ac:chgData name="Yannick Spatz" userId="7b660818652cf050" providerId="LiveId" clId="{F5D817D4-B95E-4E17-82DC-0F3432201AD6}" dt="2024-11-28T08:20:36.800" v="288" actId="1076"/>
          <ac:picMkLst>
            <pc:docMk/>
            <pc:sldMk cId="1064267695" sldId="262"/>
            <ac:picMk id="16" creationId="{37438514-12ED-5963-E54A-B04DFB193ECB}"/>
          </ac:picMkLst>
        </pc:picChg>
        <pc:cxnChg chg="add del mod">
          <ac:chgData name="Yannick Spatz" userId="7b660818652cf050" providerId="LiveId" clId="{F5D817D4-B95E-4E17-82DC-0F3432201AD6}" dt="2024-11-28T08:19:23.944" v="269" actId="478"/>
          <ac:cxnSpMkLst>
            <pc:docMk/>
            <pc:sldMk cId="1064267695" sldId="262"/>
            <ac:cxnSpMk id="18" creationId="{B8C1E367-0496-70E6-89FE-7B066213F4EB}"/>
          </ac:cxnSpMkLst>
        </pc:cxnChg>
        <pc:cxnChg chg="add del mod">
          <ac:chgData name="Yannick Spatz" userId="7b660818652cf050" providerId="LiveId" clId="{F5D817D4-B95E-4E17-82DC-0F3432201AD6}" dt="2024-11-28T09:03:48.998" v="1194" actId="478"/>
          <ac:cxnSpMkLst>
            <pc:docMk/>
            <pc:sldMk cId="1064267695" sldId="262"/>
            <ac:cxnSpMk id="24" creationId="{913030E9-B51F-F0F8-E958-66C5C0455EFD}"/>
          </ac:cxnSpMkLst>
        </pc:cxnChg>
      </pc:sldChg>
      <pc:sldChg chg="addSp delSp modSp add mod delAnim modAnim">
        <pc:chgData name="Yannick Spatz" userId="7b660818652cf050" providerId="LiveId" clId="{F5D817D4-B95E-4E17-82DC-0F3432201AD6}" dt="2024-11-28T11:37:30.992" v="2094" actId="20577"/>
        <pc:sldMkLst>
          <pc:docMk/>
          <pc:sldMk cId="2018302662" sldId="263"/>
        </pc:sldMkLst>
        <pc:spChg chg="mod">
          <ac:chgData name="Yannick Spatz" userId="7b660818652cf050" providerId="LiveId" clId="{F5D817D4-B95E-4E17-82DC-0F3432201AD6}" dt="2024-11-28T11:37:30.992" v="2094" actId="20577"/>
          <ac:spMkLst>
            <pc:docMk/>
            <pc:sldMk cId="2018302662" sldId="263"/>
            <ac:spMk id="4" creationId="{A4439BCF-B85A-F49E-8A82-B45AA97A89FA}"/>
          </ac:spMkLst>
        </pc:spChg>
        <pc:spChg chg="add mod">
          <ac:chgData name="Yannick Spatz" userId="7b660818652cf050" providerId="LiveId" clId="{F5D817D4-B95E-4E17-82DC-0F3432201AD6}" dt="2024-11-28T08:48:52.520" v="948" actId="1076"/>
          <ac:spMkLst>
            <pc:docMk/>
            <pc:sldMk cId="2018302662" sldId="263"/>
            <ac:spMk id="6" creationId="{666877B9-2F71-93AE-4877-2AC77BAA413A}"/>
          </ac:spMkLst>
        </pc:spChg>
        <pc:spChg chg="add mod">
          <ac:chgData name="Yannick Spatz" userId="7b660818652cf050" providerId="LiveId" clId="{F5D817D4-B95E-4E17-82DC-0F3432201AD6}" dt="2024-11-28T08:49:56.173" v="977" actId="1076"/>
          <ac:spMkLst>
            <pc:docMk/>
            <pc:sldMk cId="2018302662" sldId="263"/>
            <ac:spMk id="15" creationId="{EA84F645-1650-9FCB-429A-941D33C20493}"/>
          </ac:spMkLst>
        </pc:spChg>
        <pc:spChg chg="add mod">
          <ac:chgData name="Yannick Spatz" userId="7b660818652cf050" providerId="LiveId" clId="{F5D817D4-B95E-4E17-82DC-0F3432201AD6}" dt="2024-11-28T08:52:20.182" v="1011" actId="14100"/>
          <ac:spMkLst>
            <pc:docMk/>
            <pc:sldMk cId="2018302662" sldId="263"/>
            <ac:spMk id="32" creationId="{F8F97F3A-2DD4-0B19-3FA7-A1336D24F340}"/>
          </ac:spMkLst>
        </pc:spChg>
        <pc:spChg chg="add mod">
          <ac:chgData name="Yannick Spatz" userId="7b660818652cf050" providerId="LiveId" clId="{F5D817D4-B95E-4E17-82DC-0F3432201AD6}" dt="2024-11-28T08:52:55.575" v="1019" actId="1076"/>
          <ac:spMkLst>
            <pc:docMk/>
            <pc:sldMk cId="2018302662" sldId="263"/>
            <ac:spMk id="33" creationId="{C2CDFEE6-73A2-0617-638E-308908225CCC}"/>
          </ac:spMkLst>
        </pc:spChg>
        <pc:picChg chg="add mod">
          <ac:chgData name="Yannick Spatz" userId="7b660818652cf050" providerId="LiveId" clId="{F5D817D4-B95E-4E17-82DC-0F3432201AD6}" dt="2024-11-28T08:48:52.520" v="948" actId="1076"/>
          <ac:picMkLst>
            <pc:docMk/>
            <pc:sldMk cId="2018302662" sldId="263"/>
            <ac:picMk id="2" creationId="{A7D8A21E-F2E3-0010-F131-91FA857F4974}"/>
          </ac:picMkLst>
        </pc:picChg>
        <pc:picChg chg="add mod">
          <ac:chgData name="Yannick Spatz" userId="7b660818652cf050" providerId="LiveId" clId="{F5D817D4-B95E-4E17-82DC-0F3432201AD6}" dt="2024-11-28T08:51:04.985" v="997" actId="1582"/>
          <ac:picMkLst>
            <pc:docMk/>
            <pc:sldMk cId="2018302662" sldId="263"/>
            <ac:picMk id="5" creationId="{19BBFE6C-E3CC-ADAF-F433-C8EE56CC6004}"/>
          </ac:picMkLst>
        </pc:picChg>
        <pc:picChg chg="add mod">
          <ac:chgData name="Yannick Spatz" userId="7b660818652cf050" providerId="LiveId" clId="{F5D817D4-B95E-4E17-82DC-0F3432201AD6}" dt="2024-11-28T08:51:04.985" v="997" actId="1582"/>
          <ac:picMkLst>
            <pc:docMk/>
            <pc:sldMk cId="2018302662" sldId="263"/>
            <ac:picMk id="8" creationId="{40C8880A-47FD-1FB6-5A59-95D9FD8656AA}"/>
          </ac:picMkLst>
        </pc:picChg>
        <pc:picChg chg="add del mod">
          <ac:chgData name="Yannick Spatz" userId="7b660818652cf050" providerId="LiveId" clId="{F5D817D4-B95E-4E17-82DC-0F3432201AD6}" dt="2024-11-28T08:48:04.676" v="940" actId="22"/>
          <ac:picMkLst>
            <pc:docMk/>
            <pc:sldMk cId="2018302662" sldId="263"/>
            <ac:picMk id="10" creationId="{9699D855-AB98-0D15-7537-D6414BF9035D}"/>
          </ac:picMkLst>
        </pc:picChg>
        <pc:picChg chg="add del mod">
          <ac:chgData name="Yannick Spatz" userId="7b660818652cf050" providerId="LiveId" clId="{F5D817D4-B95E-4E17-82DC-0F3432201AD6}" dt="2024-11-28T08:48:13.974" v="944" actId="478"/>
          <ac:picMkLst>
            <pc:docMk/>
            <pc:sldMk cId="2018302662" sldId="263"/>
            <ac:picMk id="12" creationId="{048D4754-0B0E-C80B-B55B-1369A9E09D73}"/>
          </ac:picMkLst>
        </pc:picChg>
        <pc:picChg chg="add mod">
          <ac:chgData name="Yannick Spatz" userId="7b660818652cf050" providerId="LiveId" clId="{F5D817D4-B95E-4E17-82DC-0F3432201AD6}" dt="2024-11-28T08:51:04.985" v="997" actId="1582"/>
          <ac:picMkLst>
            <pc:docMk/>
            <pc:sldMk cId="2018302662" sldId="263"/>
            <ac:picMk id="14" creationId="{D1CECAA4-E4BF-DF27-580D-2E404CE91AD5}"/>
          </ac:picMkLst>
        </pc:picChg>
        <pc:picChg chg="del">
          <ac:chgData name="Yannick Spatz" userId="7b660818652cf050" providerId="LiveId" clId="{F5D817D4-B95E-4E17-82DC-0F3432201AD6}" dt="2024-11-28T08:43:40.562" v="865" actId="478"/>
          <ac:picMkLst>
            <pc:docMk/>
            <pc:sldMk cId="2018302662" sldId="263"/>
            <ac:picMk id="17" creationId="{FCE6906D-D135-BD96-100C-64CB6ECA23AD}"/>
          </ac:picMkLst>
        </pc:picChg>
        <pc:picChg chg="add mod">
          <ac:chgData name="Yannick Spatz" userId="7b660818652cf050" providerId="LiveId" clId="{F5D817D4-B95E-4E17-82DC-0F3432201AD6}" dt="2024-11-28T08:50:55.441" v="995" actId="571"/>
          <ac:picMkLst>
            <pc:docMk/>
            <pc:sldMk cId="2018302662" sldId="263"/>
            <ac:picMk id="30" creationId="{042B7345-0F0E-95AF-2D8A-883F82DEF110}"/>
          </ac:picMkLst>
        </pc:picChg>
        <pc:picChg chg="add mod">
          <ac:chgData name="Yannick Spatz" userId="7b660818652cf050" providerId="LiveId" clId="{F5D817D4-B95E-4E17-82DC-0F3432201AD6}" dt="2024-11-28T08:50:55.441" v="995" actId="571"/>
          <ac:picMkLst>
            <pc:docMk/>
            <pc:sldMk cId="2018302662" sldId="263"/>
            <ac:picMk id="31" creationId="{EE70C5D2-5E37-8E22-098F-0009EFE9B6C2}"/>
          </ac:picMkLst>
        </pc:picChg>
        <pc:cxnChg chg="add mod">
          <ac:chgData name="Yannick Spatz" userId="7b660818652cf050" providerId="LiveId" clId="{F5D817D4-B95E-4E17-82DC-0F3432201AD6}" dt="2024-11-28T08:50:31.180" v="990" actId="13822"/>
          <ac:cxnSpMkLst>
            <pc:docMk/>
            <pc:sldMk cId="2018302662" sldId="263"/>
            <ac:cxnSpMk id="18" creationId="{C885FD90-82E7-409F-D4BC-4CB175A937FC}"/>
          </ac:cxnSpMkLst>
        </pc:cxnChg>
        <pc:cxnChg chg="add mod">
          <ac:chgData name="Yannick Spatz" userId="7b660818652cf050" providerId="LiveId" clId="{F5D817D4-B95E-4E17-82DC-0F3432201AD6}" dt="2024-11-28T08:50:50.278" v="993" actId="14100"/>
          <ac:cxnSpMkLst>
            <pc:docMk/>
            <pc:sldMk cId="2018302662" sldId="263"/>
            <ac:cxnSpMk id="21" creationId="{B59EAE33-C584-FEC7-6601-1A7E637DD603}"/>
          </ac:cxnSpMkLst>
        </pc:cxnChg>
        <pc:cxnChg chg="add mod">
          <ac:chgData name="Yannick Spatz" userId="7b660818652cf050" providerId="LiveId" clId="{F5D817D4-B95E-4E17-82DC-0F3432201AD6}" dt="2024-11-28T08:50:48.223" v="992" actId="1076"/>
          <ac:cxnSpMkLst>
            <pc:docMk/>
            <pc:sldMk cId="2018302662" sldId="263"/>
            <ac:cxnSpMk id="24" creationId="{8271382E-5243-F2EF-222F-11C685A6FA1C}"/>
          </ac:cxnSpMkLst>
        </pc:cxnChg>
        <pc:cxnChg chg="add mod">
          <ac:chgData name="Yannick Spatz" userId="7b660818652cf050" providerId="LiveId" clId="{F5D817D4-B95E-4E17-82DC-0F3432201AD6}" dt="2024-11-28T08:50:31.180" v="990" actId="13822"/>
          <ac:cxnSpMkLst>
            <pc:docMk/>
            <pc:sldMk cId="2018302662" sldId="263"/>
            <ac:cxnSpMk id="28" creationId="{F4CE75E5-39CA-EF3A-F3AE-0229B90E282D}"/>
          </ac:cxnSpMkLst>
        </pc:cxnChg>
      </pc:sldChg>
      <pc:sldChg chg="add del">
        <pc:chgData name="Yannick Spatz" userId="7b660818652cf050" providerId="LiveId" clId="{F5D817D4-B95E-4E17-82DC-0F3432201AD6}" dt="2024-11-28T08:43:32.816" v="863"/>
        <pc:sldMkLst>
          <pc:docMk/>
          <pc:sldMk cId="2936038179" sldId="263"/>
        </pc:sldMkLst>
      </pc:sldChg>
      <pc:sldChg chg="addSp delSp modSp add mod delAnim modAnim">
        <pc:chgData name="Yannick Spatz" userId="7b660818652cf050" providerId="LiveId" clId="{F5D817D4-B95E-4E17-82DC-0F3432201AD6}" dt="2024-11-28T11:37:34.530" v="2095" actId="20577"/>
        <pc:sldMkLst>
          <pc:docMk/>
          <pc:sldMk cId="2489777025" sldId="264"/>
        </pc:sldMkLst>
        <pc:spChg chg="add mod">
          <ac:chgData name="Yannick Spatz" userId="7b660818652cf050" providerId="LiveId" clId="{F5D817D4-B95E-4E17-82DC-0F3432201AD6}" dt="2024-11-28T08:55:27.359" v="1030" actId="1076"/>
          <ac:spMkLst>
            <pc:docMk/>
            <pc:sldMk cId="2489777025" sldId="264"/>
            <ac:spMk id="3" creationId="{55FC8994-405B-3279-C04A-E0D87994903A}"/>
          </ac:spMkLst>
        </pc:spChg>
        <pc:spChg chg="mod">
          <ac:chgData name="Yannick Spatz" userId="7b660818652cf050" providerId="LiveId" clId="{F5D817D4-B95E-4E17-82DC-0F3432201AD6}" dt="2024-11-28T11:37:34.530" v="2095" actId="20577"/>
          <ac:spMkLst>
            <pc:docMk/>
            <pc:sldMk cId="2489777025" sldId="264"/>
            <ac:spMk id="4" creationId="{88414974-8C4D-A7A5-12AD-C76005F42948}"/>
          </ac:spMkLst>
        </pc:spChg>
        <pc:spChg chg="del">
          <ac:chgData name="Yannick Spatz" userId="7b660818652cf050" providerId="LiveId" clId="{F5D817D4-B95E-4E17-82DC-0F3432201AD6}" dt="2024-11-28T08:51:35.054" v="1000" actId="478"/>
          <ac:spMkLst>
            <pc:docMk/>
            <pc:sldMk cId="2489777025" sldId="264"/>
            <ac:spMk id="6" creationId="{284551F7-D6C9-0203-9049-4293AC75E0C6}"/>
          </ac:spMkLst>
        </pc:spChg>
        <pc:spChg chg="add mod">
          <ac:chgData name="Yannick Spatz" userId="7b660818652cf050" providerId="LiveId" clId="{F5D817D4-B95E-4E17-82DC-0F3432201AD6}" dt="2024-11-28T08:57:34.373" v="1111" actId="1076"/>
          <ac:spMkLst>
            <pc:docMk/>
            <pc:sldMk cId="2489777025" sldId="264"/>
            <ac:spMk id="7" creationId="{AA7FD505-FF1C-751F-6A0A-EEA15B88BB36}"/>
          </ac:spMkLst>
        </pc:spChg>
        <pc:spChg chg="add mod">
          <ac:chgData name="Yannick Spatz" userId="7b660818652cf050" providerId="LiveId" clId="{F5D817D4-B95E-4E17-82DC-0F3432201AD6}" dt="2024-11-28T08:57:38.093" v="1112" actId="1076"/>
          <ac:spMkLst>
            <pc:docMk/>
            <pc:sldMk cId="2489777025" sldId="264"/>
            <ac:spMk id="9" creationId="{47433A76-3701-F749-EEA6-080968C97329}"/>
          </ac:spMkLst>
        </pc:spChg>
        <pc:spChg chg="add mod">
          <ac:chgData name="Yannick Spatz" userId="7b660818652cf050" providerId="LiveId" clId="{F5D817D4-B95E-4E17-82DC-0F3432201AD6}" dt="2024-11-28T08:59:49.047" v="1159" actId="1076"/>
          <ac:spMkLst>
            <pc:docMk/>
            <pc:sldMk cId="2489777025" sldId="264"/>
            <ac:spMk id="12" creationId="{B7A724A0-EFC6-0CF0-0FF6-57DA6C3DBB84}"/>
          </ac:spMkLst>
        </pc:spChg>
        <pc:spChg chg="add mod">
          <ac:chgData name="Yannick Spatz" userId="7b660818652cf050" providerId="LiveId" clId="{F5D817D4-B95E-4E17-82DC-0F3432201AD6}" dt="2024-11-28T08:59:49.047" v="1159" actId="1076"/>
          <ac:spMkLst>
            <pc:docMk/>
            <pc:sldMk cId="2489777025" sldId="264"/>
            <ac:spMk id="13" creationId="{1CDD76B3-42B2-E8E0-7EF8-4AD91D45D4CD}"/>
          </ac:spMkLst>
        </pc:spChg>
        <pc:spChg chg="del">
          <ac:chgData name="Yannick Spatz" userId="7b660818652cf050" providerId="LiveId" clId="{F5D817D4-B95E-4E17-82DC-0F3432201AD6}" dt="2024-11-28T08:51:37.253" v="1004" actId="478"/>
          <ac:spMkLst>
            <pc:docMk/>
            <pc:sldMk cId="2489777025" sldId="264"/>
            <ac:spMk id="15" creationId="{8CD27746-A661-0E55-3166-B66807A9E310}"/>
          </ac:spMkLst>
        </pc:spChg>
        <pc:picChg chg="del">
          <ac:chgData name="Yannick Spatz" userId="7b660818652cf050" providerId="LiveId" clId="{F5D817D4-B95E-4E17-82DC-0F3432201AD6}" dt="2024-11-28T08:51:33.624" v="999" actId="478"/>
          <ac:picMkLst>
            <pc:docMk/>
            <pc:sldMk cId="2489777025" sldId="264"/>
            <ac:picMk id="2" creationId="{4F75A150-9ED9-4E31-6A66-F8B860DC8494}"/>
          </ac:picMkLst>
        </pc:picChg>
        <pc:picChg chg="del">
          <ac:chgData name="Yannick Spatz" userId="7b660818652cf050" providerId="LiveId" clId="{F5D817D4-B95E-4E17-82DC-0F3432201AD6}" dt="2024-11-28T08:51:35.926" v="1002" actId="478"/>
          <ac:picMkLst>
            <pc:docMk/>
            <pc:sldMk cId="2489777025" sldId="264"/>
            <ac:picMk id="5" creationId="{E0E55EBE-0227-9891-5DCD-DA818EC1769F}"/>
          </ac:picMkLst>
        </pc:picChg>
        <pc:picChg chg="del">
          <ac:chgData name="Yannick Spatz" userId="7b660818652cf050" providerId="LiveId" clId="{F5D817D4-B95E-4E17-82DC-0F3432201AD6}" dt="2024-11-28T08:51:35.533" v="1001" actId="478"/>
          <ac:picMkLst>
            <pc:docMk/>
            <pc:sldMk cId="2489777025" sldId="264"/>
            <ac:picMk id="8" creationId="{116634AC-547E-966B-2941-DA137E075F28}"/>
          </ac:picMkLst>
        </pc:picChg>
        <pc:picChg chg="add mod">
          <ac:chgData name="Yannick Spatz" userId="7b660818652cf050" providerId="LiveId" clId="{F5D817D4-B95E-4E17-82DC-0F3432201AD6}" dt="2024-11-28T08:57:40.717" v="1113" actId="1076"/>
          <ac:picMkLst>
            <pc:docMk/>
            <pc:sldMk cId="2489777025" sldId="264"/>
            <ac:picMk id="11" creationId="{6F773088-AE85-BB97-8E38-6174D24B14BE}"/>
          </ac:picMkLst>
        </pc:picChg>
        <pc:picChg chg="del">
          <ac:chgData name="Yannick Spatz" userId="7b660818652cf050" providerId="LiveId" clId="{F5D817D4-B95E-4E17-82DC-0F3432201AD6}" dt="2024-11-28T08:51:36.312" v="1003" actId="478"/>
          <ac:picMkLst>
            <pc:docMk/>
            <pc:sldMk cId="2489777025" sldId="264"/>
            <ac:picMk id="14" creationId="{2D1C09E6-0A65-9E21-675E-750B59BE6F17}"/>
          </ac:picMkLst>
        </pc:picChg>
        <pc:cxnChg chg="add mod">
          <ac:chgData name="Yannick Spatz" userId="7b660818652cf050" providerId="LiveId" clId="{F5D817D4-B95E-4E17-82DC-0F3432201AD6}" dt="2024-11-28T09:00:37.924" v="1167" actId="14100"/>
          <ac:cxnSpMkLst>
            <pc:docMk/>
            <pc:sldMk cId="2489777025" sldId="264"/>
            <ac:cxnSpMk id="16" creationId="{CA791308-90AF-66BE-F73E-52BEB60CB893}"/>
          </ac:cxnSpMkLst>
        </pc:cxnChg>
        <pc:cxnChg chg="add mod">
          <ac:chgData name="Yannick Spatz" userId="7b660818652cf050" providerId="LiveId" clId="{F5D817D4-B95E-4E17-82DC-0F3432201AD6}" dt="2024-11-28T09:00:26.310" v="1162" actId="14100"/>
          <ac:cxnSpMkLst>
            <pc:docMk/>
            <pc:sldMk cId="2489777025" sldId="264"/>
            <ac:cxnSpMk id="17" creationId="{E175DBAA-B651-5482-BB30-1E8819FB61A9}"/>
          </ac:cxnSpMkLst>
        </pc:cxnChg>
        <pc:cxnChg chg="del">
          <ac:chgData name="Yannick Spatz" userId="7b660818652cf050" providerId="LiveId" clId="{F5D817D4-B95E-4E17-82DC-0F3432201AD6}" dt="2024-11-28T08:51:37.253" v="1004" actId="478"/>
          <ac:cxnSpMkLst>
            <pc:docMk/>
            <pc:sldMk cId="2489777025" sldId="264"/>
            <ac:cxnSpMk id="18" creationId="{2307CC07-C37B-5F2F-8B1B-652EB7BF2812}"/>
          </ac:cxnSpMkLst>
        </pc:cxnChg>
        <pc:cxnChg chg="add mod">
          <ac:chgData name="Yannick Spatz" userId="7b660818652cf050" providerId="LiveId" clId="{F5D817D4-B95E-4E17-82DC-0F3432201AD6}" dt="2024-11-28T09:00:26.310" v="1162" actId="14100"/>
          <ac:cxnSpMkLst>
            <pc:docMk/>
            <pc:sldMk cId="2489777025" sldId="264"/>
            <ac:cxnSpMk id="19" creationId="{7D2C68E0-0C28-3A99-6910-9763E0BB06F8}"/>
          </ac:cxnSpMkLst>
        </pc:cxnChg>
        <pc:cxnChg chg="del">
          <ac:chgData name="Yannick Spatz" userId="7b660818652cf050" providerId="LiveId" clId="{F5D817D4-B95E-4E17-82DC-0F3432201AD6}" dt="2024-11-28T08:51:37.253" v="1004" actId="478"/>
          <ac:cxnSpMkLst>
            <pc:docMk/>
            <pc:sldMk cId="2489777025" sldId="264"/>
            <ac:cxnSpMk id="21" creationId="{370BC0FA-D452-F2F5-EC93-0AC90B1B8666}"/>
          </ac:cxnSpMkLst>
        </pc:cxnChg>
        <pc:cxnChg chg="del">
          <ac:chgData name="Yannick Spatz" userId="7b660818652cf050" providerId="LiveId" clId="{F5D817D4-B95E-4E17-82DC-0F3432201AD6}" dt="2024-11-28T08:51:37.253" v="1004" actId="478"/>
          <ac:cxnSpMkLst>
            <pc:docMk/>
            <pc:sldMk cId="2489777025" sldId="264"/>
            <ac:cxnSpMk id="24" creationId="{70F24C4D-1E44-2CAB-3CFC-78711BF3A0FD}"/>
          </ac:cxnSpMkLst>
        </pc:cxnChg>
        <pc:cxnChg chg="add mod">
          <ac:chgData name="Yannick Spatz" userId="7b660818652cf050" providerId="LiveId" clId="{F5D817D4-B95E-4E17-82DC-0F3432201AD6}" dt="2024-11-28T09:00:29.502" v="1164" actId="1076"/>
          <ac:cxnSpMkLst>
            <pc:docMk/>
            <pc:sldMk cId="2489777025" sldId="264"/>
            <ac:cxnSpMk id="25" creationId="{26A90BDA-2F74-AD7E-F259-3873A0D77539}"/>
          </ac:cxnSpMkLst>
        </pc:cxnChg>
        <pc:cxnChg chg="add mod">
          <ac:chgData name="Yannick Spatz" userId="7b660818652cf050" providerId="LiveId" clId="{F5D817D4-B95E-4E17-82DC-0F3432201AD6}" dt="2024-11-28T09:00:41.516" v="1168" actId="14100"/>
          <ac:cxnSpMkLst>
            <pc:docMk/>
            <pc:sldMk cId="2489777025" sldId="264"/>
            <ac:cxnSpMk id="26" creationId="{8F7F0A26-2047-D0E4-7DC1-6D2E494D030D}"/>
          </ac:cxnSpMkLst>
        </pc:cxnChg>
        <pc:cxnChg chg="add mod">
          <ac:chgData name="Yannick Spatz" userId="7b660818652cf050" providerId="LiveId" clId="{F5D817D4-B95E-4E17-82DC-0F3432201AD6}" dt="2024-11-28T09:01:09.296" v="1180" actId="692"/>
          <ac:cxnSpMkLst>
            <pc:docMk/>
            <pc:sldMk cId="2489777025" sldId="264"/>
            <ac:cxnSpMk id="27" creationId="{1C8DC1AC-EAC1-0600-7AD1-81A1D29AC604}"/>
          </ac:cxnSpMkLst>
        </pc:cxnChg>
        <pc:cxnChg chg="del">
          <ac:chgData name="Yannick Spatz" userId="7b660818652cf050" providerId="LiveId" clId="{F5D817D4-B95E-4E17-82DC-0F3432201AD6}" dt="2024-11-28T08:51:37.253" v="1004" actId="478"/>
          <ac:cxnSpMkLst>
            <pc:docMk/>
            <pc:sldMk cId="2489777025" sldId="264"/>
            <ac:cxnSpMk id="28" creationId="{BCDF565C-F7C9-C18D-A46B-AA7C58022385}"/>
          </ac:cxnSpMkLst>
        </pc:cxnChg>
        <pc:cxnChg chg="add mod">
          <ac:chgData name="Yannick Spatz" userId="7b660818652cf050" providerId="LiveId" clId="{F5D817D4-B95E-4E17-82DC-0F3432201AD6}" dt="2024-11-28T09:01:09.296" v="1180" actId="692"/>
          <ac:cxnSpMkLst>
            <pc:docMk/>
            <pc:sldMk cId="2489777025" sldId="264"/>
            <ac:cxnSpMk id="30" creationId="{975645A7-C56F-11FB-3706-7D09ADFBF377}"/>
          </ac:cxnSpMkLst>
        </pc:cxnChg>
        <pc:cxnChg chg="add mod">
          <ac:chgData name="Yannick Spatz" userId="7b660818652cf050" providerId="LiveId" clId="{F5D817D4-B95E-4E17-82DC-0F3432201AD6}" dt="2024-11-28T09:01:09.296" v="1180" actId="692"/>
          <ac:cxnSpMkLst>
            <pc:docMk/>
            <pc:sldMk cId="2489777025" sldId="264"/>
            <ac:cxnSpMk id="33" creationId="{DFF55286-6122-1499-22D0-8A7EBF8A2F84}"/>
          </ac:cxnSpMkLst>
        </pc:cxnChg>
      </pc:sldChg>
      <pc:sldChg chg="addSp delSp modSp add mod delAnim">
        <pc:chgData name="Yannick Spatz" userId="7b660818652cf050" providerId="LiveId" clId="{F5D817D4-B95E-4E17-82DC-0F3432201AD6}" dt="2024-11-28T11:38:37.185" v="2136" actId="20577"/>
        <pc:sldMkLst>
          <pc:docMk/>
          <pc:sldMk cId="1338261334" sldId="265"/>
        </pc:sldMkLst>
        <pc:spChg chg="add mod">
          <ac:chgData name="Yannick Spatz" userId="7b660818652cf050" providerId="LiveId" clId="{F5D817D4-B95E-4E17-82DC-0F3432201AD6}" dt="2024-11-28T11:38:37.185" v="2136" actId="20577"/>
          <ac:spMkLst>
            <pc:docMk/>
            <pc:sldMk cId="1338261334" sldId="265"/>
            <ac:spMk id="5" creationId="{BE69E9FB-1E01-E976-3384-FCBC7557093F}"/>
          </ac:spMkLst>
        </pc:spChg>
        <pc:spChg chg="del">
          <ac:chgData name="Yannick Spatz" userId="7b660818652cf050" providerId="LiveId" clId="{F5D817D4-B95E-4E17-82DC-0F3432201AD6}" dt="2024-11-28T09:04:40.233" v="1198" actId="478"/>
          <ac:spMkLst>
            <pc:docMk/>
            <pc:sldMk cId="1338261334" sldId="265"/>
            <ac:spMk id="22" creationId="{6AB9134B-4E62-75AB-545B-D923581D65EB}"/>
          </ac:spMkLst>
        </pc:spChg>
        <pc:picChg chg="add del mod">
          <ac:chgData name="Yannick Spatz" userId="7b660818652cf050" providerId="LiveId" clId="{F5D817D4-B95E-4E17-82DC-0F3432201AD6}" dt="2024-11-28T09:09:00.293" v="1203" actId="478"/>
          <ac:picMkLst>
            <pc:docMk/>
            <pc:sldMk cId="1338261334" sldId="265"/>
            <ac:picMk id="3" creationId="{A4EFDC66-6DFA-C6D4-17F9-489B036C2C73}"/>
          </ac:picMkLst>
        </pc:picChg>
        <pc:picChg chg="del">
          <ac:chgData name="Yannick Spatz" userId="7b660818652cf050" providerId="LiveId" clId="{F5D817D4-B95E-4E17-82DC-0F3432201AD6}" dt="2024-11-28T09:04:39.141" v="1197" actId="478"/>
          <ac:picMkLst>
            <pc:docMk/>
            <pc:sldMk cId="1338261334" sldId="265"/>
            <ac:picMk id="7" creationId="{C7F45F25-284C-D5A4-1B34-6B853A65719D}"/>
          </ac:picMkLst>
        </pc:picChg>
        <pc:picChg chg="add del">
          <ac:chgData name="Yannick Spatz" userId="7b660818652cf050" providerId="LiveId" clId="{F5D817D4-B95E-4E17-82DC-0F3432201AD6}" dt="2024-11-28T10:02:57.092" v="1630" actId="22"/>
          <ac:picMkLst>
            <pc:docMk/>
            <pc:sldMk cId="1338261334" sldId="265"/>
            <ac:picMk id="8" creationId="{2A35F475-BD9A-82F0-7FAB-D4558D75CD9C}"/>
          </ac:picMkLst>
        </pc:picChg>
        <pc:picChg chg="del">
          <ac:chgData name="Yannick Spatz" userId="7b660818652cf050" providerId="LiveId" clId="{F5D817D4-B95E-4E17-82DC-0F3432201AD6}" dt="2024-11-28T09:04:38.397" v="1196" actId="478"/>
          <ac:picMkLst>
            <pc:docMk/>
            <pc:sldMk cId="1338261334" sldId="265"/>
            <ac:picMk id="10" creationId="{75719745-D49D-34A1-6070-A8C44EDF97C5}"/>
          </ac:picMkLst>
        </pc:picChg>
        <pc:picChg chg="del">
          <ac:chgData name="Yannick Spatz" userId="7b660818652cf050" providerId="LiveId" clId="{F5D817D4-B95E-4E17-82DC-0F3432201AD6}" dt="2024-11-28T09:04:40.845" v="1199" actId="478"/>
          <ac:picMkLst>
            <pc:docMk/>
            <pc:sldMk cId="1338261334" sldId="265"/>
            <ac:picMk id="16" creationId="{0E828D4A-5415-626E-4933-38E352086553}"/>
          </ac:picMkLst>
        </pc:picChg>
      </pc:sldChg>
      <pc:sldChg chg="addSp delSp modSp add mod">
        <pc:chgData name="Yannick Spatz" userId="7b660818652cf050" providerId="LiveId" clId="{F5D817D4-B95E-4E17-82DC-0F3432201AD6}" dt="2024-11-28T10:04:10.444" v="1661" actId="20577"/>
        <pc:sldMkLst>
          <pc:docMk/>
          <pc:sldMk cId="3434704395" sldId="266"/>
        </pc:sldMkLst>
        <pc:spChg chg="mod">
          <ac:chgData name="Yannick Spatz" userId="7b660818652cf050" providerId="LiveId" clId="{F5D817D4-B95E-4E17-82DC-0F3432201AD6}" dt="2024-11-28T10:04:10.444" v="1661" actId="20577"/>
          <ac:spMkLst>
            <pc:docMk/>
            <pc:sldMk cId="3434704395" sldId="266"/>
            <ac:spMk id="4" creationId="{CB27D493-945F-67DD-5B7D-D366732E5A85}"/>
          </ac:spMkLst>
        </pc:spChg>
        <pc:spChg chg="del">
          <ac:chgData name="Yannick Spatz" userId="7b660818652cf050" providerId="LiveId" clId="{F5D817D4-B95E-4E17-82DC-0F3432201AD6}" dt="2024-11-28T10:03:00.711" v="1632" actId="478"/>
          <ac:spMkLst>
            <pc:docMk/>
            <pc:sldMk cId="3434704395" sldId="266"/>
            <ac:spMk id="5" creationId="{7FFA7820-FF3F-488E-7D8F-0E027F4B1D70}"/>
          </ac:spMkLst>
        </pc:spChg>
        <pc:picChg chg="add mod">
          <ac:chgData name="Yannick Spatz" userId="7b660818652cf050" providerId="LiveId" clId="{F5D817D4-B95E-4E17-82DC-0F3432201AD6}" dt="2024-11-28T10:03:48.306" v="1636" actId="1076"/>
          <ac:picMkLst>
            <pc:docMk/>
            <pc:sldMk cId="3434704395" sldId="266"/>
            <ac:picMk id="3" creationId="{ED92B59C-E22D-F8DC-FA60-449FE44B649F}"/>
          </ac:picMkLst>
        </pc:picChg>
        <pc:picChg chg="add del">
          <ac:chgData name="Yannick Spatz" userId="7b660818652cf050" providerId="LiveId" clId="{F5D817D4-B95E-4E17-82DC-0F3432201AD6}" dt="2024-11-28T10:03:52.018" v="1638" actId="22"/>
          <ac:picMkLst>
            <pc:docMk/>
            <pc:sldMk cId="3434704395" sldId="266"/>
            <ac:picMk id="7" creationId="{019BF969-DDA2-5D80-06EB-E994CB4ECEC4}"/>
          </ac:picMkLst>
        </pc:picChg>
      </pc:sldChg>
      <pc:sldChg chg="addSp delSp modSp add mod delAnim modAnim">
        <pc:chgData name="Yannick Spatz" userId="7b660818652cf050" providerId="LiveId" clId="{F5D817D4-B95E-4E17-82DC-0F3432201AD6}" dt="2024-11-28T11:35:57.129" v="2086"/>
        <pc:sldMkLst>
          <pc:docMk/>
          <pc:sldMk cId="3362420582" sldId="267"/>
        </pc:sldMkLst>
        <pc:spChg chg="add mod">
          <ac:chgData name="Yannick Spatz" userId="7b660818652cf050" providerId="LiveId" clId="{F5D817D4-B95E-4E17-82DC-0F3432201AD6}" dt="2024-11-28T10:14:10.722" v="1847" actId="1076"/>
          <ac:spMkLst>
            <pc:docMk/>
            <pc:sldMk cId="3362420582" sldId="267"/>
            <ac:spMk id="2" creationId="{EFE5625A-9954-2617-C518-0893BE5AF471}"/>
          </ac:spMkLst>
        </pc:spChg>
        <pc:spChg chg="mod">
          <ac:chgData name="Yannick Spatz" userId="7b660818652cf050" providerId="LiveId" clId="{F5D817D4-B95E-4E17-82DC-0F3432201AD6}" dt="2024-11-28T10:04:24.002" v="1695" actId="20577"/>
          <ac:spMkLst>
            <pc:docMk/>
            <pc:sldMk cId="3362420582" sldId="267"/>
            <ac:spMk id="4" creationId="{E0F2E93D-2193-064F-3290-059E708191F1}"/>
          </ac:spMkLst>
        </pc:spChg>
        <pc:spChg chg="add mod ord">
          <ac:chgData name="Yannick Spatz" userId="7b660818652cf050" providerId="LiveId" clId="{F5D817D4-B95E-4E17-82DC-0F3432201AD6}" dt="2024-11-28T11:18:04.744" v="1936" actId="207"/>
          <ac:spMkLst>
            <pc:docMk/>
            <pc:sldMk cId="3362420582" sldId="267"/>
            <ac:spMk id="5" creationId="{A2ED1672-EEED-2F7D-CB5C-B6EAE40EB4DF}"/>
          </ac:spMkLst>
        </pc:spChg>
        <pc:spChg chg="add mod">
          <ac:chgData name="Yannick Spatz" userId="7b660818652cf050" providerId="LiveId" clId="{F5D817D4-B95E-4E17-82DC-0F3432201AD6}" dt="2024-11-28T10:11:34.220" v="1813" actId="14100"/>
          <ac:spMkLst>
            <pc:docMk/>
            <pc:sldMk cId="3362420582" sldId="267"/>
            <ac:spMk id="6" creationId="{75C09191-3D75-2C25-8162-F42A1128C947}"/>
          </ac:spMkLst>
        </pc:spChg>
        <pc:spChg chg="add mod">
          <ac:chgData name="Yannick Spatz" userId="7b660818652cf050" providerId="LiveId" clId="{F5D817D4-B95E-4E17-82DC-0F3432201AD6}" dt="2024-11-28T10:11:42.222" v="1819" actId="20577"/>
          <ac:spMkLst>
            <pc:docMk/>
            <pc:sldMk cId="3362420582" sldId="267"/>
            <ac:spMk id="14" creationId="{9521D600-8E6E-DB37-2AAB-B7521253BA0B}"/>
          </ac:spMkLst>
        </pc:spChg>
        <pc:spChg chg="add mod">
          <ac:chgData name="Yannick Spatz" userId="7b660818652cf050" providerId="LiveId" clId="{F5D817D4-B95E-4E17-82DC-0F3432201AD6}" dt="2024-11-28T10:13:01.754" v="1838" actId="1076"/>
          <ac:spMkLst>
            <pc:docMk/>
            <pc:sldMk cId="3362420582" sldId="267"/>
            <ac:spMk id="20" creationId="{6DB10518-FC1D-CFB7-8739-8FE8AAA246F1}"/>
          </ac:spMkLst>
        </pc:spChg>
        <pc:spChg chg="add del mod">
          <ac:chgData name="Yannick Spatz" userId="7b660818652cf050" providerId="LiveId" clId="{F5D817D4-B95E-4E17-82DC-0F3432201AD6}" dt="2024-11-28T11:14:35.042" v="1851" actId="478"/>
          <ac:spMkLst>
            <pc:docMk/>
            <pc:sldMk cId="3362420582" sldId="267"/>
            <ac:spMk id="22" creationId="{E711A200-2B5C-B527-15D4-C6A839D78233}"/>
          </ac:spMkLst>
        </pc:spChg>
        <pc:spChg chg="add mod">
          <ac:chgData name="Yannick Spatz" userId="7b660818652cf050" providerId="LiveId" clId="{F5D817D4-B95E-4E17-82DC-0F3432201AD6}" dt="2024-11-28T11:15:05.256" v="1858" actId="20577"/>
          <ac:spMkLst>
            <pc:docMk/>
            <pc:sldMk cId="3362420582" sldId="267"/>
            <ac:spMk id="23" creationId="{45A40ABE-7219-7EF4-0860-41F01411BA6A}"/>
          </ac:spMkLst>
        </pc:spChg>
        <pc:spChg chg="add mod">
          <ac:chgData name="Yannick Spatz" userId="7b660818652cf050" providerId="LiveId" clId="{F5D817D4-B95E-4E17-82DC-0F3432201AD6}" dt="2024-11-28T11:16:39.191" v="1914" actId="1076"/>
          <ac:spMkLst>
            <pc:docMk/>
            <pc:sldMk cId="3362420582" sldId="267"/>
            <ac:spMk id="35" creationId="{BC848BCF-21B9-E5B5-6E87-7066C9A6D132}"/>
          </ac:spMkLst>
        </pc:spChg>
        <pc:spChg chg="add mod">
          <ac:chgData name="Yannick Spatz" userId="7b660818652cf050" providerId="LiveId" clId="{F5D817D4-B95E-4E17-82DC-0F3432201AD6}" dt="2024-11-28T11:17:46.952" v="1923" actId="693"/>
          <ac:spMkLst>
            <pc:docMk/>
            <pc:sldMk cId="3362420582" sldId="267"/>
            <ac:spMk id="36" creationId="{E527D177-B2A7-43AC-3141-D68D95C15108}"/>
          </ac:spMkLst>
        </pc:spChg>
        <pc:spChg chg="add mod">
          <ac:chgData name="Yannick Spatz" userId="7b660818652cf050" providerId="LiveId" clId="{F5D817D4-B95E-4E17-82DC-0F3432201AD6}" dt="2024-11-28T11:18:26.283" v="1952" actId="207"/>
          <ac:spMkLst>
            <pc:docMk/>
            <pc:sldMk cId="3362420582" sldId="267"/>
            <ac:spMk id="37" creationId="{F6A33D66-74E2-B467-A32E-91427D04BCFF}"/>
          </ac:spMkLst>
        </pc:spChg>
        <pc:spChg chg="add mod">
          <ac:chgData name="Yannick Spatz" userId="7b660818652cf050" providerId="LiveId" clId="{F5D817D4-B95E-4E17-82DC-0F3432201AD6}" dt="2024-11-28T11:31:14.024" v="2019" actId="207"/>
          <ac:spMkLst>
            <pc:docMk/>
            <pc:sldMk cId="3362420582" sldId="267"/>
            <ac:spMk id="55" creationId="{A23260A2-8FA0-5097-8758-0210E5C6DA66}"/>
          </ac:spMkLst>
        </pc:spChg>
        <pc:picChg chg="del">
          <ac:chgData name="Yannick Spatz" userId="7b660818652cf050" providerId="LiveId" clId="{F5D817D4-B95E-4E17-82DC-0F3432201AD6}" dt="2024-11-28T10:03:54.971" v="1640" actId="478"/>
          <ac:picMkLst>
            <pc:docMk/>
            <pc:sldMk cId="3362420582" sldId="267"/>
            <ac:picMk id="3" creationId="{A437596E-66F0-91BC-E29A-4C5940CEF135}"/>
          </ac:picMkLst>
        </pc:picChg>
        <pc:picChg chg="add mod">
          <ac:chgData name="Yannick Spatz" userId="7b660818652cf050" providerId="LiveId" clId="{F5D817D4-B95E-4E17-82DC-0F3432201AD6}" dt="2024-11-28T11:26:55.991" v="1980" actId="1076"/>
          <ac:picMkLst>
            <pc:docMk/>
            <pc:sldMk cId="3362420582" sldId="267"/>
            <ac:picMk id="42" creationId="{6AF4FB56-E082-C00B-F444-5F07DFE67450}"/>
          </ac:picMkLst>
        </pc:picChg>
        <pc:picChg chg="add del mod">
          <ac:chgData name="Yannick Spatz" userId="7b660818652cf050" providerId="LiveId" clId="{F5D817D4-B95E-4E17-82DC-0F3432201AD6}" dt="2024-11-28T11:26:34.993" v="1975" actId="478"/>
          <ac:picMkLst>
            <pc:docMk/>
            <pc:sldMk cId="3362420582" sldId="267"/>
            <ac:picMk id="43" creationId="{DE3D2857-AFDA-F136-9E78-CB3BEB7B3BFD}"/>
          </ac:picMkLst>
        </pc:picChg>
        <pc:picChg chg="add del mod">
          <ac:chgData name="Yannick Spatz" userId="7b660818652cf050" providerId="LiveId" clId="{F5D817D4-B95E-4E17-82DC-0F3432201AD6}" dt="2024-11-28T11:26:33.225" v="1974" actId="478"/>
          <ac:picMkLst>
            <pc:docMk/>
            <pc:sldMk cId="3362420582" sldId="267"/>
            <ac:picMk id="44" creationId="{A9B0ECAD-C115-EA82-D9A8-406AFE0230CA}"/>
          </ac:picMkLst>
        </pc:picChg>
        <pc:picChg chg="add mod">
          <ac:chgData name="Yannick Spatz" userId="7b660818652cf050" providerId="LiveId" clId="{F5D817D4-B95E-4E17-82DC-0F3432201AD6}" dt="2024-11-28T11:34:14.473" v="2077" actId="1036"/>
          <ac:picMkLst>
            <pc:docMk/>
            <pc:sldMk cId="3362420582" sldId="267"/>
            <ac:picMk id="45" creationId="{33606EB9-1DE1-29D8-1BBB-952321458311}"/>
          </ac:picMkLst>
        </pc:picChg>
        <pc:picChg chg="add del mod">
          <ac:chgData name="Yannick Spatz" userId="7b660818652cf050" providerId="LiveId" clId="{F5D817D4-B95E-4E17-82DC-0F3432201AD6}" dt="2024-11-28T11:27:41.768" v="1991" actId="478"/>
          <ac:picMkLst>
            <pc:docMk/>
            <pc:sldMk cId="3362420582" sldId="267"/>
            <ac:picMk id="46" creationId="{6B75C31E-4544-E15E-1C17-76345C856B49}"/>
          </ac:picMkLst>
        </pc:picChg>
        <pc:picChg chg="add mod">
          <ac:chgData name="Yannick Spatz" userId="7b660818652cf050" providerId="LiveId" clId="{F5D817D4-B95E-4E17-82DC-0F3432201AD6}" dt="2024-11-28T11:34:14.473" v="2077" actId="1036"/>
          <ac:picMkLst>
            <pc:docMk/>
            <pc:sldMk cId="3362420582" sldId="267"/>
            <ac:picMk id="47" creationId="{8B628C20-96BE-3E69-EE3C-B7273E0FF778}"/>
          </ac:picMkLst>
        </pc:picChg>
        <pc:picChg chg="add mod">
          <ac:chgData name="Yannick Spatz" userId="7b660818652cf050" providerId="LiveId" clId="{F5D817D4-B95E-4E17-82DC-0F3432201AD6}" dt="2024-11-28T11:34:14.473" v="2077" actId="1036"/>
          <ac:picMkLst>
            <pc:docMk/>
            <pc:sldMk cId="3362420582" sldId="267"/>
            <ac:picMk id="48" creationId="{9B67CFAB-9BC0-CEF7-909A-DF7F37EA9460}"/>
          </ac:picMkLst>
        </pc:picChg>
        <pc:picChg chg="add mod">
          <ac:chgData name="Yannick Spatz" userId="7b660818652cf050" providerId="LiveId" clId="{F5D817D4-B95E-4E17-82DC-0F3432201AD6}" dt="2024-11-28T11:28:04.196" v="2002" actId="571"/>
          <ac:picMkLst>
            <pc:docMk/>
            <pc:sldMk cId="3362420582" sldId="267"/>
            <ac:picMk id="49" creationId="{0AC1A181-FB92-F6BF-68A7-0B6A08FC7AEC}"/>
          </ac:picMkLst>
        </pc:picChg>
        <pc:picChg chg="add mod">
          <ac:chgData name="Yannick Spatz" userId="7b660818652cf050" providerId="LiveId" clId="{F5D817D4-B95E-4E17-82DC-0F3432201AD6}" dt="2024-11-28T11:28:04.196" v="2002" actId="571"/>
          <ac:picMkLst>
            <pc:docMk/>
            <pc:sldMk cId="3362420582" sldId="267"/>
            <ac:picMk id="50" creationId="{6C01AE4F-EB33-45FB-7E25-90DDE12D66D8}"/>
          </ac:picMkLst>
        </pc:picChg>
        <pc:picChg chg="add mod">
          <ac:chgData name="Yannick Spatz" userId="7b660818652cf050" providerId="LiveId" clId="{F5D817D4-B95E-4E17-82DC-0F3432201AD6}" dt="2024-11-28T11:28:10.848" v="2004" actId="571"/>
          <ac:picMkLst>
            <pc:docMk/>
            <pc:sldMk cId="3362420582" sldId="267"/>
            <ac:picMk id="51" creationId="{2644CCAF-D134-457E-9D7F-46B7ED5F6A34}"/>
          </ac:picMkLst>
        </pc:picChg>
        <pc:picChg chg="add mod">
          <ac:chgData name="Yannick Spatz" userId="7b660818652cf050" providerId="LiveId" clId="{F5D817D4-B95E-4E17-82DC-0F3432201AD6}" dt="2024-11-28T11:28:10.848" v="2004" actId="571"/>
          <ac:picMkLst>
            <pc:docMk/>
            <pc:sldMk cId="3362420582" sldId="267"/>
            <ac:picMk id="52" creationId="{F4A2DD80-C38F-8BBB-F8D5-BE18592BC198}"/>
          </ac:picMkLst>
        </pc:picChg>
        <pc:picChg chg="add mod">
          <ac:chgData name="Yannick Spatz" userId="7b660818652cf050" providerId="LiveId" clId="{F5D817D4-B95E-4E17-82DC-0F3432201AD6}" dt="2024-11-28T11:31:02.843" v="2015" actId="571"/>
          <ac:picMkLst>
            <pc:docMk/>
            <pc:sldMk cId="3362420582" sldId="267"/>
            <ac:picMk id="53" creationId="{36218CDE-F2A6-E267-7017-96097C23E83E}"/>
          </ac:picMkLst>
        </pc:picChg>
        <pc:picChg chg="add mod">
          <ac:chgData name="Yannick Spatz" userId="7b660818652cf050" providerId="LiveId" clId="{F5D817D4-B95E-4E17-82DC-0F3432201AD6}" dt="2024-11-28T11:31:02.843" v="2015" actId="571"/>
          <ac:picMkLst>
            <pc:docMk/>
            <pc:sldMk cId="3362420582" sldId="267"/>
            <ac:picMk id="54" creationId="{534587AF-861B-D05C-8976-D1436D7B9C9E}"/>
          </ac:picMkLst>
        </pc:picChg>
        <pc:picChg chg="add del mod">
          <ac:chgData name="Yannick Spatz" userId="7b660818652cf050" providerId="LiveId" clId="{F5D817D4-B95E-4E17-82DC-0F3432201AD6}" dt="2024-11-28T11:32:51.267" v="2050" actId="478"/>
          <ac:picMkLst>
            <pc:docMk/>
            <pc:sldMk cId="3362420582" sldId="267"/>
            <ac:picMk id="56" creationId="{A2E818FE-7D4F-88D6-5E98-F0E50DE0DA74}"/>
          </ac:picMkLst>
        </pc:picChg>
        <pc:picChg chg="add del mod">
          <ac:chgData name="Yannick Spatz" userId="7b660818652cf050" providerId="LiveId" clId="{F5D817D4-B95E-4E17-82DC-0F3432201AD6}" dt="2024-11-28T11:32:35.457" v="2046" actId="478"/>
          <ac:picMkLst>
            <pc:docMk/>
            <pc:sldMk cId="3362420582" sldId="267"/>
            <ac:picMk id="57" creationId="{63E38180-24A5-FE2B-0FE1-D8493F7AB7B7}"/>
          </ac:picMkLst>
        </pc:picChg>
        <pc:picChg chg="add mod">
          <ac:chgData name="Yannick Spatz" userId="7b660818652cf050" providerId="LiveId" clId="{F5D817D4-B95E-4E17-82DC-0F3432201AD6}" dt="2024-11-28T11:31:51.203" v="2033" actId="571"/>
          <ac:picMkLst>
            <pc:docMk/>
            <pc:sldMk cId="3362420582" sldId="267"/>
            <ac:picMk id="58" creationId="{34BBAAEC-3018-4F4D-7D50-83C601EE8F4C}"/>
          </ac:picMkLst>
        </pc:picChg>
        <pc:picChg chg="add mod">
          <ac:chgData name="Yannick Spatz" userId="7b660818652cf050" providerId="LiveId" clId="{F5D817D4-B95E-4E17-82DC-0F3432201AD6}" dt="2024-11-28T11:31:51.203" v="2033" actId="571"/>
          <ac:picMkLst>
            <pc:docMk/>
            <pc:sldMk cId="3362420582" sldId="267"/>
            <ac:picMk id="59" creationId="{739143FA-535F-602D-D5BF-8DE94C415EC9}"/>
          </ac:picMkLst>
        </pc:picChg>
        <pc:picChg chg="add mod">
          <ac:chgData name="Yannick Spatz" userId="7b660818652cf050" providerId="LiveId" clId="{F5D817D4-B95E-4E17-82DC-0F3432201AD6}" dt="2024-11-28T11:31:51.203" v="2033" actId="571"/>
          <ac:picMkLst>
            <pc:docMk/>
            <pc:sldMk cId="3362420582" sldId="267"/>
            <ac:picMk id="60" creationId="{3B86FD7C-E0B5-33B4-8F90-B45564C67E77}"/>
          </ac:picMkLst>
        </pc:picChg>
        <pc:picChg chg="add mod">
          <ac:chgData name="Yannick Spatz" userId="7b660818652cf050" providerId="LiveId" clId="{F5D817D4-B95E-4E17-82DC-0F3432201AD6}" dt="2024-11-28T10:11:48.713" v="1822" actId="1076"/>
          <ac:picMkLst>
            <pc:docMk/>
            <pc:sldMk cId="3362420582" sldId="267"/>
            <ac:picMk id="1026" creationId="{B55C6CFD-90A4-D131-D944-FAB9FFE79851}"/>
          </ac:picMkLst>
        </pc:picChg>
        <pc:picChg chg="add mod">
          <ac:chgData name="Yannick Spatz" userId="7b660818652cf050" providerId="LiveId" clId="{F5D817D4-B95E-4E17-82DC-0F3432201AD6}" dt="2024-11-28T10:13:43.812" v="1845" actId="1076"/>
          <ac:picMkLst>
            <pc:docMk/>
            <pc:sldMk cId="3362420582" sldId="267"/>
            <ac:picMk id="1028" creationId="{CEBC38DA-EA6E-1DC6-DD1C-D5F0BAEC66DD}"/>
          </ac:picMkLst>
        </pc:picChg>
        <pc:picChg chg="add del mod">
          <ac:chgData name="Yannick Spatz" userId="7b660818652cf050" providerId="LiveId" clId="{F5D817D4-B95E-4E17-82DC-0F3432201AD6}" dt="2024-11-28T11:26:36.323" v="1976" actId="478"/>
          <ac:picMkLst>
            <pc:docMk/>
            <pc:sldMk cId="3362420582" sldId="267"/>
            <ac:picMk id="1030" creationId="{A884E228-806A-2CF7-E0E2-2EF192144D73}"/>
          </ac:picMkLst>
        </pc:picChg>
        <pc:picChg chg="add del mod">
          <ac:chgData name="Yannick Spatz" userId="7b660818652cf050" providerId="LiveId" clId="{F5D817D4-B95E-4E17-82DC-0F3432201AD6}" dt="2024-11-28T11:32:31.427" v="2042" actId="478"/>
          <ac:picMkLst>
            <pc:docMk/>
            <pc:sldMk cId="3362420582" sldId="267"/>
            <ac:picMk id="1032" creationId="{51706E55-E790-D505-CD38-3200480FA051}"/>
          </ac:picMkLst>
        </pc:picChg>
        <pc:cxnChg chg="add mod">
          <ac:chgData name="Yannick Spatz" userId="7b660818652cf050" providerId="LiveId" clId="{F5D817D4-B95E-4E17-82DC-0F3432201AD6}" dt="2024-11-28T11:16:14.826" v="1874" actId="14100"/>
          <ac:cxnSpMkLst>
            <pc:docMk/>
            <pc:sldMk cId="3362420582" sldId="267"/>
            <ac:cxnSpMk id="8" creationId="{73017F42-E8B8-3B28-9079-80C3DB7B2722}"/>
          </ac:cxnSpMkLst>
        </pc:cxnChg>
        <pc:cxnChg chg="add mod">
          <ac:chgData name="Yannick Spatz" userId="7b660818652cf050" providerId="LiveId" clId="{F5D817D4-B95E-4E17-82DC-0F3432201AD6}" dt="2024-11-28T10:11:55.834" v="1826" actId="14100"/>
          <ac:cxnSpMkLst>
            <pc:docMk/>
            <pc:sldMk cId="3362420582" sldId="267"/>
            <ac:cxnSpMk id="17" creationId="{672EA251-9611-1ACB-58CF-CD8D00B77ECC}"/>
          </ac:cxnSpMkLst>
        </pc:cxnChg>
        <pc:cxnChg chg="add mod">
          <ac:chgData name="Yannick Spatz" userId="7b660818652cf050" providerId="LiveId" clId="{F5D817D4-B95E-4E17-82DC-0F3432201AD6}" dt="2024-11-28T11:15:14.482" v="1862" actId="14100"/>
          <ac:cxnSpMkLst>
            <pc:docMk/>
            <pc:sldMk cId="3362420582" sldId="267"/>
            <ac:cxnSpMk id="24" creationId="{9DB522B1-7DCA-C9D3-4D33-F4B703B12F55}"/>
          </ac:cxnSpMkLst>
        </pc:cxnChg>
        <pc:cxnChg chg="add del mod">
          <ac:chgData name="Yannick Spatz" userId="7b660818652cf050" providerId="LiveId" clId="{F5D817D4-B95E-4E17-82DC-0F3432201AD6}" dt="2024-11-28T11:15:35.730" v="1865" actId="478"/>
          <ac:cxnSpMkLst>
            <pc:docMk/>
            <pc:sldMk cId="3362420582" sldId="267"/>
            <ac:cxnSpMk id="28" creationId="{3CD2DC3A-1623-E247-B4A6-69B031D29344}"/>
          </ac:cxnSpMkLst>
        </pc:cxnChg>
        <pc:cxnChg chg="add mod">
          <ac:chgData name="Yannick Spatz" userId="7b660818652cf050" providerId="LiveId" clId="{F5D817D4-B95E-4E17-82DC-0F3432201AD6}" dt="2024-11-28T11:16:13.192" v="1873" actId="14100"/>
          <ac:cxnSpMkLst>
            <pc:docMk/>
            <pc:sldMk cId="3362420582" sldId="267"/>
            <ac:cxnSpMk id="31" creationId="{205754FD-F810-5F70-93EE-D64C3CF36EF2}"/>
          </ac:cxnSpMkLst>
        </pc:cxnChg>
        <pc:cxnChg chg="add mod">
          <ac:chgData name="Yannick Spatz" userId="7b660818652cf050" providerId="LiveId" clId="{F5D817D4-B95E-4E17-82DC-0F3432201AD6}" dt="2024-11-28T11:19:25.545" v="1957" actId="13822"/>
          <ac:cxnSpMkLst>
            <pc:docMk/>
            <pc:sldMk cId="3362420582" sldId="267"/>
            <ac:cxnSpMk id="39" creationId="{7DA77074-55B6-3E7C-CDDE-6E140B61BC8D}"/>
          </ac:cxnSpMkLst>
        </pc:cxnChg>
        <pc:cxnChg chg="add mod">
          <ac:chgData name="Yannick Spatz" userId="7b660818652cf050" providerId="LiveId" clId="{F5D817D4-B95E-4E17-82DC-0F3432201AD6}" dt="2024-11-28T11:34:45.311" v="2084" actId="693"/>
          <ac:cxnSpMkLst>
            <pc:docMk/>
            <pc:sldMk cId="3362420582" sldId="267"/>
            <ac:cxnSpMk id="62" creationId="{695C7CA3-1C04-6FD8-CE89-2681806BFB48}"/>
          </ac:cxnSpMkLst>
        </pc:cxnChg>
        <pc:cxnChg chg="add mod">
          <ac:chgData name="Yannick Spatz" userId="7b660818652cf050" providerId="LiveId" clId="{F5D817D4-B95E-4E17-82DC-0F3432201AD6}" dt="2024-11-28T11:34:45.311" v="2084" actId="693"/>
          <ac:cxnSpMkLst>
            <pc:docMk/>
            <pc:sldMk cId="3362420582" sldId="267"/>
            <ac:cxnSpMk id="1024" creationId="{C01DB75E-700B-92B7-9267-41AC37324CC1}"/>
          </ac:cxnSpMkLst>
        </pc:cxnChg>
        <pc:cxnChg chg="add mod">
          <ac:chgData name="Yannick Spatz" userId="7b660818652cf050" providerId="LiveId" clId="{F5D817D4-B95E-4E17-82DC-0F3432201AD6}" dt="2024-11-28T11:34:45.311" v="2084" actId="693"/>
          <ac:cxnSpMkLst>
            <pc:docMk/>
            <pc:sldMk cId="3362420582" sldId="267"/>
            <ac:cxnSpMk id="1029" creationId="{DAA96A96-A5AB-4242-2A05-BB5301799AC3}"/>
          </ac:cxnSpMkLst>
        </pc:cxnChg>
        <pc:cxnChg chg="add mod">
          <ac:chgData name="Yannick Spatz" userId="7b660818652cf050" providerId="LiveId" clId="{F5D817D4-B95E-4E17-82DC-0F3432201AD6}" dt="2024-11-28T11:34:45.311" v="2084" actId="693"/>
          <ac:cxnSpMkLst>
            <pc:docMk/>
            <pc:sldMk cId="3362420582" sldId="267"/>
            <ac:cxnSpMk id="1034" creationId="{BA81B776-CEF4-5B92-B4D3-8ABD443AA281}"/>
          </ac:cxnSpMkLst>
        </pc:cxnChg>
        <pc:cxnChg chg="add mod">
          <ac:chgData name="Yannick Spatz" userId="7b660818652cf050" providerId="LiveId" clId="{F5D817D4-B95E-4E17-82DC-0F3432201AD6}" dt="2024-11-28T11:34:45.311" v="2084" actId="693"/>
          <ac:cxnSpMkLst>
            <pc:docMk/>
            <pc:sldMk cId="3362420582" sldId="267"/>
            <ac:cxnSpMk id="1037" creationId="{D91766A6-5324-C336-750E-CAE4974D0254}"/>
          </ac:cxnSpMkLst>
        </pc:cxnChg>
      </pc:sldChg>
      <pc:sldChg chg="addSp delSp modSp add mod modAnim">
        <pc:chgData name="Yannick Spatz" userId="7b660818652cf050" providerId="LiveId" clId="{F5D817D4-B95E-4E17-82DC-0F3432201AD6}" dt="2024-11-28T12:31:18.685" v="2201" actId="20577"/>
        <pc:sldMkLst>
          <pc:docMk/>
          <pc:sldMk cId="1870424570" sldId="268"/>
        </pc:sldMkLst>
        <pc:spChg chg="del">
          <ac:chgData name="Yannick Spatz" userId="7b660818652cf050" providerId="LiveId" clId="{F5D817D4-B95E-4E17-82DC-0F3432201AD6}" dt="2024-11-28T12:26:43.508" v="2138" actId="478"/>
          <ac:spMkLst>
            <pc:docMk/>
            <pc:sldMk cId="1870424570" sldId="268"/>
            <ac:spMk id="2" creationId="{34FDD95F-5170-82EA-4686-668F9FED0235}"/>
          </ac:spMkLst>
        </pc:spChg>
        <pc:spChg chg="mod">
          <ac:chgData name="Yannick Spatz" userId="7b660818652cf050" providerId="LiveId" clId="{F5D817D4-B95E-4E17-82DC-0F3432201AD6}" dt="2024-11-28T12:31:18.685" v="2201" actId="20577"/>
          <ac:spMkLst>
            <pc:docMk/>
            <pc:sldMk cId="1870424570" sldId="268"/>
            <ac:spMk id="4" creationId="{03783303-D862-7F9A-5C89-3C79AA6BD0CB}"/>
          </ac:spMkLst>
        </pc:spChg>
        <pc:spChg chg="del">
          <ac:chgData name="Yannick Spatz" userId="7b660818652cf050" providerId="LiveId" clId="{F5D817D4-B95E-4E17-82DC-0F3432201AD6}" dt="2024-11-28T12:26:43.508" v="2138" actId="478"/>
          <ac:spMkLst>
            <pc:docMk/>
            <pc:sldMk cId="1870424570" sldId="268"/>
            <ac:spMk id="5" creationId="{52144E27-B8A9-EA08-0175-B462B5A21A0A}"/>
          </ac:spMkLst>
        </pc:spChg>
        <pc:spChg chg="del">
          <ac:chgData name="Yannick Spatz" userId="7b660818652cf050" providerId="LiveId" clId="{F5D817D4-B95E-4E17-82DC-0F3432201AD6}" dt="2024-11-28T12:26:43.508" v="2138" actId="478"/>
          <ac:spMkLst>
            <pc:docMk/>
            <pc:sldMk cId="1870424570" sldId="268"/>
            <ac:spMk id="6" creationId="{6683B724-BC2E-3C94-B119-FBAECE0ADB85}"/>
          </ac:spMkLst>
        </pc:spChg>
        <pc:spChg chg="del">
          <ac:chgData name="Yannick Spatz" userId="7b660818652cf050" providerId="LiveId" clId="{F5D817D4-B95E-4E17-82DC-0F3432201AD6}" dt="2024-11-28T12:26:43.508" v="2138" actId="478"/>
          <ac:spMkLst>
            <pc:docMk/>
            <pc:sldMk cId="1870424570" sldId="268"/>
            <ac:spMk id="14" creationId="{78C575FD-ABBD-A9DA-7606-DD59864ACEE4}"/>
          </ac:spMkLst>
        </pc:spChg>
        <pc:spChg chg="del">
          <ac:chgData name="Yannick Spatz" userId="7b660818652cf050" providerId="LiveId" clId="{F5D817D4-B95E-4E17-82DC-0F3432201AD6}" dt="2024-11-28T12:26:43.508" v="2138" actId="478"/>
          <ac:spMkLst>
            <pc:docMk/>
            <pc:sldMk cId="1870424570" sldId="268"/>
            <ac:spMk id="20" creationId="{721E279B-2B79-FF00-FFE9-69CA2A29B7D8}"/>
          </ac:spMkLst>
        </pc:spChg>
        <pc:spChg chg="del">
          <ac:chgData name="Yannick Spatz" userId="7b660818652cf050" providerId="LiveId" clId="{F5D817D4-B95E-4E17-82DC-0F3432201AD6}" dt="2024-11-28T12:26:43.508" v="2138" actId="478"/>
          <ac:spMkLst>
            <pc:docMk/>
            <pc:sldMk cId="1870424570" sldId="268"/>
            <ac:spMk id="23" creationId="{F10CF74F-34B6-6B95-DB54-CE53AF66276B}"/>
          </ac:spMkLst>
        </pc:spChg>
        <pc:spChg chg="del">
          <ac:chgData name="Yannick Spatz" userId="7b660818652cf050" providerId="LiveId" clId="{F5D817D4-B95E-4E17-82DC-0F3432201AD6}" dt="2024-11-28T12:26:43.508" v="2138" actId="478"/>
          <ac:spMkLst>
            <pc:docMk/>
            <pc:sldMk cId="1870424570" sldId="268"/>
            <ac:spMk id="35" creationId="{376B420C-C8DC-B9DA-CBE4-1F4744FC87CC}"/>
          </ac:spMkLst>
        </pc:spChg>
        <pc:spChg chg="del">
          <ac:chgData name="Yannick Spatz" userId="7b660818652cf050" providerId="LiveId" clId="{F5D817D4-B95E-4E17-82DC-0F3432201AD6}" dt="2024-11-28T12:26:43.508" v="2138" actId="478"/>
          <ac:spMkLst>
            <pc:docMk/>
            <pc:sldMk cId="1870424570" sldId="268"/>
            <ac:spMk id="36" creationId="{A78962B4-BCF7-7193-E31F-6C5D703523B5}"/>
          </ac:spMkLst>
        </pc:spChg>
        <pc:spChg chg="del">
          <ac:chgData name="Yannick Spatz" userId="7b660818652cf050" providerId="LiveId" clId="{F5D817D4-B95E-4E17-82DC-0F3432201AD6}" dt="2024-11-28T12:26:43.508" v="2138" actId="478"/>
          <ac:spMkLst>
            <pc:docMk/>
            <pc:sldMk cId="1870424570" sldId="268"/>
            <ac:spMk id="37" creationId="{6D562100-B352-B3AA-774B-9C2C257A0A0B}"/>
          </ac:spMkLst>
        </pc:spChg>
        <pc:spChg chg="del">
          <ac:chgData name="Yannick Spatz" userId="7b660818652cf050" providerId="LiveId" clId="{F5D817D4-B95E-4E17-82DC-0F3432201AD6}" dt="2024-11-28T12:26:43.508" v="2138" actId="478"/>
          <ac:spMkLst>
            <pc:docMk/>
            <pc:sldMk cId="1870424570" sldId="268"/>
            <ac:spMk id="55" creationId="{64554CDC-88DC-DDA8-5722-C0962CDBFE09}"/>
          </ac:spMkLst>
        </pc:spChg>
        <pc:picChg chg="add mod">
          <ac:chgData name="Yannick Spatz" userId="7b660818652cf050" providerId="LiveId" clId="{F5D817D4-B95E-4E17-82DC-0F3432201AD6}" dt="2024-11-28T12:30:17.940" v="2159" actId="1076"/>
          <ac:picMkLst>
            <pc:docMk/>
            <pc:sldMk cId="1870424570" sldId="268"/>
            <ac:picMk id="7" creationId="{8CB84EDB-F6AC-89B3-EC40-1B4079DC2094}"/>
          </ac:picMkLst>
        </pc:picChg>
        <pc:picChg chg="add mod">
          <ac:chgData name="Yannick Spatz" userId="7b660818652cf050" providerId="LiveId" clId="{F5D817D4-B95E-4E17-82DC-0F3432201AD6}" dt="2024-11-28T12:31:01.084" v="2176" actId="1076"/>
          <ac:picMkLst>
            <pc:docMk/>
            <pc:sldMk cId="1870424570" sldId="268"/>
            <ac:picMk id="10" creationId="{15AC0BEB-C7EB-4C4D-C400-15A33901165E}"/>
          </ac:picMkLst>
        </pc:picChg>
        <pc:picChg chg="add del mod">
          <ac:chgData name="Yannick Spatz" userId="7b660818652cf050" providerId="LiveId" clId="{F5D817D4-B95E-4E17-82DC-0F3432201AD6}" dt="2024-11-28T12:30:06.674" v="2153" actId="22"/>
          <ac:picMkLst>
            <pc:docMk/>
            <pc:sldMk cId="1870424570" sldId="268"/>
            <ac:picMk id="12" creationId="{B56E6612-F13B-9643-1E3C-93AA5FEF2A42}"/>
          </ac:picMkLst>
        </pc:picChg>
        <pc:picChg chg="add mod">
          <ac:chgData name="Yannick Spatz" userId="7b660818652cf050" providerId="LiveId" clId="{F5D817D4-B95E-4E17-82DC-0F3432201AD6}" dt="2024-11-28T12:30:40.676" v="2172" actId="1076"/>
          <ac:picMkLst>
            <pc:docMk/>
            <pc:sldMk cId="1870424570" sldId="268"/>
            <ac:picMk id="15" creationId="{6EE7629F-A024-BFFB-78DB-0743A691CF07}"/>
          </ac:picMkLst>
        </pc:picChg>
        <pc:picChg chg="del">
          <ac:chgData name="Yannick Spatz" userId="7b660818652cf050" providerId="LiveId" clId="{F5D817D4-B95E-4E17-82DC-0F3432201AD6}" dt="2024-11-28T12:26:43.508" v="2138" actId="478"/>
          <ac:picMkLst>
            <pc:docMk/>
            <pc:sldMk cId="1870424570" sldId="268"/>
            <ac:picMk id="42" creationId="{4B253A7A-6AFE-8B94-B8C7-101B5033092D}"/>
          </ac:picMkLst>
        </pc:picChg>
        <pc:picChg chg="del">
          <ac:chgData name="Yannick Spatz" userId="7b660818652cf050" providerId="LiveId" clId="{F5D817D4-B95E-4E17-82DC-0F3432201AD6}" dt="2024-11-28T12:26:43.508" v="2138" actId="478"/>
          <ac:picMkLst>
            <pc:docMk/>
            <pc:sldMk cId="1870424570" sldId="268"/>
            <ac:picMk id="45" creationId="{A22C5261-9DCE-6B9D-AD02-539FAEFE852A}"/>
          </ac:picMkLst>
        </pc:picChg>
        <pc:picChg chg="del">
          <ac:chgData name="Yannick Spatz" userId="7b660818652cf050" providerId="LiveId" clId="{F5D817D4-B95E-4E17-82DC-0F3432201AD6}" dt="2024-11-28T12:26:43.508" v="2138" actId="478"/>
          <ac:picMkLst>
            <pc:docMk/>
            <pc:sldMk cId="1870424570" sldId="268"/>
            <ac:picMk id="47" creationId="{F41E6F8B-0B2F-B23C-47AA-0D9C66D84B9B}"/>
          </ac:picMkLst>
        </pc:picChg>
        <pc:picChg chg="del">
          <ac:chgData name="Yannick Spatz" userId="7b660818652cf050" providerId="LiveId" clId="{F5D817D4-B95E-4E17-82DC-0F3432201AD6}" dt="2024-11-28T12:26:43.508" v="2138" actId="478"/>
          <ac:picMkLst>
            <pc:docMk/>
            <pc:sldMk cId="1870424570" sldId="268"/>
            <ac:picMk id="48" creationId="{B8199807-874B-3744-559F-BBFBA4636D0D}"/>
          </ac:picMkLst>
        </pc:picChg>
        <pc:picChg chg="del">
          <ac:chgData name="Yannick Spatz" userId="7b660818652cf050" providerId="LiveId" clId="{F5D817D4-B95E-4E17-82DC-0F3432201AD6}" dt="2024-11-28T12:26:45.286" v="2141" actId="478"/>
          <ac:picMkLst>
            <pc:docMk/>
            <pc:sldMk cId="1870424570" sldId="268"/>
            <ac:picMk id="1026" creationId="{E69F3827-268E-9502-244F-5702BF712295}"/>
          </ac:picMkLst>
        </pc:picChg>
        <pc:picChg chg="del">
          <ac:chgData name="Yannick Spatz" userId="7b660818652cf050" providerId="LiveId" clId="{F5D817D4-B95E-4E17-82DC-0F3432201AD6}" dt="2024-11-28T12:26:44.254" v="2139" actId="478"/>
          <ac:picMkLst>
            <pc:docMk/>
            <pc:sldMk cId="1870424570" sldId="268"/>
            <ac:picMk id="1028" creationId="{F9AA3C86-2A19-D445-D49A-1D0DFCD8C44F}"/>
          </ac:picMkLst>
        </pc:picChg>
        <pc:picChg chg="del">
          <ac:chgData name="Yannick Spatz" userId="7b660818652cf050" providerId="LiveId" clId="{F5D817D4-B95E-4E17-82DC-0F3432201AD6}" dt="2024-11-28T12:26:43.508" v="2138" actId="478"/>
          <ac:picMkLst>
            <pc:docMk/>
            <pc:sldMk cId="1870424570" sldId="268"/>
            <ac:picMk id="1032" creationId="{8EC97763-0AC1-E64A-C5C2-E527DED0ABAB}"/>
          </ac:picMkLst>
        </pc:picChg>
        <pc:cxnChg chg="del">
          <ac:chgData name="Yannick Spatz" userId="7b660818652cf050" providerId="LiveId" clId="{F5D817D4-B95E-4E17-82DC-0F3432201AD6}" dt="2024-11-28T12:26:43.508" v="2138" actId="478"/>
          <ac:cxnSpMkLst>
            <pc:docMk/>
            <pc:sldMk cId="1870424570" sldId="268"/>
            <ac:cxnSpMk id="8" creationId="{5AE55E2C-17D2-0E85-1B06-1AB64E3C8F88}"/>
          </ac:cxnSpMkLst>
        </pc:cxnChg>
        <pc:cxnChg chg="del">
          <ac:chgData name="Yannick Spatz" userId="7b660818652cf050" providerId="LiveId" clId="{F5D817D4-B95E-4E17-82DC-0F3432201AD6}" dt="2024-11-28T12:26:43.508" v="2138" actId="478"/>
          <ac:cxnSpMkLst>
            <pc:docMk/>
            <pc:sldMk cId="1870424570" sldId="268"/>
            <ac:cxnSpMk id="17" creationId="{DF777C2B-2496-152F-5368-52ABB8FCBA4B}"/>
          </ac:cxnSpMkLst>
        </pc:cxnChg>
        <pc:cxnChg chg="del">
          <ac:chgData name="Yannick Spatz" userId="7b660818652cf050" providerId="LiveId" clId="{F5D817D4-B95E-4E17-82DC-0F3432201AD6}" dt="2024-11-28T12:26:43.508" v="2138" actId="478"/>
          <ac:cxnSpMkLst>
            <pc:docMk/>
            <pc:sldMk cId="1870424570" sldId="268"/>
            <ac:cxnSpMk id="24" creationId="{E0F6AACF-3C4B-16BD-7005-98609F1ABEB4}"/>
          </ac:cxnSpMkLst>
        </pc:cxnChg>
        <pc:cxnChg chg="del">
          <ac:chgData name="Yannick Spatz" userId="7b660818652cf050" providerId="LiveId" clId="{F5D817D4-B95E-4E17-82DC-0F3432201AD6}" dt="2024-11-28T12:26:43.508" v="2138" actId="478"/>
          <ac:cxnSpMkLst>
            <pc:docMk/>
            <pc:sldMk cId="1870424570" sldId="268"/>
            <ac:cxnSpMk id="31" creationId="{5EC7FC2B-069C-3D71-FF24-D3ABEA4BA7D8}"/>
          </ac:cxnSpMkLst>
        </pc:cxnChg>
        <pc:cxnChg chg="del">
          <ac:chgData name="Yannick Spatz" userId="7b660818652cf050" providerId="LiveId" clId="{F5D817D4-B95E-4E17-82DC-0F3432201AD6}" dt="2024-11-28T12:26:43.508" v="2138" actId="478"/>
          <ac:cxnSpMkLst>
            <pc:docMk/>
            <pc:sldMk cId="1870424570" sldId="268"/>
            <ac:cxnSpMk id="39" creationId="{3393C422-BB8B-BC35-84F4-6CD2FA213A48}"/>
          </ac:cxnSpMkLst>
        </pc:cxnChg>
        <pc:cxnChg chg="del">
          <ac:chgData name="Yannick Spatz" userId="7b660818652cf050" providerId="LiveId" clId="{F5D817D4-B95E-4E17-82DC-0F3432201AD6}" dt="2024-11-28T12:26:43.508" v="2138" actId="478"/>
          <ac:cxnSpMkLst>
            <pc:docMk/>
            <pc:sldMk cId="1870424570" sldId="268"/>
            <ac:cxnSpMk id="62" creationId="{9E61E791-36CE-E95A-902F-5B660A2FDB9E}"/>
          </ac:cxnSpMkLst>
        </pc:cxnChg>
        <pc:cxnChg chg="del">
          <ac:chgData name="Yannick Spatz" userId="7b660818652cf050" providerId="LiveId" clId="{F5D817D4-B95E-4E17-82DC-0F3432201AD6}" dt="2024-11-28T12:26:43.508" v="2138" actId="478"/>
          <ac:cxnSpMkLst>
            <pc:docMk/>
            <pc:sldMk cId="1870424570" sldId="268"/>
            <ac:cxnSpMk id="1024" creationId="{56BC9BAC-26FD-3243-D68B-370649F6EF41}"/>
          </ac:cxnSpMkLst>
        </pc:cxnChg>
        <pc:cxnChg chg="del">
          <ac:chgData name="Yannick Spatz" userId="7b660818652cf050" providerId="LiveId" clId="{F5D817D4-B95E-4E17-82DC-0F3432201AD6}" dt="2024-11-28T12:26:43.508" v="2138" actId="478"/>
          <ac:cxnSpMkLst>
            <pc:docMk/>
            <pc:sldMk cId="1870424570" sldId="268"/>
            <ac:cxnSpMk id="1029" creationId="{95065012-FAAB-4974-B4ED-D6544502CD73}"/>
          </ac:cxnSpMkLst>
        </pc:cxnChg>
        <pc:cxnChg chg="del">
          <ac:chgData name="Yannick Spatz" userId="7b660818652cf050" providerId="LiveId" clId="{F5D817D4-B95E-4E17-82DC-0F3432201AD6}" dt="2024-11-28T12:26:43.508" v="2138" actId="478"/>
          <ac:cxnSpMkLst>
            <pc:docMk/>
            <pc:sldMk cId="1870424570" sldId="268"/>
            <ac:cxnSpMk id="1034" creationId="{6A7A11A6-334A-7A1E-FCB6-CBF7A37ECFCE}"/>
          </ac:cxnSpMkLst>
        </pc:cxnChg>
        <pc:cxnChg chg="del">
          <ac:chgData name="Yannick Spatz" userId="7b660818652cf050" providerId="LiveId" clId="{F5D817D4-B95E-4E17-82DC-0F3432201AD6}" dt="2024-11-28T12:26:43.508" v="2138" actId="478"/>
          <ac:cxnSpMkLst>
            <pc:docMk/>
            <pc:sldMk cId="1870424570" sldId="268"/>
            <ac:cxnSpMk id="1037" creationId="{D1A93BCF-03F9-CA8F-D36A-08875373A873}"/>
          </ac:cxnSpMkLst>
        </pc:cxnChg>
      </pc:sldChg>
      <pc:sldChg chg="del">
        <pc:chgData name="Yannick Spatz" userId="7b660818652cf050" providerId="LiveId" clId="{F5D817D4-B95E-4E17-82DC-0F3432201AD6}" dt="2024-11-28T07:55:50.878" v="11" actId="47"/>
        <pc:sldMkLst>
          <pc:docMk/>
          <pc:sldMk cId="3070881165" sldId="276"/>
        </pc:sldMkLst>
      </pc:sldChg>
      <pc:sldChg chg="del">
        <pc:chgData name="Yannick Spatz" userId="7b660818652cf050" providerId="LiveId" clId="{F5D817D4-B95E-4E17-82DC-0F3432201AD6}" dt="2024-11-28T07:55:50.878" v="11" actId="47"/>
        <pc:sldMkLst>
          <pc:docMk/>
          <pc:sldMk cId="2398730917" sldId="277"/>
        </pc:sldMkLst>
      </pc:sldChg>
    </pc:docChg>
  </pc:docChgLst>
  <pc:docChgLst>
    <pc:chgData name="Yannick Spatz" userId="7b660818652cf050" providerId="LiveId" clId="{E8ADBCB1-63C9-4903-92B4-AD6B8DEF60CA}"/>
    <pc:docChg chg="undo custSel addSld delSld modSld sldOrd">
      <pc:chgData name="Yannick Spatz" userId="7b660818652cf050" providerId="LiveId" clId="{E8ADBCB1-63C9-4903-92B4-AD6B8DEF60CA}" dt="2024-12-03T21:29:41.076" v="883"/>
      <pc:docMkLst>
        <pc:docMk/>
      </pc:docMkLst>
      <pc:sldChg chg="modSp mod">
        <pc:chgData name="Yannick Spatz" userId="7b660818652cf050" providerId="LiveId" clId="{E8ADBCB1-63C9-4903-92B4-AD6B8DEF60CA}" dt="2024-12-03T20:38:14.295" v="8" actId="20577"/>
        <pc:sldMkLst>
          <pc:docMk/>
          <pc:sldMk cId="0" sldId="256"/>
        </pc:sldMkLst>
        <pc:spChg chg="mod">
          <ac:chgData name="Yannick Spatz" userId="7b660818652cf050" providerId="LiveId" clId="{E8ADBCB1-63C9-4903-92B4-AD6B8DEF60CA}" dt="2024-12-03T20:38:14.295" v="8" actId="20577"/>
          <ac:spMkLst>
            <pc:docMk/>
            <pc:sldMk cId="0" sldId="256"/>
            <ac:spMk id="16" creationId="{C6C8A689-2479-4E8F-8348-213A550E89FB}"/>
          </ac:spMkLst>
        </pc:spChg>
      </pc:sldChg>
      <pc:sldChg chg="del">
        <pc:chgData name="Yannick Spatz" userId="7b660818652cf050" providerId="LiveId" clId="{E8ADBCB1-63C9-4903-92B4-AD6B8DEF60CA}" dt="2024-12-03T20:59:52.936" v="235" actId="47"/>
        <pc:sldMkLst>
          <pc:docMk/>
          <pc:sldMk cId="2950067086" sldId="261"/>
        </pc:sldMkLst>
      </pc:sldChg>
      <pc:sldChg chg="del">
        <pc:chgData name="Yannick Spatz" userId="7b660818652cf050" providerId="LiveId" clId="{E8ADBCB1-63C9-4903-92B4-AD6B8DEF60CA}" dt="2024-12-03T20:59:52.936" v="235" actId="47"/>
        <pc:sldMkLst>
          <pc:docMk/>
          <pc:sldMk cId="1064267695" sldId="262"/>
        </pc:sldMkLst>
      </pc:sldChg>
      <pc:sldChg chg="del">
        <pc:chgData name="Yannick Spatz" userId="7b660818652cf050" providerId="LiveId" clId="{E8ADBCB1-63C9-4903-92B4-AD6B8DEF60CA}" dt="2024-12-03T20:59:52.936" v="235" actId="47"/>
        <pc:sldMkLst>
          <pc:docMk/>
          <pc:sldMk cId="2018302662" sldId="263"/>
        </pc:sldMkLst>
      </pc:sldChg>
      <pc:sldChg chg="del">
        <pc:chgData name="Yannick Spatz" userId="7b660818652cf050" providerId="LiveId" clId="{E8ADBCB1-63C9-4903-92B4-AD6B8DEF60CA}" dt="2024-12-03T20:59:52.936" v="235" actId="47"/>
        <pc:sldMkLst>
          <pc:docMk/>
          <pc:sldMk cId="2489777025" sldId="264"/>
        </pc:sldMkLst>
      </pc:sldChg>
      <pc:sldChg chg="del">
        <pc:chgData name="Yannick Spatz" userId="7b660818652cf050" providerId="LiveId" clId="{E8ADBCB1-63C9-4903-92B4-AD6B8DEF60CA}" dt="2024-12-03T20:59:52.936" v="235" actId="47"/>
        <pc:sldMkLst>
          <pc:docMk/>
          <pc:sldMk cId="1338261334" sldId="265"/>
        </pc:sldMkLst>
      </pc:sldChg>
      <pc:sldChg chg="del">
        <pc:chgData name="Yannick Spatz" userId="7b660818652cf050" providerId="LiveId" clId="{E8ADBCB1-63C9-4903-92B4-AD6B8DEF60CA}" dt="2024-12-03T20:59:52.936" v="235" actId="47"/>
        <pc:sldMkLst>
          <pc:docMk/>
          <pc:sldMk cId="3434704395" sldId="266"/>
        </pc:sldMkLst>
      </pc:sldChg>
      <pc:sldChg chg="addSp delSp modSp mod ord delAnim modAnim">
        <pc:chgData name="Yannick Spatz" userId="7b660818652cf050" providerId="LiveId" clId="{E8ADBCB1-63C9-4903-92B4-AD6B8DEF60CA}" dt="2024-12-03T21:29:31.496" v="881"/>
        <pc:sldMkLst>
          <pc:docMk/>
          <pc:sldMk cId="3362420582" sldId="267"/>
        </pc:sldMkLst>
        <pc:spChg chg="mod">
          <ac:chgData name="Yannick Spatz" userId="7b660818652cf050" providerId="LiveId" clId="{E8ADBCB1-63C9-4903-92B4-AD6B8DEF60CA}" dt="2024-12-03T21:20:18.316" v="510" actId="1076"/>
          <ac:spMkLst>
            <pc:docMk/>
            <pc:sldMk cId="3362420582" sldId="267"/>
            <ac:spMk id="4" creationId="{E0F2E93D-2193-064F-3290-059E708191F1}"/>
          </ac:spMkLst>
        </pc:spChg>
        <pc:spChg chg="del">
          <ac:chgData name="Yannick Spatz" userId="7b660818652cf050" providerId="LiveId" clId="{E8ADBCB1-63C9-4903-92B4-AD6B8DEF60CA}" dt="2024-12-03T21:20:22.786" v="511" actId="478"/>
          <ac:spMkLst>
            <pc:docMk/>
            <pc:sldMk cId="3362420582" sldId="267"/>
            <ac:spMk id="55" creationId="{A23260A2-8FA0-5097-8758-0210E5C6DA66}"/>
          </ac:spMkLst>
        </pc:spChg>
        <pc:picChg chg="add mod">
          <ac:chgData name="Yannick Spatz" userId="7b660818652cf050" providerId="LiveId" clId="{E8ADBCB1-63C9-4903-92B4-AD6B8DEF60CA}" dt="2024-12-03T21:21:16.595" v="521" actId="1076"/>
          <ac:picMkLst>
            <pc:docMk/>
            <pc:sldMk cId="3362420582" sldId="267"/>
            <ac:picMk id="7" creationId="{A8800BF1-3291-C223-4D3B-5C3D73BB7778}"/>
          </ac:picMkLst>
        </pc:picChg>
        <pc:picChg chg="del">
          <ac:chgData name="Yannick Spatz" userId="7b660818652cf050" providerId="LiveId" clId="{E8ADBCB1-63C9-4903-92B4-AD6B8DEF60CA}" dt="2024-12-03T21:20:26.158" v="512" actId="478"/>
          <ac:picMkLst>
            <pc:docMk/>
            <pc:sldMk cId="3362420582" sldId="267"/>
            <ac:picMk id="42" creationId="{6AF4FB56-E082-C00B-F444-5F07DFE67450}"/>
          </ac:picMkLst>
        </pc:picChg>
        <pc:picChg chg="del mod">
          <ac:chgData name="Yannick Spatz" userId="7b660818652cf050" providerId="LiveId" clId="{E8ADBCB1-63C9-4903-92B4-AD6B8DEF60CA}" dt="2024-12-03T21:20:22.786" v="511" actId="478"/>
          <ac:picMkLst>
            <pc:docMk/>
            <pc:sldMk cId="3362420582" sldId="267"/>
            <ac:picMk id="45" creationId="{33606EB9-1DE1-29D8-1BBB-952321458311}"/>
          </ac:picMkLst>
        </pc:picChg>
        <pc:picChg chg="del">
          <ac:chgData name="Yannick Spatz" userId="7b660818652cf050" providerId="LiveId" clId="{E8ADBCB1-63C9-4903-92B4-AD6B8DEF60CA}" dt="2024-12-03T21:20:22.786" v="511" actId="478"/>
          <ac:picMkLst>
            <pc:docMk/>
            <pc:sldMk cId="3362420582" sldId="267"/>
            <ac:picMk id="47" creationId="{8B628C20-96BE-3E69-EE3C-B7273E0FF778}"/>
          </ac:picMkLst>
        </pc:picChg>
        <pc:picChg chg="del">
          <ac:chgData name="Yannick Spatz" userId="7b660818652cf050" providerId="LiveId" clId="{E8ADBCB1-63C9-4903-92B4-AD6B8DEF60CA}" dt="2024-12-03T21:20:22.786" v="511" actId="478"/>
          <ac:picMkLst>
            <pc:docMk/>
            <pc:sldMk cId="3362420582" sldId="267"/>
            <ac:picMk id="48" creationId="{9B67CFAB-9BC0-CEF7-909A-DF7F37EA9460}"/>
          </ac:picMkLst>
        </pc:picChg>
        <pc:picChg chg="del">
          <ac:chgData name="Yannick Spatz" userId="7b660818652cf050" providerId="LiveId" clId="{E8ADBCB1-63C9-4903-92B4-AD6B8DEF60CA}" dt="2024-12-03T21:20:22.786" v="511" actId="478"/>
          <ac:picMkLst>
            <pc:docMk/>
            <pc:sldMk cId="3362420582" sldId="267"/>
            <ac:picMk id="1032" creationId="{51706E55-E790-D505-CD38-3200480FA051}"/>
          </ac:picMkLst>
        </pc:picChg>
        <pc:cxnChg chg="del">
          <ac:chgData name="Yannick Spatz" userId="7b660818652cf050" providerId="LiveId" clId="{E8ADBCB1-63C9-4903-92B4-AD6B8DEF60CA}" dt="2024-12-03T21:20:27.495" v="513" actId="478"/>
          <ac:cxnSpMkLst>
            <pc:docMk/>
            <pc:sldMk cId="3362420582" sldId="267"/>
            <ac:cxnSpMk id="62" creationId="{695C7CA3-1C04-6FD8-CE89-2681806BFB48}"/>
          </ac:cxnSpMkLst>
        </pc:cxnChg>
        <pc:cxnChg chg="del">
          <ac:chgData name="Yannick Spatz" userId="7b660818652cf050" providerId="LiveId" clId="{E8ADBCB1-63C9-4903-92B4-AD6B8DEF60CA}" dt="2024-12-03T21:20:28.147" v="514" actId="478"/>
          <ac:cxnSpMkLst>
            <pc:docMk/>
            <pc:sldMk cId="3362420582" sldId="267"/>
            <ac:cxnSpMk id="1024" creationId="{C01DB75E-700B-92B7-9267-41AC37324CC1}"/>
          </ac:cxnSpMkLst>
        </pc:cxnChg>
        <pc:cxnChg chg="del">
          <ac:chgData name="Yannick Spatz" userId="7b660818652cf050" providerId="LiveId" clId="{E8ADBCB1-63C9-4903-92B4-AD6B8DEF60CA}" dt="2024-12-03T21:20:28.905" v="515" actId="478"/>
          <ac:cxnSpMkLst>
            <pc:docMk/>
            <pc:sldMk cId="3362420582" sldId="267"/>
            <ac:cxnSpMk id="1029" creationId="{DAA96A96-A5AB-4242-2A05-BB5301799AC3}"/>
          </ac:cxnSpMkLst>
        </pc:cxnChg>
        <pc:cxnChg chg="del">
          <ac:chgData name="Yannick Spatz" userId="7b660818652cf050" providerId="LiveId" clId="{E8ADBCB1-63C9-4903-92B4-AD6B8DEF60CA}" dt="2024-12-03T21:20:30.086" v="516" actId="478"/>
          <ac:cxnSpMkLst>
            <pc:docMk/>
            <pc:sldMk cId="3362420582" sldId="267"/>
            <ac:cxnSpMk id="1034" creationId="{BA81B776-CEF4-5B92-B4D3-8ABD443AA281}"/>
          </ac:cxnSpMkLst>
        </pc:cxnChg>
        <pc:cxnChg chg="del">
          <ac:chgData name="Yannick Spatz" userId="7b660818652cf050" providerId="LiveId" clId="{E8ADBCB1-63C9-4903-92B4-AD6B8DEF60CA}" dt="2024-12-03T21:20:22.786" v="511" actId="478"/>
          <ac:cxnSpMkLst>
            <pc:docMk/>
            <pc:sldMk cId="3362420582" sldId="267"/>
            <ac:cxnSpMk id="1037" creationId="{D91766A6-5324-C336-750E-CAE4974D0254}"/>
          </ac:cxnSpMkLst>
        </pc:cxnChg>
      </pc:sldChg>
      <pc:sldChg chg="addSp delSp modSp add mod delAnim modAnim modNotesTx">
        <pc:chgData name="Yannick Spatz" userId="7b660818652cf050" providerId="LiveId" clId="{E8ADBCB1-63C9-4903-92B4-AD6B8DEF60CA}" dt="2024-12-03T21:09:58.707" v="337"/>
        <pc:sldMkLst>
          <pc:docMk/>
          <pc:sldMk cId="1780878484" sldId="269"/>
        </pc:sldMkLst>
        <pc:spChg chg="add mod">
          <ac:chgData name="Yannick Spatz" userId="7b660818652cf050" providerId="LiveId" clId="{E8ADBCB1-63C9-4903-92B4-AD6B8DEF60CA}" dt="2024-12-03T20:55:14.468" v="128" actId="1582"/>
          <ac:spMkLst>
            <pc:docMk/>
            <pc:sldMk cId="1780878484" sldId="269"/>
            <ac:spMk id="2" creationId="{5E79E1D7-1D73-F145-075B-80F736945F4B}"/>
          </ac:spMkLst>
        </pc:spChg>
        <pc:spChg chg="del">
          <ac:chgData name="Yannick Spatz" userId="7b660818652cf050" providerId="LiveId" clId="{E8ADBCB1-63C9-4903-92B4-AD6B8DEF60CA}" dt="2024-12-03T20:39:07.685" v="10" actId="478"/>
          <ac:spMkLst>
            <pc:docMk/>
            <pc:sldMk cId="1780878484" sldId="269"/>
            <ac:spMk id="3" creationId="{224A52E6-3A1D-2A12-C555-F295F3709DB7}"/>
          </ac:spMkLst>
        </pc:spChg>
        <pc:spChg chg="mod">
          <ac:chgData name="Yannick Spatz" userId="7b660818652cf050" providerId="LiveId" clId="{E8ADBCB1-63C9-4903-92B4-AD6B8DEF60CA}" dt="2024-12-03T20:55:43.525" v="142" actId="20577"/>
          <ac:spMkLst>
            <pc:docMk/>
            <pc:sldMk cId="1780878484" sldId="269"/>
            <ac:spMk id="4" creationId="{AE66F34F-14BC-241C-5F54-6E1F1EB638F0}"/>
          </ac:spMkLst>
        </pc:spChg>
        <pc:spChg chg="del">
          <ac:chgData name="Yannick Spatz" userId="7b660818652cf050" providerId="LiveId" clId="{E8ADBCB1-63C9-4903-92B4-AD6B8DEF60CA}" dt="2024-12-03T20:39:07.685" v="10" actId="478"/>
          <ac:spMkLst>
            <pc:docMk/>
            <pc:sldMk cId="1780878484" sldId="269"/>
            <ac:spMk id="5" creationId="{2CA9C1E5-FAB2-D82E-ECFC-1F1DF8613668}"/>
          </ac:spMkLst>
        </pc:spChg>
        <pc:spChg chg="del">
          <ac:chgData name="Yannick Spatz" userId="7b660818652cf050" providerId="LiveId" clId="{E8ADBCB1-63C9-4903-92B4-AD6B8DEF60CA}" dt="2024-12-03T20:39:07.685" v="10" actId="478"/>
          <ac:spMkLst>
            <pc:docMk/>
            <pc:sldMk cId="1780878484" sldId="269"/>
            <ac:spMk id="6" creationId="{3ED88CC4-2023-D771-EEE8-C382BAC96D5B}"/>
          </ac:spMkLst>
        </pc:spChg>
        <pc:spChg chg="add mod">
          <ac:chgData name="Yannick Spatz" userId="7b660818652cf050" providerId="LiveId" clId="{E8ADBCB1-63C9-4903-92B4-AD6B8DEF60CA}" dt="2024-12-03T21:09:58.707" v="337"/>
          <ac:spMkLst>
            <pc:docMk/>
            <pc:sldMk cId="1780878484" sldId="269"/>
            <ac:spMk id="28" creationId="{F90F29CE-C6D2-CBAD-9287-B72A1B10C31C}"/>
          </ac:spMkLst>
        </pc:spChg>
        <pc:picChg chg="mod">
          <ac:chgData name="Yannick Spatz" userId="7b660818652cf050" providerId="LiveId" clId="{E8ADBCB1-63C9-4903-92B4-AD6B8DEF60CA}" dt="2024-12-03T20:47:54.415" v="63"/>
          <ac:picMkLst>
            <pc:docMk/>
            <pc:sldMk cId="1780878484" sldId="269"/>
            <ac:picMk id="20" creationId="{CC36ED0E-B7CC-3E5E-4E72-58053A1C6FB3}"/>
          </ac:picMkLst>
        </pc:picChg>
        <pc:picChg chg="del">
          <ac:chgData name="Yannick Spatz" userId="7b660818652cf050" providerId="LiveId" clId="{E8ADBCB1-63C9-4903-92B4-AD6B8DEF60CA}" dt="2024-12-03T20:39:09.667" v="11" actId="478"/>
          <ac:picMkLst>
            <pc:docMk/>
            <pc:sldMk cId="1780878484" sldId="269"/>
            <ac:picMk id="34" creationId="{A9E18943-72F7-BF7B-5768-4ECC9112D6D2}"/>
          </ac:picMkLst>
        </pc:picChg>
        <pc:picChg chg="del">
          <ac:chgData name="Yannick Spatz" userId="7b660818652cf050" providerId="LiveId" clId="{E8ADBCB1-63C9-4903-92B4-AD6B8DEF60CA}" dt="2024-12-03T20:39:07.685" v="10" actId="478"/>
          <ac:picMkLst>
            <pc:docMk/>
            <pc:sldMk cId="1780878484" sldId="269"/>
            <ac:picMk id="36" creationId="{1E414D17-C99E-09D8-B315-9D7A55E89C95}"/>
          </ac:picMkLst>
        </pc:picChg>
        <pc:picChg chg="del">
          <ac:chgData name="Yannick Spatz" userId="7b660818652cf050" providerId="LiveId" clId="{E8ADBCB1-63C9-4903-92B4-AD6B8DEF60CA}" dt="2024-12-03T20:39:07.685" v="10" actId="478"/>
          <ac:picMkLst>
            <pc:docMk/>
            <pc:sldMk cId="1780878484" sldId="269"/>
            <ac:picMk id="40" creationId="{4E93665A-C8B5-087B-BBEF-84286A2E44D4}"/>
          </ac:picMkLst>
        </pc:picChg>
        <pc:picChg chg="add mod">
          <ac:chgData name="Yannick Spatz" userId="7b660818652cf050" providerId="LiveId" clId="{E8ADBCB1-63C9-4903-92B4-AD6B8DEF60CA}" dt="2024-12-03T20:54:38.535" v="126" actId="1076"/>
          <ac:picMkLst>
            <pc:docMk/>
            <pc:sldMk cId="1780878484" sldId="269"/>
            <ac:picMk id="1026" creationId="{810090D0-5DD0-CA5D-8834-190E67C4782F}"/>
          </ac:picMkLst>
        </pc:picChg>
        <pc:picChg chg="add del mod">
          <ac:chgData name="Yannick Spatz" userId="7b660818652cf050" providerId="LiveId" clId="{E8ADBCB1-63C9-4903-92B4-AD6B8DEF60CA}" dt="2024-12-03T21:09:36.416" v="327" actId="478"/>
          <ac:picMkLst>
            <pc:docMk/>
            <pc:sldMk cId="1780878484" sldId="269"/>
            <ac:picMk id="1028" creationId="{74633EBA-9256-A859-DD23-B88BD2ED6DEE}"/>
          </ac:picMkLst>
        </pc:picChg>
        <pc:picChg chg="add del mod">
          <ac:chgData name="Yannick Spatz" userId="7b660818652cf050" providerId="LiveId" clId="{E8ADBCB1-63C9-4903-92B4-AD6B8DEF60CA}" dt="2024-12-03T20:51:28.496" v="86" actId="478"/>
          <ac:picMkLst>
            <pc:docMk/>
            <pc:sldMk cId="1780878484" sldId="269"/>
            <ac:picMk id="1030" creationId="{68F72F4D-D781-5970-3C39-7E8C5AD9E884}"/>
          </ac:picMkLst>
        </pc:picChg>
        <pc:picChg chg="add del mod">
          <ac:chgData name="Yannick Spatz" userId="7b660818652cf050" providerId="LiveId" clId="{E8ADBCB1-63C9-4903-92B4-AD6B8DEF60CA}" dt="2024-12-03T21:09:38.095" v="330" actId="478"/>
          <ac:picMkLst>
            <pc:docMk/>
            <pc:sldMk cId="1780878484" sldId="269"/>
            <ac:picMk id="1032" creationId="{F99C3D77-D3C3-DEA3-E935-3B1D7FEF4AEB}"/>
          </ac:picMkLst>
        </pc:picChg>
        <pc:cxnChg chg="add mod">
          <ac:chgData name="Yannick Spatz" userId="7b660818652cf050" providerId="LiveId" clId="{E8ADBCB1-63C9-4903-92B4-AD6B8DEF60CA}" dt="2024-12-03T20:53:18.855" v="106" actId="1582"/>
          <ac:cxnSpMkLst>
            <pc:docMk/>
            <pc:sldMk cId="1780878484" sldId="269"/>
            <ac:cxnSpMk id="8" creationId="{B649EC4A-91E4-494A-CD6C-8953DB891DBC}"/>
          </ac:cxnSpMkLst>
        </pc:cxnChg>
        <pc:cxnChg chg="add mod">
          <ac:chgData name="Yannick Spatz" userId="7b660818652cf050" providerId="LiveId" clId="{E8ADBCB1-63C9-4903-92B4-AD6B8DEF60CA}" dt="2024-12-03T20:53:25.708" v="109" actId="14100"/>
          <ac:cxnSpMkLst>
            <pc:docMk/>
            <pc:sldMk cId="1780878484" sldId="269"/>
            <ac:cxnSpMk id="12" creationId="{21F783F7-AD5B-B276-D2FB-D4B72F669420}"/>
          </ac:cxnSpMkLst>
        </pc:cxnChg>
        <pc:cxnChg chg="add del mod">
          <ac:chgData name="Yannick Spatz" userId="7b660818652cf050" providerId="LiveId" clId="{E8ADBCB1-63C9-4903-92B4-AD6B8DEF60CA}" dt="2024-12-03T21:09:35.505" v="325" actId="478"/>
          <ac:cxnSpMkLst>
            <pc:docMk/>
            <pc:sldMk cId="1780878484" sldId="269"/>
            <ac:cxnSpMk id="14" creationId="{29DC5B1D-3466-8227-D8DE-25362C72264B}"/>
          </ac:cxnSpMkLst>
        </pc:cxnChg>
        <pc:cxnChg chg="add del mod">
          <ac:chgData name="Yannick Spatz" userId="7b660818652cf050" providerId="LiveId" clId="{E8ADBCB1-63C9-4903-92B4-AD6B8DEF60CA}" dt="2024-12-03T21:09:37.086" v="328" actId="478"/>
          <ac:cxnSpMkLst>
            <pc:docMk/>
            <pc:sldMk cId="1780878484" sldId="269"/>
            <ac:cxnSpMk id="17" creationId="{696EE55A-CC7D-FBA7-A6A7-5B3A9F329E11}"/>
          </ac:cxnSpMkLst>
        </pc:cxnChg>
        <pc:cxnChg chg="add mod">
          <ac:chgData name="Yannick Spatz" userId="7b660818652cf050" providerId="LiveId" clId="{E8ADBCB1-63C9-4903-92B4-AD6B8DEF60CA}" dt="2024-12-03T20:53:37.018" v="117" actId="14100"/>
          <ac:cxnSpMkLst>
            <pc:docMk/>
            <pc:sldMk cId="1780878484" sldId="269"/>
            <ac:cxnSpMk id="18" creationId="{899EF531-888B-3FF0-B132-A465AE054DC5}"/>
          </ac:cxnSpMkLst>
        </pc:cxnChg>
        <pc:cxnChg chg="del">
          <ac:chgData name="Yannick Spatz" userId="7b660818652cf050" providerId="LiveId" clId="{E8ADBCB1-63C9-4903-92B4-AD6B8DEF60CA}" dt="2024-12-03T20:39:07.685" v="10" actId="478"/>
          <ac:cxnSpMkLst>
            <pc:docMk/>
            <pc:sldMk cId="1780878484" sldId="269"/>
            <ac:cxnSpMk id="22" creationId="{ADC8F6FB-40C6-996A-1808-4CBEC93248F1}"/>
          </ac:cxnSpMkLst>
        </pc:cxnChg>
        <pc:cxnChg chg="add del mod">
          <ac:chgData name="Yannick Spatz" userId="7b660818652cf050" providerId="LiveId" clId="{E8ADBCB1-63C9-4903-92B4-AD6B8DEF60CA}" dt="2024-12-03T21:09:36.006" v="326" actId="478"/>
          <ac:cxnSpMkLst>
            <pc:docMk/>
            <pc:sldMk cId="1780878484" sldId="269"/>
            <ac:cxnSpMk id="23" creationId="{51EFC71E-A013-1D68-4C62-2FACFF6D7F43}"/>
          </ac:cxnSpMkLst>
        </pc:cxnChg>
        <pc:cxnChg chg="del">
          <ac:chgData name="Yannick Spatz" userId="7b660818652cf050" providerId="LiveId" clId="{E8ADBCB1-63C9-4903-92B4-AD6B8DEF60CA}" dt="2024-12-03T20:39:07.685" v="10" actId="478"/>
          <ac:cxnSpMkLst>
            <pc:docMk/>
            <pc:sldMk cId="1780878484" sldId="269"/>
            <ac:cxnSpMk id="24" creationId="{26EBDA3B-B535-B5EA-E15E-3CC356270066}"/>
          </ac:cxnSpMkLst>
        </pc:cxnChg>
        <pc:cxnChg chg="add del mod">
          <ac:chgData name="Yannick Spatz" userId="7b660818652cf050" providerId="LiveId" clId="{E8ADBCB1-63C9-4903-92B4-AD6B8DEF60CA}" dt="2024-12-03T21:09:37.790" v="329" actId="478"/>
          <ac:cxnSpMkLst>
            <pc:docMk/>
            <pc:sldMk cId="1780878484" sldId="269"/>
            <ac:cxnSpMk id="25" creationId="{4F693B56-F9E3-3E4E-3BC0-834E16C03A9C}"/>
          </ac:cxnSpMkLst>
        </pc:cxnChg>
        <pc:cxnChg chg="del">
          <ac:chgData name="Yannick Spatz" userId="7b660818652cf050" providerId="LiveId" clId="{E8ADBCB1-63C9-4903-92B4-AD6B8DEF60CA}" dt="2024-12-03T20:39:07.685" v="10" actId="478"/>
          <ac:cxnSpMkLst>
            <pc:docMk/>
            <pc:sldMk cId="1780878484" sldId="269"/>
            <ac:cxnSpMk id="26" creationId="{4823E80B-E500-0DD7-445A-80B1D42B09DE}"/>
          </ac:cxnSpMkLst>
        </pc:cxnChg>
        <pc:cxnChg chg="del">
          <ac:chgData name="Yannick Spatz" userId="7b660818652cf050" providerId="LiveId" clId="{E8ADBCB1-63C9-4903-92B4-AD6B8DEF60CA}" dt="2024-12-03T20:39:07.685" v="10" actId="478"/>
          <ac:cxnSpMkLst>
            <pc:docMk/>
            <pc:sldMk cId="1780878484" sldId="269"/>
            <ac:cxnSpMk id="27" creationId="{D30F18F1-A4E3-C228-DD38-287B54E19B4F}"/>
          </ac:cxnSpMkLst>
        </pc:cxnChg>
        <pc:cxnChg chg="del">
          <ac:chgData name="Yannick Spatz" userId="7b660818652cf050" providerId="LiveId" clId="{E8ADBCB1-63C9-4903-92B4-AD6B8DEF60CA}" dt="2024-12-03T20:39:07.685" v="10" actId="478"/>
          <ac:cxnSpMkLst>
            <pc:docMk/>
            <pc:sldMk cId="1780878484" sldId="269"/>
            <ac:cxnSpMk id="42" creationId="{09228BA1-8362-4CF9-4551-428D67D754DC}"/>
          </ac:cxnSpMkLst>
        </pc:cxnChg>
        <pc:cxnChg chg="del">
          <ac:chgData name="Yannick Spatz" userId="7b660818652cf050" providerId="LiveId" clId="{E8ADBCB1-63C9-4903-92B4-AD6B8DEF60CA}" dt="2024-12-03T20:39:07.685" v="10" actId="478"/>
          <ac:cxnSpMkLst>
            <pc:docMk/>
            <pc:sldMk cId="1780878484" sldId="269"/>
            <ac:cxnSpMk id="46" creationId="{91D7486C-72BA-9968-54C9-2C59B66F562B}"/>
          </ac:cxnSpMkLst>
        </pc:cxnChg>
      </pc:sldChg>
      <pc:sldChg chg="addSp delSp modSp add mod delAnim modAnim">
        <pc:chgData name="Yannick Spatz" userId="7b660818652cf050" providerId="LiveId" clId="{E8ADBCB1-63C9-4903-92B4-AD6B8DEF60CA}" dt="2024-12-03T21:10:16.186" v="358" actId="20577"/>
        <pc:sldMkLst>
          <pc:docMk/>
          <pc:sldMk cId="608278760" sldId="270"/>
        </pc:sldMkLst>
        <pc:spChg chg="del mod">
          <ac:chgData name="Yannick Spatz" userId="7b660818652cf050" providerId="LiveId" clId="{E8ADBCB1-63C9-4903-92B4-AD6B8DEF60CA}" dt="2024-12-03T20:56:39.616" v="156" actId="478"/>
          <ac:spMkLst>
            <pc:docMk/>
            <pc:sldMk cId="608278760" sldId="270"/>
            <ac:spMk id="2" creationId="{4BBE453A-DD71-5EE9-EB2B-C6C92B03E8F6}"/>
          </ac:spMkLst>
        </pc:spChg>
        <pc:spChg chg="add mod">
          <ac:chgData name="Yannick Spatz" userId="7b660818652cf050" providerId="LiveId" clId="{E8ADBCB1-63C9-4903-92B4-AD6B8DEF60CA}" dt="2024-12-03T20:57:40.297" v="202" actId="1076"/>
          <ac:spMkLst>
            <pc:docMk/>
            <pc:sldMk cId="608278760" sldId="270"/>
            <ac:spMk id="3" creationId="{FA1DB77D-CDED-B00F-36ED-154ED15A8746}"/>
          </ac:spMkLst>
        </pc:spChg>
        <pc:spChg chg="mod">
          <ac:chgData name="Yannick Spatz" userId="7b660818652cf050" providerId="LiveId" clId="{E8ADBCB1-63C9-4903-92B4-AD6B8DEF60CA}" dt="2024-12-03T20:55:49.736" v="147" actId="20577"/>
          <ac:spMkLst>
            <pc:docMk/>
            <pc:sldMk cId="608278760" sldId="270"/>
            <ac:spMk id="4" creationId="{15C0FAAF-FF0F-56C4-C90C-D239E4AA251D}"/>
          </ac:spMkLst>
        </pc:spChg>
        <pc:spChg chg="add mod">
          <ac:chgData name="Yannick Spatz" userId="7b660818652cf050" providerId="LiveId" clId="{E8ADBCB1-63C9-4903-92B4-AD6B8DEF60CA}" dt="2024-12-03T20:57:40.297" v="202" actId="1076"/>
          <ac:spMkLst>
            <pc:docMk/>
            <pc:sldMk cId="608278760" sldId="270"/>
            <ac:spMk id="5" creationId="{FF4C4519-C8B2-1C2E-E0FF-E30696F1F4AA}"/>
          </ac:spMkLst>
        </pc:spChg>
        <pc:spChg chg="add mod">
          <ac:chgData name="Yannick Spatz" userId="7b660818652cf050" providerId="LiveId" clId="{E8ADBCB1-63C9-4903-92B4-AD6B8DEF60CA}" dt="2024-12-03T20:58:59.445" v="220" actId="693"/>
          <ac:spMkLst>
            <pc:docMk/>
            <pc:sldMk cId="608278760" sldId="270"/>
            <ac:spMk id="15" creationId="{B192242C-71C6-3DD1-AB9D-580C511019D9}"/>
          </ac:spMkLst>
        </pc:spChg>
        <pc:spChg chg="add mod">
          <ac:chgData name="Yannick Spatz" userId="7b660818652cf050" providerId="LiveId" clId="{E8ADBCB1-63C9-4903-92B4-AD6B8DEF60CA}" dt="2024-12-03T20:59:15.225" v="234" actId="1076"/>
          <ac:spMkLst>
            <pc:docMk/>
            <pc:sldMk cId="608278760" sldId="270"/>
            <ac:spMk id="16" creationId="{B1AB789C-6208-FD80-6BAC-22A050E84002}"/>
          </ac:spMkLst>
        </pc:spChg>
        <pc:spChg chg="add del mod">
          <ac:chgData name="Yannick Spatz" userId="7b660818652cf050" providerId="LiveId" clId="{E8ADBCB1-63C9-4903-92B4-AD6B8DEF60CA}" dt="2024-12-03T21:09:28.438" v="319" actId="478"/>
          <ac:spMkLst>
            <pc:docMk/>
            <pc:sldMk cId="608278760" sldId="270"/>
            <ac:spMk id="19" creationId="{71559921-82D3-6AC0-9F95-8D3C9945F805}"/>
          </ac:spMkLst>
        </pc:spChg>
        <pc:spChg chg="add mod">
          <ac:chgData name="Yannick Spatz" userId="7b660818652cf050" providerId="LiveId" clId="{E8ADBCB1-63C9-4903-92B4-AD6B8DEF60CA}" dt="2024-12-03T21:09:50.936" v="333" actId="1076"/>
          <ac:spMkLst>
            <pc:docMk/>
            <pc:sldMk cId="608278760" sldId="270"/>
            <ac:spMk id="21" creationId="{CADA05FD-C48E-037F-9511-EAF8080C53E4}"/>
          </ac:spMkLst>
        </pc:spChg>
        <pc:spChg chg="add del mod">
          <ac:chgData name="Yannick Spatz" userId="7b660818652cf050" providerId="LiveId" clId="{E8ADBCB1-63C9-4903-92B4-AD6B8DEF60CA}" dt="2024-12-03T21:09:32.447" v="323" actId="478"/>
          <ac:spMkLst>
            <pc:docMk/>
            <pc:sldMk cId="608278760" sldId="270"/>
            <ac:spMk id="22" creationId="{49CF9B2C-142D-2233-EB7E-F738D6D6CFC0}"/>
          </ac:spMkLst>
        </pc:spChg>
        <pc:spChg chg="add mod">
          <ac:chgData name="Yannick Spatz" userId="7b660818652cf050" providerId="LiveId" clId="{E8ADBCB1-63C9-4903-92B4-AD6B8DEF60CA}" dt="2024-12-03T21:09:08.945" v="316" actId="1076"/>
          <ac:spMkLst>
            <pc:docMk/>
            <pc:sldMk cId="608278760" sldId="270"/>
            <ac:spMk id="26" creationId="{1EE7201A-53B8-CDB4-BE6C-33D353B930A3}"/>
          </ac:spMkLst>
        </pc:spChg>
        <pc:spChg chg="add del mod">
          <ac:chgData name="Yannick Spatz" userId="7b660818652cf050" providerId="LiveId" clId="{E8ADBCB1-63C9-4903-92B4-AD6B8DEF60CA}" dt="2024-12-03T21:09:56.217" v="336" actId="478"/>
          <ac:spMkLst>
            <pc:docMk/>
            <pc:sldMk cId="608278760" sldId="270"/>
            <ac:spMk id="27" creationId="{D99F88CA-8C75-DD8D-AA24-D22E9C74A2B9}"/>
          </ac:spMkLst>
        </pc:spChg>
        <pc:spChg chg="add mod">
          <ac:chgData name="Yannick Spatz" userId="7b660818652cf050" providerId="LiveId" clId="{E8ADBCB1-63C9-4903-92B4-AD6B8DEF60CA}" dt="2024-12-03T21:10:16.186" v="358" actId="20577"/>
          <ac:spMkLst>
            <pc:docMk/>
            <pc:sldMk cId="608278760" sldId="270"/>
            <ac:spMk id="28" creationId="{2F9DA5C1-5635-8978-79AA-7548BDE5320F}"/>
          </ac:spMkLst>
        </pc:spChg>
        <pc:picChg chg="add del mod">
          <ac:chgData name="Yannick Spatz" userId="7b660818652cf050" providerId="LiveId" clId="{E8ADBCB1-63C9-4903-92B4-AD6B8DEF60CA}" dt="2024-12-03T21:07:05.227" v="290" actId="478"/>
          <ac:picMkLst>
            <pc:docMk/>
            <pc:sldMk cId="608278760" sldId="270"/>
            <ac:picMk id="24" creationId="{B80D55B2-4BBF-6172-8634-8FCD946978BF}"/>
          </ac:picMkLst>
        </pc:picChg>
        <pc:picChg chg="del">
          <ac:chgData name="Yannick Spatz" userId="7b660818652cf050" providerId="LiveId" clId="{E8ADBCB1-63C9-4903-92B4-AD6B8DEF60CA}" dt="2024-12-03T21:09:29.566" v="320" actId="478"/>
          <ac:picMkLst>
            <pc:docMk/>
            <pc:sldMk cId="608278760" sldId="270"/>
            <ac:picMk id="1028" creationId="{4AE0F372-5650-95C3-BE96-7144AB1F2704}"/>
          </ac:picMkLst>
        </pc:picChg>
        <pc:picChg chg="del">
          <ac:chgData name="Yannick Spatz" userId="7b660818652cf050" providerId="LiveId" clId="{E8ADBCB1-63C9-4903-92B4-AD6B8DEF60CA}" dt="2024-12-03T21:09:32.903" v="324" actId="478"/>
          <ac:picMkLst>
            <pc:docMk/>
            <pc:sldMk cId="608278760" sldId="270"/>
            <ac:picMk id="1032" creationId="{688D666B-2C68-B6F6-3147-146054C2688F}"/>
          </ac:picMkLst>
        </pc:picChg>
        <pc:cxnChg chg="add mod">
          <ac:chgData name="Yannick Spatz" userId="7b660818652cf050" providerId="LiveId" clId="{E8ADBCB1-63C9-4903-92B4-AD6B8DEF60CA}" dt="2024-12-03T20:57:53.376" v="205" actId="14100"/>
          <ac:cxnSpMkLst>
            <pc:docMk/>
            <pc:sldMk cId="608278760" sldId="270"/>
            <ac:cxnSpMk id="7" creationId="{720739C3-5235-C387-5E33-FBD40618C53E}"/>
          </ac:cxnSpMkLst>
        </pc:cxnChg>
        <pc:cxnChg chg="del mod">
          <ac:chgData name="Yannick Spatz" userId="7b660818652cf050" providerId="LiveId" clId="{E8ADBCB1-63C9-4903-92B4-AD6B8DEF60CA}" dt="2024-12-03T20:56:03.353" v="149" actId="478"/>
          <ac:cxnSpMkLst>
            <pc:docMk/>
            <pc:sldMk cId="608278760" sldId="270"/>
            <ac:cxnSpMk id="8" creationId="{2E5BEFCA-B3FF-765D-4544-D428FC2EE6FB}"/>
          </ac:cxnSpMkLst>
        </pc:cxnChg>
        <pc:cxnChg chg="add mod">
          <ac:chgData name="Yannick Spatz" userId="7b660818652cf050" providerId="LiveId" clId="{E8ADBCB1-63C9-4903-92B4-AD6B8DEF60CA}" dt="2024-12-03T20:58:09.126" v="210" actId="14100"/>
          <ac:cxnSpMkLst>
            <pc:docMk/>
            <pc:sldMk cId="608278760" sldId="270"/>
            <ac:cxnSpMk id="11" creationId="{7E1CA3BD-374C-0028-0062-73AE4DFCB4BF}"/>
          </ac:cxnSpMkLst>
        </pc:cxnChg>
        <pc:cxnChg chg="mod">
          <ac:chgData name="Yannick Spatz" userId="7b660818652cf050" providerId="LiveId" clId="{E8ADBCB1-63C9-4903-92B4-AD6B8DEF60CA}" dt="2024-12-03T20:57:37.475" v="201" actId="14100"/>
          <ac:cxnSpMkLst>
            <pc:docMk/>
            <pc:sldMk cId="608278760" sldId="270"/>
            <ac:cxnSpMk id="12" creationId="{62DEF920-9DF7-9299-340D-86FE5DBA56EA}"/>
          </ac:cxnSpMkLst>
        </pc:cxnChg>
        <pc:cxnChg chg="del">
          <ac:chgData name="Yannick Spatz" userId="7b660818652cf050" providerId="LiveId" clId="{E8ADBCB1-63C9-4903-92B4-AD6B8DEF60CA}" dt="2024-12-03T21:09:26.583" v="317" actId="478"/>
          <ac:cxnSpMkLst>
            <pc:docMk/>
            <pc:sldMk cId="608278760" sldId="270"/>
            <ac:cxnSpMk id="14" creationId="{8D5B2BA4-FFC5-658A-BA76-D9A314D9BEDF}"/>
          </ac:cxnSpMkLst>
        </pc:cxnChg>
        <pc:cxnChg chg="del">
          <ac:chgData name="Yannick Spatz" userId="7b660818652cf050" providerId="LiveId" clId="{E8ADBCB1-63C9-4903-92B4-AD6B8DEF60CA}" dt="2024-12-03T21:09:30.418" v="321" actId="478"/>
          <ac:cxnSpMkLst>
            <pc:docMk/>
            <pc:sldMk cId="608278760" sldId="270"/>
            <ac:cxnSpMk id="17" creationId="{B21B37A1-D261-2176-AA4E-E7BCB8A34401}"/>
          </ac:cxnSpMkLst>
        </pc:cxnChg>
        <pc:cxnChg chg="del">
          <ac:chgData name="Yannick Spatz" userId="7b660818652cf050" providerId="LiveId" clId="{E8ADBCB1-63C9-4903-92B4-AD6B8DEF60CA}" dt="2024-12-03T21:09:27.185" v="318" actId="478"/>
          <ac:cxnSpMkLst>
            <pc:docMk/>
            <pc:sldMk cId="608278760" sldId="270"/>
            <ac:cxnSpMk id="23" creationId="{54B32BB2-A852-8465-787F-87F0ED8D277E}"/>
          </ac:cxnSpMkLst>
        </pc:cxnChg>
        <pc:cxnChg chg="del">
          <ac:chgData name="Yannick Spatz" userId="7b660818652cf050" providerId="LiveId" clId="{E8ADBCB1-63C9-4903-92B4-AD6B8DEF60CA}" dt="2024-12-03T21:09:31.135" v="322" actId="478"/>
          <ac:cxnSpMkLst>
            <pc:docMk/>
            <pc:sldMk cId="608278760" sldId="270"/>
            <ac:cxnSpMk id="25" creationId="{0882B142-B044-F9E4-1334-DBAE013F0B8C}"/>
          </ac:cxnSpMkLst>
        </pc:cxnChg>
      </pc:sldChg>
      <pc:sldChg chg="addSp delSp modSp add del mod delAnim modAnim">
        <pc:chgData name="Yannick Spatz" userId="7b660818652cf050" providerId="LiveId" clId="{E8ADBCB1-63C9-4903-92B4-AD6B8DEF60CA}" dt="2024-12-03T21:22:18.495" v="527" actId="47"/>
        <pc:sldMkLst>
          <pc:docMk/>
          <pc:sldMk cId="2022054133" sldId="271"/>
        </pc:sldMkLst>
        <pc:spChg chg="del">
          <ac:chgData name="Yannick Spatz" userId="7b660818652cf050" providerId="LiveId" clId="{E8ADBCB1-63C9-4903-92B4-AD6B8DEF60CA}" dt="2024-12-03T21:00:20.476" v="237" actId="478"/>
          <ac:spMkLst>
            <pc:docMk/>
            <pc:sldMk cId="2022054133" sldId="271"/>
            <ac:spMk id="3" creationId="{214BB7FF-FAF7-CB9E-D9FD-738DDECEBF87}"/>
          </ac:spMkLst>
        </pc:spChg>
        <pc:spChg chg="mod">
          <ac:chgData name="Yannick Spatz" userId="7b660818652cf050" providerId="LiveId" clId="{E8ADBCB1-63C9-4903-92B4-AD6B8DEF60CA}" dt="2024-12-03T21:17:18.896" v="471" actId="1076"/>
          <ac:spMkLst>
            <pc:docMk/>
            <pc:sldMk cId="2022054133" sldId="271"/>
            <ac:spMk id="4" creationId="{9CBFDB83-4BF6-155D-241E-1BDD6CF57F8C}"/>
          </ac:spMkLst>
        </pc:spChg>
        <pc:spChg chg="del">
          <ac:chgData name="Yannick Spatz" userId="7b660818652cf050" providerId="LiveId" clId="{E8ADBCB1-63C9-4903-92B4-AD6B8DEF60CA}" dt="2024-12-03T21:00:20.476" v="237" actId="478"/>
          <ac:spMkLst>
            <pc:docMk/>
            <pc:sldMk cId="2022054133" sldId="271"/>
            <ac:spMk id="5" creationId="{923F0BDD-C82E-3507-34EF-486CA362D0C2}"/>
          </ac:spMkLst>
        </pc:spChg>
        <pc:spChg chg="add mod">
          <ac:chgData name="Yannick Spatz" userId="7b660818652cf050" providerId="LiveId" clId="{E8ADBCB1-63C9-4903-92B4-AD6B8DEF60CA}" dt="2024-12-03T21:16:24.267" v="456" actId="1076"/>
          <ac:spMkLst>
            <pc:docMk/>
            <pc:sldMk cId="2022054133" sldId="271"/>
            <ac:spMk id="13" creationId="{3A4034DD-6014-76F9-B290-A3B38A313DCD}"/>
          </ac:spMkLst>
        </pc:spChg>
        <pc:spChg chg="del">
          <ac:chgData name="Yannick Spatz" userId="7b660818652cf050" providerId="LiveId" clId="{E8ADBCB1-63C9-4903-92B4-AD6B8DEF60CA}" dt="2024-12-03T21:00:20.476" v="237" actId="478"/>
          <ac:spMkLst>
            <pc:docMk/>
            <pc:sldMk cId="2022054133" sldId="271"/>
            <ac:spMk id="15" creationId="{5B24B81E-BB80-A8D2-15AD-15DC320A486B}"/>
          </ac:spMkLst>
        </pc:spChg>
        <pc:spChg chg="del">
          <ac:chgData name="Yannick Spatz" userId="7b660818652cf050" providerId="LiveId" clId="{E8ADBCB1-63C9-4903-92B4-AD6B8DEF60CA}" dt="2024-12-03T21:00:20.476" v="237" actId="478"/>
          <ac:spMkLst>
            <pc:docMk/>
            <pc:sldMk cId="2022054133" sldId="271"/>
            <ac:spMk id="16" creationId="{43F46283-1CBD-BC99-2DDE-58175E8BCFAF}"/>
          </ac:spMkLst>
        </pc:spChg>
        <pc:spChg chg="add mod">
          <ac:chgData name="Yannick Spatz" userId="7b660818652cf050" providerId="LiveId" clId="{E8ADBCB1-63C9-4903-92B4-AD6B8DEF60CA}" dt="2024-12-03T21:16:10.247" v="452" actId="1076"/>
          <ac:spMkLst>
            <pc:docMk/>
            <pc:sldMk cId="2022054133" sldId="271"/>
            <ac:spMk id="19" creationId="{CDE88DC6-5DB9-E69A-201B-39EE21CE052E}"/>
          </ac:spMkLst>
        </pc:spChg>
        <pc:spChg chg="add mod">
          <ac:chgData name="Yannick Spatz" userId="7b660818652cf050" providerId="LiveId" clId="{E8ADBCB1-63C9-4903-92B4-AD6B8DEF60CA}" dt="2024-12-03T21:16:30.367" v="458" actId="1076"/>
          <ac:spMkLst>
            <pc:docMk/>
            <pc:sldMk cId="2022054133" sldId="271"/>
            <ac:spMk id="21" creationId="{B5F31044-42E5-B876-FC1E-06F06C5F3192}"/>
          </ac:spMkLst>
        </pc:spChg>
        <pc:spChg chg="add mod">
          <ac:chgData name="Yannick Spatz" userId="7b660818652cf050" providerId="LiveId" clId="{E8ADBCB1-63C9-4903-92B4-AD6B8DEF60CA}" dt="2024-12-03T21:16:24.267" v="456" actId="1076"/>
          <ac:spMkLst>
            <pc:docMk/>
            <pc:sldMk cId="2022054133" sldId="271"/>
            <ac:spMk id="22" creationId="{3EA7415A-44F9-B4D4-2BDF-B79F86FEB02B}"/>
          </ac:spMkLst>
        </pc:spChg>
        <pc:spChg chg="add mod">
          <ac:chgData name="Yannick Spatz" userId="7b660818652cf050" providerId="LiveId" clId="{E8ADBCB1-63C9-4903-92B4-AD6B8DEF60CA}" dt="2024-12-03T21:16:10.247" v="452" actId="1076"/>
          <ac:spMkLst>
            <pc:docMk/>
            <pc:sldMk cId="2022054133" sldId="271"/>
            <ac:spMk id="24" creationId="{E4AAC7DD-4562-8018-1E55-BB973913F929}"/>
          </ac:spMkLst>
        </pc:spChg>
        <pc:spChg chg="add mod">
          <ac:chgData name="Yannick Spatz" userId="7b660818652cf050" providerId="LiveId" clId="{E8ADBCB1-63C9-4903-92B4-AD6B8DEF60CA}" dt="2024-12-03T21:16:34.265" v="461" actId="20577"/>
          <ac:spMkLst>
            <pc:docMk/>
            <pc:sldMk cId="2022054133" sldId="271"/>
            <ac:spMk id="26" creationId="{ED01F00F-8830-4EF8-F35F-59E0CC4675B3}"/>
          </ac:spMkLst>
        </pc:spChg>
        <pc:spChg chg="add del mod">
          <ac:chgData name="Yannick Spatz" userId="7b660818652cf050" providerId="LiveId" clId="{E8ADBCB1-63C9-4903-92B4-AD6B8DEF60CA}" dt="2024-12-03T21:15:08.228" v="438" actId="478"/>
          <ac:spMkLst>
            <pc:docMk/>
            <pc:sldMk cId="2022054133" sldId="271"/>
            <ac:spMk id="27" creationId="{41875E79-FEAF-FCB0-01CA-5888FFB28C2C}"/>
          </ac:spMkLst>
        </pc:spChg>
        <pc:spChg chg="add mod">
          <ac:chgData name="Yannick Spatz" userId="7b660818652cf050" providerId="LiveId" clId="{E8ADBCB1-63C9-4903-92B4-AD6B8DEF60CA}" dt="2024-12-03T21:17:11.177" v="470" actId="1076"/>
          <ac:spMkLst>
            <pc:docMk/>
            <pc:sldMk cId="2022054133" sldId="271"/>
            <ac:spMk id="28" creationId="{0D133A55-4ECB-CDB6-D763-BD6B130420F2}"/>
          </ac:spMkLst>
        </pc:spChg>
        <pc:spChg chg="add del mod">
          <ac:chgData name="Yannick Spatz" userId="7b660818652cf050" providerId="LiveId" clId="{E8ADBCB1-63C9-4903-92B4-AD6B8DEF60CA}" dt="2024-12-03T21:16:15.435" v="454" actId="478"/>
          <ac:spMkLst>
            <pc:docMk/>
            <pc:sldMk cId="2022054133" sldId="271"/>
            <ac:spMk id="29" creationId="{F1EE393B-35E8-C638-592D-A21DD9884F3F}"/>
          </ac:spMkLst>
        </pc:spChg>
        <pc:spChg chg="add del mod">
          <ac:chgData name="Yannick Spatz" userId="7b660818652cf050" providerId="LiveId" clId="{E8ADBCB1-63C9-4903-92B4-AD6B8DEF60CA}" dt="2024-12-03T21:16:16.377" v="455" actId="478"/>
          <ac:spMkLst>
            <pc:docMk/>
            <pc:sldMk cId="2022054133" sldId="271"/>
            <ac:spMk id="30" creationId="{B0463339-6790-C357-536E-CF83A1F68623}"/>
          </ac:spMkLst>
        </pc:spChg>
        <pc:spChg chg="add mod">
          <ac:chgData name="Yannick Spatz" userId="7b660818652cf050" providerId="LiveId" clId="{E8ADBCB1-63C9-4903-92B4-AD6B8DEF60CA}" dt="2024-12-03T21:17:01.366" v="469" actId="693"/>
          <ac:spMkLst>
            <pc:docMk/>
            <pc:sldMk cId="2022054133" sldId="271"/>
            <ac:spMk id="31" creationId="{FC52310B-1B65-CFB1-2189-52E2074312F4}"/>
          </ac:spMkLst>
        </pc:spChg>
        <pc:spChg chg="add mod">
          <ac:chgData name="Yannick Spatz" userId="7b660818652cf050" providerId="LiveId" clId="{E8ADBCB1-63C9-4903-92B4-AD6B8DEF60CA}" dt="2024-12-03T21:17:01.366" v="469" actId="693"/>
          <ac:spMkLst>
            <pc:docMk/>
            <pc:sldMk cId="2022054133" sldId="271"/>
            <ac:spMk id="32" creationId="{D000D0FD-4D1A-27D1-9915-8FC4DE23831C}"/>
          </ac:spMkLst>
        </pc:spChg>
        <pc:spChg chg="add mod">
          <ac:chgData name="Yannick Spatz" userId="7b660818652cf050" providerId="LiveId" clId="{E8ADBCB1-63C9-4903-92B4-AD6B8DEF60CA}" dt="2024-12-03T21:17:01.366" v="469" actId="693"/>
          <ac:spMkLst>
            <pc:docMk/>
            <pc:sldMk cId="2022054133" sldId="271"/>
            <ac:spMk id="33" creationId="{517E1ACB-CFD9-1562-6D6E-2718D108B25E}"/>
          </ac:spMkLst>
        </pc:spChg>
        <pc:picChg chg="add del mod">
          <ac:chgData name="Yannick Spatz" userId="7b660818652cf050" providerId="LiveId" clId="{E8ADBCB1-63C9-4903-92B4-AD6B8DEF60CA}" dt="2024-12-03T21:10:53.245" v="365" actId="478"/>
          <ac:picMkLst>
            <pc:docMk/>
            <pc:sldMk cId="2022054133" sldId="271"/>
            <ac:picMk id="2" creationId="{27DC92E8-21B7-FA99-C0A7-CF872FE9A8C1}"/>
          </ac:picMkLst>
        </pc:picChg>
        <pc:picChg chg="add mod">
          <ac:chgData name="Yannick Spatz" userId="7b660818652cf050" providerId="LiveId" clId="{E8ADBCB1-63C9-4903-92B4-AD6B8DEF60CA}" dt="2024-12-03T21:16:24.267" v="456" actId="1076"/>
          <ac:picMkLst>
            <pc:docMk/>
            <pc:sldMk cId="2022054133" sldId="271"/>
            <ac:picMk id="6" creationId="{5A8605AB-5AA7-7FDA-B4EC-45B38D5A6DBB}"/>
          </ac:picMkLst>
        </pc:picChg>
        <pc:picChg chg="add del mod">
          <ac:chgData name="Yannick Spatz" userId="7b660818652cf050" providerId="LiveId" clId="{E8ADBCB1-63C9-4903-92B4-AD6B8DEF60CA}" dt="2024-12-03T21:10:53.245" v="365" actId="478"/>
          <ac:picMkLst>
            <pc:docMk/>
            <pc:sldMk cId="2022054133" sldId="271"/>
            <ac:picMk id="8" creationId="{03A74DC4-9169-EDB6-BBCE-B0E577888CDE}"/>
          </ac:picMkLst>
        </pc:picChg>
        <pc:picChg chg="add mod">
          <ac:chgData name="Yannick Spatz" userId="7b660818652cf050" providerId="LiveId" clId="{E8ADBCB1-63C9-4903-92B4-AD6B8DEF60CA}" dt="2024-12-03T21:16:10.247" v="452" actId="1076"/>
          <ac:picMkLst>
            <pc:docMk/>
            <pc:sldMk cId="2022054133" sldId="271"/>
            <ac:picMk id="9" creationId="{9AAB1F61-B48C-0C31-1C0C-B71C58F9DBE1}"/>
          </ac:picMkLst>
        </pc:picChg>
        <pc:picChg chg="add mod">
          <ac:chgData name="Yannick Spatz" userId="7b660818652cf050" providerId="LiveId" clId="{E8ADBCB1-63C9-4903-92B4-AD6B8DEF60CA}" dt="2024-12-03T21:16:30.367" v="458" actId="1076"/>
          <ac:picMkLst>
            <pc:docMk/>
            <pc:sldMk cId="2022054133" sldId="271"/>
            <ac:picMk id="10" creationId="{6CCE9F05-67BF-36E6-75D0-1919B66CA0E4}"/>
          </ac:picMkLst>
        </pc:picChg>
        <pc:picChg chg="del">
          <ac:chgData name="Yannick Spatz" userId="7b660818652cf050" providerId="LiveId" clId="{E8ADBCB1-63C9-4903-92B4-AD6B8DEF60CA}" dt="2024-12-03T21:00:20.476" v="237" actId="478"/>
          <ac:picMkLst>
            <pc:docMk/>
            <pc:sldMk cId="2022054133" sldId="271"/>
            <ac:picMk id="20" creationId="{0C0DFDD7-A015-C4B4-F102-1E8D2B130DBD}"/>
          </ac:picMkLst>
        </pc:picChg>
        <pc:picChg chg="del">
          <ac:chgData name="Yannick Spatz" userId="7b660818652cf050" providerId="LiveId" clId="{E8ADBCB1-63C9-4903-92B4-AD6B8DEF60CA}" dt="2024-12-03T21:00:20.476" v="237" actId="478"/>
          <ac:picMkLst>
            <pc:docMk/>
            <pc:sldMk cId="2022054133" sldId="271"/>
            <ac:picMk id="1026" creationId="{539B92F8-1722-878C-2B36-8393ADA3F2A7}"/>
          </ac:picMkLst>
        </pc:picChg>
        <pc:picChg chg="del">
          <ac:chgData name="Yannick Spatz" userId="7b660818652cf050" providerId="LiveId" clId="{E8ADBCB1-63C9-4903-92B4-AD6B8DEF60CA}" dt="2024-12-03T21:00:22.276" v="238" actId="478"/>
          <ac:picMkLst>
            <pc:docMk/>
            <pc:sldMk cId="2022054133" sldId="271"/>
            <ac:picMk id="1028" creationId="{5BB93626-BBF4-3AE7-7F21-530F925D14C6}"/>
          </ac:picMkLst>
        </pc:picChg>
        <pc:picChg chg="del">
          <ac:chgData name="Yannick Spatz" userId="7b660818652cf050" providerId="LiveId" clId="{E8ADBCB1-63C9-4903-92B4-AD6B8DEF60CA}" dt="2024-12-03T21:00:20.476" v="237" actId="478"/>
          <ac:picMkLst>
            <pc:docMk/>
            <pc:sldMk cId="2022054133" sldId="271"/>
            <ac:picMk id="1032" creationId="{EF8979B5-0F5B-3DCE-A76E-D238476946EE}"/>
          </ac:picMkLst>
        </pc:picChg>
        <pc:picChg chg="add del mod">
          <ac:chgData name="Yannick Spatz" userId="7b660818652cf050" providerId="LiveId" clId="{E8ADBCB1-63C9-4903-92B4-AD6B8DEF60CA}" dt="2024-12-03T21:12:33.266" v="378" actId="478"/>
          <ac:picMkLst>
            <pc:docMk/>
            <pc:sldMk cId="2022054133" sldId="271"/>
            <ac:picMk id="2050" creationId="{D91730B2-EDC5-C70D-4595-255BD9B241FF}"/>
          </ac:picMkLst>
        </pc:picChg>
        <pc:cxnChg chg="del">
          <ac:chgData name="Yannick Spatz" userId="7b660818652cf050" providerId="LiveId" clId="{E8ADBCB1-63C9-4903-92B4-AD6B8DEF60CA}" dt="2024-12-03T21:00:20.476" v="237" actId="478"/>
          <ac:cxnSpMkLst>
            <pc:docMk/>
            <pc:sldMk cId="2022054133" sldId="271"/>
            <ac:cxnSpMk id="7" creationId="{D37B624D-19CB-F473-BD8B-B0AE80D450E5}"/>
          </ac:cxnSpMkLst>
        </pc:cxnChg>
        <pc:cxnChg chg="del">
          <ac:chgData name="Yannick Spatz" userId="7b660818652cf050" providerId="LiveId" clId="{E8ADBCB1-63C9-4903-92B4-AD6B8DEF60CA}" dt="2024-12-03T21:00:20.476" v="237" actId="478"/>
          <ac:cxnSpMkLst>
            <pc:docMk/>
            <pc:sldMk cId="2022054133" sldId="271"/>
            <ac:cxnSpMk id="11" creationId="{FBED643C-AE8D-F096-53D7-B847DFD5F98B}"/>
          </ac:cxnSpMkLst>
        </pc:cxnChg>
        <pc:cxnChg chg="del">
          <ac:chgData name="Yannick Spatz" userId="7b660818652cf050" providerId="LiveId" clId="{E8ADBCB1-63C9-4903-92B4-AD6B8DEF60CA}" dt="2024-12-03T21:00:20.476" v="237" actId="478"/>
          <ac:cxnSpMkLst>
            <pc:docMk/>
            <pc:sldMk cId="2022054133" sldId="271"/>
            <ac:cxnSpMk id="12" creationId="{15785E09-F1A2-36A5-75F0-D8F2617FF3A7}"/>
          </ac:cxnSpMkLst>
        </pc:cxnChg>
        <pc:cxnChg chg="del">
          <ac:chgData name="Yannick Spatz" userId="7b660818652cf050" providerId="LiveId" clId="{E8ADBCB1-63C9-4903-92B4-AD6B8DEF60CA}" dt="2024-12-03T21:00:20.476" v="237" actId="478"/>
          <ac:cxnSpMkLst>
            <pc:docMk/>
            <pc:sldMk cId="2022054133" sldId="271"/>
            <ac:cxnSpMk id="14" creationId="{E9D5D60D-DEF6-7B5C-B152-34AA44D898C5}"/>
          </ac:cxnSpMkLst>
        </pc:cxnChg>
        <pc:cxnChg chg="del">
          <ac:chgData name="Yannick Spatz" userId="7b660818652cf050" providerId="LiveId" clId="{E8ADBCB1-63C9-4903-92B4-AD6B8DEF60CA}" dt="2024-12-03T21:00:20.476" v="237" actId="478"/>
          <ac:cxnSpMkLst>
            <pc:docMk/>
            <pc:sldMk cId="2022054133" sldId="271"/>
            <ac:cxnSpMk id="17" creationId="{8652D62B-4FE5-BCA7-1388-CDF94B661DA9}"/>
          </ac:cxnSpMkLst>
        </pc:cxnChg>
        <pc:cxnChg chg="del">
          <ac:chgData name="Yannick Spatz" userId="7b660818652cf050" providerId="LiveId" clId="{E8ADBCB1-63C9-4903-92B4-AD6B8DEF60CA}" dt="2024-12-03T21:00:20.476" v="237" actId="478"/>
          <ac:cxnSpMkLst>
            <pc:docMk/>
            <pc:sldMk cId="2022054133" sldId="271"/>
            <ac:cxnSpMk id="18" creationId="{F3A40CE3-6C22-A014-9C24-A554B00F51FB}"/>
          </ac:cxnSpMkLst>
        </pc:cxnChg>
        <pc:cxnChg chg="del">
          <ac:chgData name="Yannick Spatz" userId="7b660818652cf050" providerId="LiveId" clId="{E8ADBCB1-63C9-4903-92B4-AD6B8DEF60CA}" dt="2024-12-03T21:00:20.476" v="237" actId="478"/>
          <ac:cxnSpMkLst>
            <pc:docMk/>
            <pc:sldMk cId="2022054133" sldId="271"/>
            <ac:cxnSpMk id="23" creationId="{0E00B793-BBBC-042F-5D52-F3F01E584D37}"/>
          </ac:cxnSpMkLst>
        </pc:cxnChg>
        <pc:cxnChg chg="del">
          <ac:chgData name="Yannick Spatz" userId="7b660818652cf050" providerId="LiveId" clId="{E8ADBCB1-63C9-4903-92B4-AD6B8DEF60CA}" dt="2024-12-03T21:00:20.476" v="237" actId="478"/>
          <ac:cxnSpMkLst>
            <pc:docMk/>
            <pc:sldMk cId="2022054133" sldId="271"/>
            <ac:cxnSpMk id="25" creationId="{061E6B00-74F0-B15A-86CC-DE9E64BDBEBE}"/>
          </ac:cxnSpMkLst>
        </pc:cxnChg>
        <pc:cxnChg chg="add mod">
          <ac:chgData name="Yannick Spatz" userId="7b660818652cf050" providerId="LiveId" clId="{E8ADBCB1-63C9-4903-92B4-AD6B8DEF60CA}" dt="2024-12-03T21:17:33.016" v="476" actId="14100"/>
          <ac:cxnSpMkLst>
            <pc:docMk/>
            <pc:sldMk cId="2022054133" sldId="271"/>
            <ac:cxnSpMk id="34" creationId="{FF964CF2-9C50-8167-2D2E-DFF1C5BC16A8}"/>
          </ac:cxnSpMkLst>
        </pc:cxnChg>
        <pc:cxnChg chg="add mod">
          <ac:chgData name="Yannick Spatz" userId="7b660818652cf050" providerId="LiveId" clId="{E8ADBCB1-63C9-4903-92B4-AD6B8DEF60CA}" dt="2024-12-03T21:17:42.150" v="481" actId="14100"/>
          <ac:cxnSpMkLst>
            <pc:docMk/>
            <pc:sldMk cId="2022054133" sldId="271"/>
            <ac:cxnSpMk id="36" creationId="{D1D9935D-02DA-C811-C975-B1FAFCC63177}"/>
          </ac:cxnSpMkLst>
        </pc:cxnChg>
        <pc:cxnChg chg="add mod">
          <ac:chgData name="Yannick Spatz" userId="7b660818652cf050" providerId="LiveId" clId="{E8ADBCB1-63C9-4903-92B4-AD6B8DEF60CA}" dt="2024-12-03T21:18:02.887" v="491" actId="14100"/>
          <ac:cxnSpMkLst>
            <pc:docMk/>
            <pc:sldMk cId="2022054133" sldId="271"/>
            <ac:cxnSpMk id="39" creationId="{704B68B6-D9C6-FEE4-EAD8-3B76BB1409D2}"/>
          </ac:cxnSpMkLst>
        </pc:cxnChg>
        <pc:cxnChg chg="add del mod">
          <ac:chgData name="Yannick Spatz" userId="7b660818652cf050" providerId="LiveId" clId="{E8ADBCB1-63C9-4903-92B4-AD6B8DEF60CA}" dt="2024-12-03T21:17:50.550" v="485" actId="478"/>
          <ac:cxnSpMkLst>
            <pc:docMk/>
            <pc:sldMk cId="2022054133" sldId="271"/>
            <ac:cxnSpMk id="41" creationId="{55256404-CB5C-6F65-4298-D97AA663456D}"/>
          </ac:cxnSpMkLst>
        </pc:cxnChg>
        <pc:cxnChg chg="add mod">
          <ac:chgData name="Yannick Spatz" userId="7b660818652cf050" providerId="LiveId" clId="{E8ADBCB1-63C9-4903-92B4-AD6B8DEF60CA}" dt="2024-12-03T21:18:00.835" v="490" actId="14100"/>
          <ac:cxnSpMkLst>
            <pc:docMk/>
            <pc:sldMk cId="2022054133" sldId="271"/>
            <ac:cxnSpMk id="44" creationId="{8E4F7E7C-A51E-8B9C-9502-3CD7AFB52532}"/>
          </ac:cxnSpMkLst>
        </pc:cxnChg>
        <pc:cxnChg chg="add mod">
          <ac:chgData name="Yannick Spatz" userId="7b660818652cf050" providerId="LiveId" clId="{E8ADBCB1-63C9-4903-92B4-AD6B8DEF60CA}" dt="2024-12-03T21:18:22.616" v="498" actId="1582"/>
          <ac:cxnSpMkLst>
            <pc:docMk/>
            <pc:sldMk cId="2022054133" sldId="271"/>
            <ac:cxnSpMk id="48" creationId="{92499DD2-C669-3013-181E-C7CCFA74D23C}"/>
          </ac:cxnSpMkLst>
        </pc:cxnChg>
        <pc:cxnChg chg="add mod">
          <ac:chgData name="Yannick Spatz" userId="7b660818652cf050" providerId="LiveId" clId="{E8ADBCB1-63C9-4903-92B4-AD6B8DEF60CA}" dt="2024-12-03T21:18:26.232" v="500" actId="1076"/>
          <ac:cxnSpMkLst>
            <pc:docMk/>
            <pc:sldMk cId="2022054133" sldId="271"/>
            <ac:cxnSpMk id="49" creationId="{9E7AA0C9-2FFE-A0BE-2F17-C80F5CCC069F}"/>
          </ac:cxnSpMkLst>
        </pc:cxnChg>
        <pc:cxnChg chg="add mod">
          <ac:chgData name="Yannick Spatz" userId="7b660818652cf050" providerId="LiveId" clId="{E8ADBCB1-63C9-4903-92B4-AD6B8DEF60CA}" dt="2024-12-03T21:18:28.585" v="502" actId="1076"/>
          <ac:cxnSpMkLst>
            <pc:docMk/>
            <pc:sldMk cId="2022054133" sldId="271"/>
            <ac:cxnSpMk id="50" creationId="{0992AE40-B4B4-FA6B-EC6F-E48487F397F3}"/>
          </ac:cxnSpMkLst>
        </pc:cxnChg>
        <pc:cxnChg chg="add mod">
          <ac:chgData name="Yannick Spatz" userId="7b660818652cf050" providerId="LiveId" clId="{E8ADBCB1-63C9-4903-92B4-AD6B8DEF60CA}" dt="2024-12-03T21:18:34.305" v="504" actId="1076"/>
          <ac:cxnSpMkLst>
            <pc:docMk/>
            <pc:sldMk cId="2022054133" sldId="271"/>
            <ac:cxnSpMk id="51" creationId="{5C4073F9-A38B-6664-F89E-3D773E17D3C1}"/>
          </ac:cxnSpMkLst>
        </pc:cxnChg>
        <pc:cxnChg chg="add mod">
          <ac:chgData name="Yannick Spatz" userId="7b660818652cf050" providerId="LiveId" clId="{E8ADBCB1-63C9-4903-92B4-AD6B8DEF60CA}" dt="2024-12-03T21:18:37.316" v="506" actId="1076"/>
          <ac:cxnSpMkLst>
            <pc:docMk/>
            <pc:sldMk cId="2022054133" sldId="271"/>
            <ac:cxnSpMk id="52" creationId="{613B72A4-47FC-B3CC-D9CF-0360FF80BF74}"/>
          </ac:cxnSpMkLst>
        </pc:cxnChg>
        <pc:cxnChg chg="add mod">
          <ac:chgData name="Yannick Spatz" userId="7b660818652cf050" providerId="LiveId" clId="{E8ADBCB1-63C9-4903-92B4-AD6B8DEF60CA}" dt="2024-12-03T21:18:40.725" v="508" actId="1076"/>
          <ac:cxnSpMkLst>
            <pc:docMk/>
            <pc:sldMk cId="2022054133" sldId="271"/>
            <ac:cxnSpMk id="53" creationId="{ADCDB9C1-6603-0493-C8A5-0B69986D54AA}"/>
          </ac:cxnSpMkLst>
        </pc:cxnChg>
      </pc:sldChg>
      <pc:sldChg chg="addSp delSp modSp add mod ord modAnim">
        <pc:chgData name="Yannick Spatz" userId="7b660818652cf050" providerId="LiveId" clId="{E8ADBCB1-63C9-4903-92B4-AD6B8DEF60CA}" dt="2024-12-03T21:29:41.076" v="883"/>
        <pc:sldMkLst>
          <pc:docMk/>
          <pc:sldMk cId="2192989823" sldId="271"/>
        </pc:sldMkLst>
        <pc:spChg chg="add mod">
          <ac:chgData name="Yannick Spatz" userId="7b660818652cf050" providerId="LiveId" clId="{E8ADBCB1-63C9-4903-92B4-AD6B8DEF60CA}" dt="2024-12-03T21:29:22.145" v="879" actId="1076"/>
          <ac:spMkLst>
            <pc:docMk/>
            <pc:sldMk cId="2192989823" sldId="271"/>
            <ac:spMk id="2" creationId="{774A0011-8FDE-A99E-3955-380793308F6E}"/>
          </ac:spMkLst>
        </pc:spChg>
        <pc:spChg chg="del">
          <ac:chgData name="Yannick Spatz" userId="7b660818652cf050" providerId="LiveId" clId="{E8ADBCB1-63C9-4903-92B4-AD6B8DEF60CA}" dt="2024-12-03T21:22:54.287" v="535" actId="478"/>
          <ac:spMkLst>
            <pc:docMk/>
            <pc:sldMk cId="2192989823" sldId="271"/>
            <ac:spMk id="3" creationId="{1F88FBAC-C658-3E5C-7D36-2502E2695743}"/>
          </ac:spMkLst>
        </pc:spChg>
        <pc:spChg chg="mod">
          <ac:chgData name="Yannick Spatz" userId="7b660818652cf050" providerId="LiveId" clId="{E8ADBCB1-63C9-4903-92B4-AD6B8DEF60CA}" dt="2024-12-03T21:22:50.156" v="534" actId="20577"/>
          <ac:spMkLst>
            <pc:docMk/>
            <pc:sldMk cId="2192989823" sldId="271"/>
            <ac:spMk id="4" creationId="{669FAA6E-6B28-7901-0A8E-97ECC5026483}"/>
          </ac:spMkLst>
        </pc:spChg>
        <pc:spChg chg="del">
          <ac:chgData name="Yannick Spatz" userId="7b660818652cf050" providerId="LiveId" clId="{E8ADBCB1-63C9-4903-92B4-AD6B8DEF60CA}" dt="2024-12-03T21:22:54.287" v="535" actId="478"/>
          <ac:spMkLst>
            <pc:docMk/>
            <pc:sldMk cId="2192989823" sldId="271"/>
            <ac:spMk id="5" creationId="{18696CB6-15C3-CA2C-6DF8-1644AD70D879}"/>
          </ac:spMkLst>
        </pc:spChg>
        <pc:spChg chg="del">
          <ac:chgData name="Yannick Spatz" userId="7b660818652cf050" providerId="LiveId" clId="{E8ADBCB1-63C9-4903-92B4-AD6B8DEF60CA}" dt="2024-12-03T21:22:54.287" v="535" actId="478"/>
          <ac:spMkLst>
            <pc:docMk/>
            <pc:sldMk cId="2192989823" sldId="271"/>
            <ac:spMk id="15" creationId="{17A691D7-D229-CB53-9212-1DB9F2A33E10}"/>
          </ac:spMkLst>
        </pc:spChg>
        <pc:spChg chg="del">
          <ac:chgData name="Yannick Spatz" userId="7b660818652cf050" providerId="LiveId" clId="{E8ADBCB1-63C9-4903-92B4-AD6B8DEF60CA}" dt="2024-12-03T21:22:54.287" v="535" actId="478"/>
          <ac:spMkLst>
            <pc:docMk/>
            <pc:sldMk cId="2192989823" sldId="271"/>
            <ac:spMk id="16" creationId="{5BED2BB3-BC84-B0AA-A511-0CFF5E494E3E}"/>
          </ac:spMkLst>
        </pc:spChg>
        <pc:spChg chg="del">
          <ac:chgData name="Yannick Spatz" userId="7b660818652cf050" providerId="LiveId" clId="{E8ADBCB1-63C9-4903-92B4-AD6B8DEF60CA}" dt="2024-12-03T21:22:54.287" v="535" actId="478"/>
          <ac:spMkLst>
            <pc:docMk/>
            <pc:sldMk cId="2192989823" sldId="271"/>
            <ac:spMk id="21" creationId="{B6A7C10B-90F9-2738-7B8E-1A1C71780FBB}"/>
          </ac:spMkLst>
        </pc:spChg>
        <pc:spChg chg="del">
          <ac:chgData name="Yannick Spatz" userId="7b660818652cf050" providerId="LiveId" clId="{E8ADBCB1-63C9-4903-92B4-AD6B8DEF60CA}" dt="2024-12-03T21:22:54.287" v="535" actId="478"/>
          <ac:spMkLst>
            <pc:docMk/>
            <pc:sldMk cId="2192989823" sldId="271"/>
            <ac:spMk id="26" creationId="{75C59827-F920-1742-7928-7A70F53F3BCC}"/>
          </ac:spMkLst>
        </pc:spChg>
        <pc:spChg chg="del">
          <ac:chgData name="Yannick Spatz" userId="7b660818652cf050" providerId="LiveId" clId="{E8ADBCB1-63C9-4903-92B4-AD6B8DEF60CA}" dt="2024-12-03T21:22:54.287" v="535" actId="478"/>
          <ac:spMkLst>
            <pc:docMk/>
            <pc:sldMk cId="2192989823" sldId="271"/>
            <ac:spMk id="28" creationId="{9F8D9C3F-C141-B28D-91AF-1EDC20E361CD}"/>
          </ac:spMkLst>
        </pc:spChg>
        <pc:picChg chg="del">
          <ac:chgData name="Yannick Spatz" userId="7b660818652cf050" providerId="LiveId" clId="{E8ADBCB1-63C9-4903-92B4-AD6B8DEF60CA}" dt="2024-12-03T21:22:54.287" v="535" actId="478"/>
          <ac:picMkLst>
            <pc:docMk/>
            <pc:sldMk cId="2192989823" sldId="271"/>
            <ac:picMk id="20" creationId="{F3FA302A-B203-B0C8-E6D9-B2126A07BB6E}"/>
          </ac:picMkLst>
        </pc:picChg>
        <pc:picChg chg="del">
          <ac:chgData name="Yannick Spatz" userId="7b660818652cf050" providerId="LiveId" clId="{E8ADBCB1-63C9-4903-92B4-AD6B8DEF60CA}" dt="2024-12-03T21:22:54.287" v="535" actId="478"/>
          <ac:picMkLst>
            <pc:docMk/>
            <pc:sldMk cId="2192989823" sldId="271"/>
            <ac:picMk id="1026" creationId="{AF4E72DD-4A0E-2E1E-DA38-7229645E8D3E}"/>
          </ac:picMkLst>
        </pc:picChg>
        <pc:cxnChg chg="del">
          <ac:chgData name="Yannick Spatz" userId="7b660818652cf050" providerId="LiveId" clId="{E8ADBCB1-63C9-4903-92B4-AD6B8DEF60CA}" dt="2024-12-03T21:22:54.287" v="535" actId="478"/>
          <ac:cxnSpMkLst>
            <pc:docMk/>
            <pc:sldMk cId="2192989823" sldId="271"/>
            <ac:cxnSpMk id="7" creationId="{0E83FEC2-33A8-C419-B4A4-B090B5678FAB}"/>
          </ac:cxnSpMkLst>
        </pc:cxnChg>
        <pc:cxnChg chg="del">
          <ac:chgData name="Yannick Spatz" userId="7b660818652cf050" providerId="LiveId" clId="{E8ADBCB1-63C9-4903-92B4-AD6B8DEF60CA}" dt="2024-12-03T21:22:54.287" v="535" actId="478"/>
          <ac:cxnSpMkLst>
            <pc:docMk/>
            <pc:sldMk cId="2192989823" sldId="271"/>
            <ac:cxnSpMk id="11" creationId="{4D3B01DE-EE6F-A9FD-0A0F-4F109B76ED80}"/>
          </ac:cxnSpMkLst>
        </pc:cxnChg>
        <pc:cxnChg chg="del">
          <ac:chgData name="Yannick Spatz" userId="7b660818652cf050" providerId="LiveId" clId="{E8ADBCB1-63C9-4903-92B4-AD6B8DEF60CA}" dt="2024-12-03T21:22:54.287" v="535" actId="478"/>
          <ac:cxnSpMkLst>
            <pc:docMk/>
            <pc:sldMk cId="2192989823" sldId="271"/>
            <ac:cxnSpMk id="12" creationId="{66EE50DB-E185-AA44-92EC-81F597967B14}"/>
          </ac:cxnSpMkLst>
        </pc:cxnChg>
        <pc:cxnChg chg="del">
          <ac:chgData name="Yannick Spatz" userId="7b660818652cf050" providerId="LiveId" clId="{E8ADBCB1-63C9-4903-92B4-AD6B8DEF60CA}" dt="2024-12-03T21:22:54.287" v="535" actId="478"/>
          <ac:cxnSpMkLst>
            <pc:docMk/>
            <pc:sldMk cId="2192989823" sldId="271"/>
            <ac:cxnSpMk id="18" creationId="{7E51C108-1020-FFE7-164E-21C130223D1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03.12.2024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3188" y="739775"/>
            <a:ext cx="6591300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689475"/>
            <a:ext cx="5438775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377363"/>
            <a:ext cx="2946400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Wichtige Schlagwörter in der heuten Produktion</a:t>
            </a:r>
          </a:p>
          <a:p>
            <a:pPr marL="171450" indent="-171450">
              <a:buFontTx/>
              <a:buChar char="-"/>
            </a:pPr>
            <a:endParaRPr lang="de-CH" dirty="0"/>
          </a:p>
          <a:p>
            <a:pPr marL="628650" lvl="1" indent="-171450">
              <a:buFontTx/>
              <a:buChar char="-"/>
            </a:pPr>
            <a:r>
              <a:rPr lang="de-CH" dirty="0"/>
              <a:t>Flexibel Einsetzbar</a:t>
            </a:r>
          </a:p>
          <a:p>
            <a:pPr marL="628650" lvl="1" indent="-171450">
              <a:buFontTx/>
              <a:buChar char="-"/>
            </a:pPr>
            <a:r>
              <a:rPr lang="de-CH" dirty="0"/>
              <a:t>Modularität</a:t>
            </a:r>
          </a:p>
          <a:p>
            <a:pPr marL="628650" lvl="1" indent="-171450">
              <a:buFontTx/>
              <a:buChar char="-"/>
            </a:pPr>
            <a:r>
              <a:rPr lang="de-CH" dirty="0"/>
              <a:t>Einfaches Einrichten und Bedienen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0587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0483C-D00B-E8EF-B8AC-3F7FC30BA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FBE367C-DCAC-8D41-658A-5AE4219019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DC739E4-7885-F9B8-CFA4-E67E54D7B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41D9D7-9319-0E20-B9B3-C58916FEA7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43169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EA753-F238-4B93-7E98-A51627315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10743AD-DF32-0F82-10DD-4EF9D1E6D4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033A14E-DE0A-62B7-F801-02DBC2328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4C65E7-0DEC-0877-2171-C74DE55165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3151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22665-7220-3DC5-1F18-23042C547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DBEADD3-A0A9-BFDD-E596-CD3AF63F1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894C000-D730-3FB5-B628-1A612946D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480E00-C210-19E4-6DDE-94EF74953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1533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74576-C517-F5A1-260E-29D630498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66B1604-B32B-5E9A-BB2B-5980F9A49D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9021761-BEFD-9E59-A31E-20E530CC2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-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902CF7-C727-CD13-4FFA-E173C68C8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8303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B5FCB-B259-7CC6-6799-EFBA42941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B95D47F-507D-58C4-C4E6-14421876F0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F7DFEEB-E116-3D1D-E2D8-8CA4CFDA0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-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3D91FF-8020-5BCE-41EC-C7D2A2325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3A4D74-8AB3-4782-8193-8B0B8D7F57EA}" type="slidenum">
              <a:rPr lang="de-CH" smtClean="0"/>
              <a:pPr>
                <a:defRPr/>
              </a:pPr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4637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3186" y="317500"/>
            <a:ext cx="2550511" cy="87016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88816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82539"/>
            <a:ext cx="11306174" cy="5146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075B3A6-6DCD-467C-B3B9-D845AAA650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249025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C0020-5A4E-4E7E-8112-8525C911ECC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0850" y="1376363"/>
            <a:ext cx="5508625" cy="40227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4935BA25-EBE1-4D7C-B30F-41097A42AEF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48400" y="1376362"/>
            <a:ext cx="5508625" cy="40227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617F79C-BB35-4B9B-9765-B5F521C89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0" y="1380415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49025" y="1380415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A08CF5-263A-4947-BB68-C590B756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9B5EF5-94CD-49C5-82F5-0D240C4018E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50850" y="2168525"/>
            <a:ext cx="5508625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06C6BB0C-191E-4DD9-ADEA-BB9CACAB21C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48400" y="2168524"/>
            <a:ext cx="5508625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326913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200225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4025" y="2168525"/>
            <a:ext cx="3556000" cy="3230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325938" y="2168525"/>
            <a:ext cx="3557587" cy="3230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9438" y="2168525"/>
            <a:ext cx="3557587" cy="323056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2224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325537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98849" y="1376363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F64B01-81C7-4C98-B7AD-930612B79E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54025" y="2168525"/>
            <a:ext cx="3556000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BDB8EE7-F71B-4F3D-AD80-682B656ED2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325938" y="2168525"/>
            <a:ext cx="3557587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3D18D196-860F-4E36-9216-F961856AE49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9438" y="2168525"/>
            <a:ext cx="3557587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592B83A6-5EEE-4354-9E0A-535252D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56242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h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3329247"/>
            <a:ext cx="11299825" cy="2560319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30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5884" y="1201189"/>
            <a:ext cx="11051482" cy="2083797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14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1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45307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097281"/>
            <a:ext cx="11249025" cy="2830484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spcBef>
                <a:spcPts val="0"/>
              </a:spcBef>
              <a:buNone/>
              <a:defRPr sz="3200" b="0" i="0">
                <a:solidFill>
                  <a:srgbClr val="8CAF82"/>
                </a:solidFill>
                <a:latin typeface="Georgia" panose="02040502050405020303" pitchFamily="18" charset="0"/>
                <a:cs typeface="Georgia" panose="02040502050405020303" pitchFamily="18" charset="0"/>
              </a:defRPr>
            </a:lvl1pPr>
            <a:lvl2pPr marL="0" indent="0">
              <a:spcBef>
                <a:spcPts val="0"/>
              </a:spcBef>
              <a:buClrTx/>
              <a:buFontTx/>
              <a:buNone/>
              <a:defRPr sz="3200" b="0">
                <a:solidFill>
                  <a:srgbClr val="8CAF82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Text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2A3D88F4-3C44-416E-8339-A22B29F8D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450850" y="4006734"/>
            <a:ext cx="11255375" cy="1566949"/>
          </a:xfrm>
          <a:prstGeom prst="rect">
            <a:avLst/>
          </a:prstGeom>
        </p:spPr>
        <p:txBody>
          <a:bodyPr lIns="0" anchor="t"/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Autor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82213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4355868"/>
            <a:ext cx="550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49025" y="4355868"/>
            <a:ext cx="550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456226" y="4106487"/>
            <a:ext cx="550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6249025" y="4106487"/>
            <a:ext cx="550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226" y="1438102"/>
            <a:ext cx="55080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9024" y="1438102"/>
            <a:ext cx="55080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2F9F81B-D5CF-4B09-990D-01371D91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856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B50D9A4-4B03-4410-9017-78E09E000AC4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DEA3E8DD-B869-4872-9E5E-D7638858FB85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456226" y="4355868"/>
            <a:ext cx="35568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07648B6C-7DD3-4170-9CB8-01C7235079F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200224" y="4355868"/>
            <a:ext cx="35568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A1D57F0A-2F51-4B66-A590-F3965B06959C}"/>
              </a:ext>
            </a:extLst>
          </p:cNvPr>
          <p:cNvSpPr/>
          <p:nvPr userDrawn="1"/>
        </p:nvSpPr>
        <p:spPr>
          <a:xfrm>
            <a:off x="456226" y="4106487"/>
            <a:ext cx="35568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0BDF737F-1596-4573-A435-B5BA40D519D9}"/>
              </a:ext>
            </a:extLst>
          </p:cNvPr>
          <p:cNvSpPr/>
          <p:nvPr userDrawn="1"/>
        </p:nvSpPr>
        <p:spPr>
          <a:xfrm>
            <a:off x="8200224" y="4106487"/>
            <a:ext cx="3556801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893442A3-CE33-46C0-A18B-D18C070CBFB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6226" y="1438102"/>
            <a:ext cx="3556801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51FB2453-80BA-4C27-A3FA-F17223AF5D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00224" y="1438102"/>
            <a:ext cx="3556802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48C409BF-FC71-4809-A5D6-3038577EA62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4328225" y="4355868"/>
            <a:ext cx="35568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ECEE718E-8038-4A79-9DDF-AE6210425CB5}"/>
              </a:ext>
            </a:extLst>
          </p:cNvPr>
          <p:cNvSpPr/>
          <p:nvPr userDrawn="1"/>
        </p:nvSpPr>
        <p:spPr>
          <a:xfrm>
            <a:off x="4328225" y="4106487"/>
            <a:ext cx="3556801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Bildplatzhalter 10">
            <a:extLst>
              <a:ext uri="{FF2B5EF4-FFF2-40B4-BE49-F238E27FC236}">
                <a16:creationId xmlns:a16="http://schemas.microsoft.com/office/drawing/2014/main" id="{0E9B9157-7EB2-4A30-9136-318F7B17B60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28225" y="1438102"/>
            <a:ext cx="3556802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BE7B7F-778E-4BC6-8EE5-8544E23F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24715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 mit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4350325"/>
            <a:ext cx="26280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226094" y="4350325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EC5F02-E049-44D7-AF09-096D83385327}"/>
              </a:ext>
            </a:extLst>
          </p:cNvPr>
          <p:cNvSpPr/>
          <p:nvPr userDrawn="1"/>
        </p:nvSpPr>
        <p:spPr>
          <a:xfrm>
            <a:off x="456226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AE5187A-FFCB-4C33-86A6-D8C2BFFF8B6B}"/>
              </a:ext>
            </a:extLst>
          </p:cNvPr>
          <p:cNvSpPr/>
          <p:nvPr userDrawn="1"/>
        </p:nvSpPr>
        <p:spPr>
          <a:xfrm>
            <a:off x="6226092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13C15971-8AAD-4C4A-872E-B71C36BF02E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6227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E2676283-FFF0-4D2B-95AA-9FD33EADC67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38093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F7D33F10-5DC8-4FC0-91A6-3C8336B8E9D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47160" y="1438101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0" name="Bildplatzhalter 10">
            <a:extLst>
              <a:ext uri="{FF2B5EF4-FFF2-40B4-BE49-F238E27FC236}">
                <a16:creationId xmlns:a16="http://schemas.microsoft.com/office/drawing/2014/main" id="{D4053D7F-50D0-44A2-8A3D-6682277C2B3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29025" y="1437975"/>
            <a:ext cx="2628000" cy="2510443"/>
          </a:xfrm>
          <a:prstGeom prst="roundRect">
            <a:avLst>
              <a:gd name="adj" fmla="val 768"/>
            </a:avLst>
          </a:prstGeom>
          <a:noFill/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A4E87FF6-93B0-4457-9EA7-254201BB91A8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3341160" y="4350325"/>
            <a:ext cx="2628001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25B3A9CF-ED8F-40AD-9029-91C5177D64B2}"/>
              </a:ext>
            </a:extLst>
          </p:cNvPr>
          <p:cNvSpPr/>
          <p:nvPr userDrawn="1"/>
        </p:nvSpPr>
        <p:spPr>
          <a:xfrm>
            <a:off x="3341159" y="4106487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FAED3DAD-2180-449E-9F43-9E0A173E19D2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9111026" y="4350199"/>
            <a:ext cx="2628000" cy="156279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6254F82-3306-42A7-9C4D-5A0C7458C1B0}"/>
              </a:ext>
            </a:extLst>
          </p:cNvPr>
          <p:cNvSpPr/>
          <p:nvPr userDrawn="1"/>
        </p:nvSpPr>
        <p:spPr>
          <a:xfrm>
            <a:off x="9111026" y="4106361"/>
            <a:ext cx="2628000" cy="1080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50EF4DF-390E-4299-9BA3-7589C273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75861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6C2D7-0704-41B7-ABFF-C47E040EDF71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502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4449763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7" name="Abgerundetes Rechteck 6"/>
          <p:cNvSpPr/>
          <p:nvPr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88816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82539"/>
            <a:ext cx="11306174" cy="51463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1699D6F-C113-4BC3-8B74-D0FBF5CCB0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8369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(ohne Bil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0" y="0"/>
            <a:ext cx="12207875" cy="5456068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bgerundetes Rechteck 6"/>
          <p:cNvSpPr/>
          <p:nvPr/>
        </p:nvSpPr>
        <p:spPr>
          <a:xfrm>
            <a:off x="0" y="5456068"/>
            <a:ext cx="12207238" cy="12223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0850" y="3089309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2483032"/>
            <a:ext cx="11306174" cy="514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647E56EC-23CC-4141-B40F-46996694D7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9805" y="317500"/>
            <a:ext cx="2557272" cy="879348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2E70F1A-AD8D-4F8F-9AE2-1A76A8008E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0850" y="6347013"/>
            <a:ext cx="9072563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57929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he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0796" y="3182956"/>
            <a:ext cx="9376933" cy="2054969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593344" y="3973698"/>
            <a:ext cx="9057632" cy="86216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44" y="3352801"/>
            <a:ext cx="9057632" cy="520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08FCAF1-F20B-4C9B-AE65-F4B72D3CB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344" y="4889223"/>
            <a:ext cx="9057632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296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 (mit Bild dunke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684000" rIns="72000" bIns="72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16E4CDC4-4424-4700-993B-3839864CB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0796" y="3182956"/>
            <a:ext cx="9376933" cy="2054969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593344" y="3973698"/>
            <a:ext cx="9057632" cy="86216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tx2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44" y="3352801"/>
            <a:ext cx="9057632" cy="52019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0EE3DD9-895F-4EB2-9E74-C52ABBAEB720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440267" y="317500"/>
            <a:ext cx="2553431" cy="879122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50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/>
              <a:t>   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73C925-6F67-41AD-8B48-77A6CAB23C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3344" y="4889223"/>
            <a:ext cx="9057632" cy="233081"/>
          </a:xfrm>
        </p:spPr>
        <p:txBody>
          <a:bodyPr/>
          <a:lstStyle>
            <a:lvl1pPr marL="179388" indent="-179388"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Organisationseinheit oder Leistungsbereich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0569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seite (Gr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43027F-7246-4F86-A6AD-7473302EFCE0}"/>
              </a:ext>
            </a:extLst>
          </p:cNvPr>
          <p:cNvSpPr/>
          <p:nvPr userDrawn="1"/>
        </p:nvSpPr>
        <p:spPr>
          <a:xfrm>
            <a:off x="0" y="0"/>
            <a:ext cx="12207875" cy="44497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4B647D"/>
              </a:solidFill>
            </a:endParaRP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0850" y="2483773"/>
            <a:ext cx="9057632" cy="736710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39DF830-F09E-4F9D-B580-79824EBB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0" y="1877496"/>
            <a:ext cx="11306174" cy="5146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0" name="Abgerundetes Rechteck 6">
            <a:extLst>
              <a:ext uri="{FF2B5EF4-FFF2-40B4-BE49-F238E27FC236}">
                <a16:creationId xmlns:a16="http://schemas.microsoft.com/office/drawing/2014/main" id="{6155990B-78C7-4DA0-B1E7-76D1A83E0123}"/>
              </a:ext>
            </a:extLst>
          </p:cNvPr>
          <p:cNvSpPr/>
          <p:nvPr userDrawn="1"/>
        </p:nvSpPr>
        <p:spPr>
          <a:xfrm>
            <a:off x="0" y="4449763"/>
            <a:ext cx="12207238" cy="122237"/>
          </a:xfrm>
          <a:prstGeom prst="rect">
            <a:avLst/>
          </a:prstGeom>
          <a:solidFill>
            <a:srgbClr val="FAC3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5E32F2A-681B-4A65-A2CF-F3289104E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4B647D"/>
                </a:solidFill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5" name="Textfeld 15">
            <a:extLst>
              <a:ext uri="{FF2B5EF4-FFF2-40B4-BE49-F238E27FC236}">
                <a16:creationId xmlns:a16="http://schemas.microsoft.com/office/drawing/2014/main" id="{3455541A-D1CF-4483-A637-480F287F74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91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034EF83C-B1FD-49FF-B648-E50C717A417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12207875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lIns="72000" tIns="0" rIns="72000" bIns="1800000" anchor="ctr"/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Bild in den Platzhalter ziehen und bei Bedarf in den Hintergrund stellen.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00AA4B-37D2-4481-BCF3-2E414DEA21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0796" y="3182956"/>
            <a:ext cx="9386888" cy="2743200"/>
          </a:xfrm>
          <a:blipFill>
            <a:blip r:embed="rId2"/>
            <a:stretch>
              <a:fillRect/>
            </a:stretch>
          </a:blipFill>
        </p:spPr>
        <p:txBody>
          <a:bodyPr lIns="144000" tIns="216000" rIns="144000" bIns="14400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53682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0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155BAD-5C25-40A7-8727-1B1E570D77E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D617E98-5641-4B2D-A638-1322515D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0" y="1376362"/>
            <a:ext cx="11312525" cy="495637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chemeClr val="tx2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C449D1-1247-49B8-8578-3105EE32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C75B05-03A1-469D-8437-A6AA010E72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0850" y="2168525"/>
            <a:ext cx="11306175" cy="39973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| Bern University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of</a:t>
            </a:r>
            <a:r>
              <a:rPr lang="de-DE" sz="1400" dirty="0">
                <a:solidFill>
                  <a:schemeClr val="tx2"/>
                </a:solidFill>
                <a:latin typeface="Lucida Sans" pitchFamily="34" charset="0"/>
              </a:rPr>
              <a:t> Applied </a:t>
            </a:r>
            <a:r>
              <a:rPr lang="de-DE" sz="1400" dirty="0" err="1">
                <a:solidFill>
                  <a:schemeClr val="tx2"/>
                </a:solidFill>
                <a:latin typeface="Lucida Sans" pitchFamily="34" charset="0"/>
              </a:rPr>
              <a:t>Sciences</a:t>
            </a:r>
            <a:endParaRPr lang="de-DE" sz="1400" dirty="0">
              <a:solidFill>
                <a:schemeClr val="tx2"/>
              </a:solidFill>
              <a:latin typeface="Lucida Sans" pitchFamily="34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3001962" cy="30797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400" smtClean="0">
                <a:solidFill>
                  <a:schemeClr val="tx2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 smtClean="0"/>
              <a:pPr>
                <a:defRPr/>
              </a:pPr>
              <a:t>‹Nr.›</a:t>
            </a:fld>
            <a:endParaRPr lang="de-CH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D9E8CA3-FB48-4D66-A23F-18A4D3D3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851" y="390574"/>
            <a:ext cx="11306174" cy="51463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8B1AA-41BC-42FB-B837-09FDD1BA9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850" y="1376362"/>
            <a:ext cx="11306175" cy="47894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65" r:id="rId2"/>
    <p:sldLayoutId id="2147483867" r:id="rId3"/>
    <p:sldLayoutId id="2147483869" r:id="rId4"/>
    <p:sldLayoutId id="2147483870" r:id="rId5"/>
    <p:sldLayoutId id="2147483868" r:id="rId6"/>
    <p:sldLayoutId id="2147483871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64" r:id="rId13"/>
    <p:sldLayoutId id="2147483862" r:id="rId14"/>
    <p:sldLayoutId id="2147483863" r:id="rId15"/>
    <p:sldLayoutId id="2147483861" r:id="rId16"/>
    <p:sldLayoutId id="2147483860" r:id="rId17"/>
    <p:sldLayoutId id="2147483859" r:id="rId18"/>
    <p:sldLayoutId id="2147483850" r:id="rId19"/>
  </p:sldLayoutIdLst>
  <p:hf sldNum="0"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66700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38163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808038" marR="0" indent="-269875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074738" marR="0" indent="-266700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346200" marR="0" indent="-271463" algn="l" defTabSz="4572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6"/>
        </a:buClr>
        <a:buSzPct val="75000"/>
        <a:buFont typeface="Wingdings 3" panose="05040102010807070707" pitchFamily="18" charset="2"/>
        <a:buChar char=""/>
        <a:tabLst/>
        <a:defRPr sz="2200" kern="1200" baseline="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284" userDrawn="1">
          <p15:clr>
            <a:srgbClr val="F26B43"/>
          </p15:clr>
        </p15:guide>
        <p15:guide id="3" orient="horz" pos="867" userDrawn="1">
          <p15:clr>
            <a:srgbClr val="F26B43"/>
          </p15:clr>
        </p15:guide>
        <p15:guide id="4" pos="7406" userDrawn="1">
          <p15:clr>
            <a:srgbClr val="F26B43"/>
          </p15:clr>
        </p15:guide>
        <p15:guide id="5" orient="horz" pos="1366" userDrawn="1">
          <p15:clr>
            <a:srgbClr val="F26B43"/>
          </p15:clr>
        </p15:guide>
        <p15:guide id="6" pos="3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Untertitel 16">
            <a:extLst>
              <a:ext uri="{FF2B5EF4-FFF2-40B4-BE49-F238E27FC236}">
                <a16:creationId xmlns:a16="http://schemas.microsoft.com/office/drawing/2014/main" id="{08C49EA0-B895-4221-B765-777FB92103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Skillbasierter</a:t>
            </a:r>
            <a:r>
              <a:rPr lang="de-CH" dirty="0"/>
              <a:t> Robotereinsatz für Industrieaufgaben</a:t>
            </a:r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C6C8A689-2479-4E8F-8348-213A550E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MSE-Master-Thesis – Grundidee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ACCCE10-2F7E-42D9-9004-C70B93EFF3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CH" dirty="0"/>
              <a:t>Technik und Informatik / Automation und Mechatronik </a:t>
            </a:r>
          </a:p>
        </p:txBody>
      </p:sp>
      <p:pic>
        <p:nvPicPr>
          <p:cNvPr id="13" name="Bildplatzhalter 12" descr="Ein Bild, das Hartwaren, Metall enthält.&#10;&#10;Automatisch generierte Beschreibung">
            <a:extLst>
              <a:ext uri="{FF2B5EF4-FFF2-40B4-BE49-F238E27FC236}">
                <a16:creationId xmlns:a16="http://schemas.microsoft.com/office/drawing/2014/main" id="{B9D78844-0734-352E-3C3C-FED48420B5A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406" r="406"/>
          <a:stretch>
            <a:fillRect/>
          </a:stretch>
        </p:blipFill>
        <p:spPr>
          <a:solidFill>
            <a:schemeClr val="bg1"/>
          </a:solidFill>
        </p:spPr>
      </p:pic>
      <p:pic>
        <p:nvPicPr>
          <p:cNvPr id="3" name="Grafik 2" descr="Ein Bild, das Text, Schrift, Logo, Screenshot enthält.&#10;&#10;Automatisch generierte Beschreibung">
            <a:extLst>
              <a:ext uri="{FF2B5EF4-FFF2-40B4-BE49-F238E27FC236}">
                <a16:creationId xmlns:a16="http://schemas.microsoft.com/office/drawing/2014/main" id="{4E687AF2-8493-848C-CEB0-CE0E2927DA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053"/>
          <a:stretch/>
        </p:blipFill>
        <p:spPr>
          <a:xfrm>
            <a:off x="266700" y="735487"/>
            <a:ext cx="1797050" cy="472990"/>
          </a:xfrm>
          <a:prstGeom prst="rect">
            <a:avLst/>
          </a:prstGeom>
        </p:spPr>
      </p:pic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EDC24167-C86F-4F08-B3BB-7CEDC8B041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6700" y="285358"/>
            <a:ext cx="1568450" cy="450129"/>
          </a:xfrm>
        </p:spPr>
        <p:txBody>
          <a:bodyPr/>
          <a:lstStyle/>
          <a:p>
            <a:r>
              <a:rPr lang="de-CH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3D00134-78A0-4B8B-BC91-BBE40571A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05D5D2-531F-8B45-EC7E-58D61DAD5369}"/>
              </a:ext>
            </a:extLst>
          </p:cNvPr>
          <p:cNvSpPr txBox="1"/>
          <p:nvPr/>
        </p:nvSpPr>
        <p:spPr>
          <a:xfrm>
            <a:off x="5355444" y="1454597"/>
            <a:ext cx="16193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2200" dirty="0">
                <a:solidFill>
                  <a:schemeClr val="accent2"/>
                </a:solidFill>
                <a:latin typeface="+mn-lt"/>
              </a:rPr>
              <a:t>Flexibilität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559777F-4653-847C-2067-246DA7B3AEB3}"/>
              </a:ext>
            </a:extLst>
          </p:cNvPr>
          <p:cNvSpPr txBox="1"/>
          <p:nvPr/>
        </p:nvSpPr>
        <p:spPr>
          <a:xfrm>
            <a:off x="5355444" y="3081201"/>
            <a:ext cx="17556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2200" dirty="0">
                <a:solidFill>
                  <a:schemeClr val="accent2"/>
                </a:solidFill>
                <a:latin typeface="+mn-lt"/>
              </a:rPr>
              <a:t>Modularität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753F058-3E59-610B-E223-76C0839939B4}"/>
              </a:ext>
            </a:extLst>
          </p:cNvPr>
          <p:cNvSpPr txBox="1"/>
          <p:nvPr/>
        </p:nvSpPr>
        <p:spPr>
          <a:xfrm>
            <a:off x="5255672" y="4707805"/>
            <a:ext cx="29258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2200" dirty="0">
                <a:solidFill>
                  <a:schemeClr val="accent2"/>
                </a:solidFill>
                <a:latin typeface="+mn-lt"/>
              </a:rPr>
              <a:t>Einfaches Einrichten</a:t>
            </a:r>
          </a:p>
          <a:p>
            <a:pPr algn="l"/>
            <a:r>
              <a:rPr lang="de-CH" sz="2200" dirty="0">
                <a:solidFill>
                  <a:schemeClr val="accent2"/>
                </a:solidFill>
                <a:latin typeface="+mn-lt"/>
              </a:rPr>
              <a:t>&amp; Bedienen</a:t>
            </a:r>
          </a:p>
        </p:txBody>
      </p:sp>
      <p:pic>
        <p:nvPicPr>
          <p:cNvPr id="20" name="Grafik 19" descr="Ein Bild, das Werkzeug, Kran, Design enthält.&#10;&#10;Automatisch generierte Beschreibung">
            <a:extLst>
              <a:ext uri="{FF2B5EF4-FFF2-40B4-BE49-F238E27FC236}">
                <a16:creationId xmlns:a16="http://schemas.microsoft.com/office/drawing/2014/main" id="{957A3120-8308-027D-8032-ADEFCE1C8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07" y="1951072"/>
            <a:ext cx="2691146" cy="2691146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EDBF836-DC75-4833-59E2-739ED9445343}"/>
              </a:ext>
            </a:extLst>
          </p:cNvPr>
          <p:cNvCxnSpPr>
            <a:cxnSpLocks/>
          </p:cNvCxnSpPr>
          <p:nvPr/>
        </p:nvCxnSpPr>
        <p:spPr>
          <a:xfrm>
            <a:off x="4299283" y="3296645"/>
            <a:ext cx="8742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63926D85-B95E-DEC0-14C7-C0C7B4BDF09A}"/>
              </a:ext>
            </a:extLst>
          </p:cNvPr>
          <p:cNvCxnSpPr>
            <a:cxnSpLocks/>
          </p:cNvCxnSpPr>
          <p:nvPr/>
        </p:nvCxnSpPr>
        <p:spPr>
          <a:xfrm flipV="1">
            <a:off x="4299284" y="1670040"/>
            <a:ext cx="874295" cy="8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11731D89-BF15-7D4E-EE5F-2FB012C9424C}"/>
              </a:ext>
            </a:extLst>
          </p:cNvPr>
          <p:cNvCxnSpPr>
            <a:cxnSpLocks/>
          </p:cNvCxnSpPr>
          <p:nvPr/>
        </p:nvCxnSpPr>
        <p:spPr>
          <a:xfrm flipV="1">
            <a:off x="4299283" y="5094517"/>
            <a:ext cx="874295" cy="8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F76D51F-7AF2-AA4D-8ED1-0C85AE584EAD}"/>
              </a:ext>
            </a:extLst>
          </p:cNvPr>
          <p:cNvCxnSpPr>
            <a:cxnSpLocks/>
          </p:cNvCxnSpPr>
          <p:nvPr/>
        </p:nvCxnSpPr>
        <p:spPr>
          <a:xfrm flipV="1">
            <a:off x="4299284" y="1670040"/>
            <a:ext cx="0" cy="162660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4" name="Grafik 33" descr="Ein Bild, das Symbol, Grafiken, Design enthält.&#10;&#10;Automatisch generierte Beschreibung">
            <a:extLst>
              <a:ext uri="{FF2B5EF4-FFF2-40B4-BE49-F238E27FC236}">
                <a16:creationId xmlns:a16="http://schemas.microsoft.com/office/drawing/2014/main" id="{EABFC8DB-41DE-CF60-405C-55E80B97A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752" y="529036"/>
            <a:ext cx="1865376" cy="1865376"/>
          </a:xfrm>
          <a:prstGeom prst="rect">
            <a:avLst/>
          </a:prstGeom>
        </p:spPr>
      </p:pic>
      <p:pic>
        <p:nvPicPr>
          <p:cNvPr id="36" name="Grafik 35" descr="Ein Bild, das Symbol enthält.&#10;&#10;Automatisch generierte Beschreibung">
            <a:extLst>
              <a:ext uri="{FF2B5EF4-FFF2-40B4-BE49-F238E27FC236}">
                <a16:creationId xmlns:a16="http://schemas.microsoft.com/office/drawing/2014/main" id="{19C18483-64A5-3961-DFF1-77F61ADA00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816" y="2531196"/>
            <a:ext cx="1537249" cy="1530897"/>
          </a:xfrm>
          <a:prstGeom prst="rect">
            <a:avLst/>
          </a:prstGeom>
        </p:spPr>
      </p:pic>
      <p:pic>
        <p:nvPicPr>
          <p:cNvPr id="40" name="Grafik 39" descr="Ein Bild, das Clipart, Kinderkunst, Cartoon, Design enthält.&#10;&#10;Automatisch generierte Beschreibung">
            <a:extLst>
              <a:ext uri="{FF2B5EF4-FFF2-40B4-BE49-F238E27FC236}">
                <a16:creationId xmlns:a16="http://schemas.microsoft.com/office/drawing/2014/main" id="{F2A978D9-3B29-9DDD-0E1E-20AB2E9924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0816" y="4121717"/>
            <a:ext cx="2207247" cy="2207247"/>
          </a:xfrm>
          <a:prstGeom prst="rect">
            <a:avLst/>
          </a:prstGeom>
        </p:spPr>
      </p:pic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ED7AF484-4806-DF99-6C88-C9B311DD9C28}"/>
              </a:ext>
            </a:extLst>
          </p:cNvPr>
          <p:cNvCxnSpPr>
            <a:cxnSpLocks/>
          </p:cNvCxnSpPr>
          <p:nvPr/>
        </p:nvCxnSpPr>
        <p:spPr>
          <a:xfrm>
            <a:off x="4299283" y="3296645"/>
            <a:ext cx="14734" cy="180590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C339F00-137D-A1E8-1D5F-54536E4760C6}"/>
              </a:ext>
            </a:extLst>
          </p:cNvPr>
          <p:cNvCxnSpPr>
            <a:cxnSpLocks/>
          </p:cNvCxnSpPr>
          <p:nvPr/>
        </p:nvCxnSpPr>
        <p:spPr>
          <a:xfrm flipH="1">
            <a:off x="3639347" y="3303141"/>
            <a:ext cx="667303" cy="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72FE1-D85F-A86B-1D80-5384A4FEA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E66F34F-14BC-241C-5F54-6E1F1EB6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Konventionelle Programmierung</a:t>
            </a:r>
          </a:p>
        </p:txBody>
      </p:sp>
      <p:pic>
        <p:nvPicPr>
          <p:cNvPr id="20" name="Grafik 19" descr="Ein Bild, das Werkzeug, Kran, Design enthält.&#10;&#10;Automatisch generierte Beschreibung">
            <a:extLst>
              <a:ext uri="{FF2B5EF4-FFF2-40B4-BE49-F238E27FC236}">
                <a16:creationId xmlns:a16="http://schemas.microsoft.com/office/drawing/2014/main" id="{CC36ED0E-B7CC-3E5E-4E72-58053A1C6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07" y="1951072"/>
            <a:ext cx="2691146" cy="2691146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5E79E1D7-1D73-F145-075B-80F736945F4B}"/>
              </a:ext>
            </a:extLst>
          </p:cNvPr>
          <p:cNvSpPr/>
          <p:nvPr/>
        </p:nvSpPr>
        <p:spPr>
          <a:xfrm>
            <a:off x="5086527" y="3284620"/>
            <a:ext cx="2691146" cy="601577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200" dirty="0"/>
              <a:t>Software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0090D0-5DD0-CA5D-8834-190E67C478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7" t="14209" r="18076" b="13674"/>
          <a:stretch/>
        </p:blipFill>
        <p:spPr bwMode="auto">
          <a:xfrm>
            <a:off x="9728041" y="2867498"/>
            <a:ext cx="1165784" cy="127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649EC4A-91E4-494A-CD6C-8953DB891DBC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935392" y="3585409"/>
            <a:ext cx="1151135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1F783F7-AD5B-B276-D2FB-D4B72F669420}"/>
              </a:ext>
            </a:extLst>
          </p:cNvPr>
          <p:cNvCxnSpPr>
            <a:cxnSpLocks/>
          </p:cNvCxnSpPr>
          <p:nvPr/>
        </p:nvCxnSpPr>
        <p:spPr>
          <a:xfrm>
            <a:off x="7777673" y="3581397"/>
            <a:ext cx="78881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99EF531-888B-3FF0-B132-A465AE054DC5}"/>
              </a:ext>
            </a:extLst>
          </p:cNvPr>
          <p:cNvCxnSpPr>
            <a:cxnSpLocks/>
          </p:cNvCxnSpPr>
          <p:nvPr/>
        </p:nvCxnSpPr>
        <p:spPr>
          <a:xfrm>
            <a:off x="8566484" y="3581397"/>
            <a:ext cx="673769" cy="401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F90F29CE-C6D2-CBAD-9287-B72A1B10C31C}"/>
              </a:ext>
            </a:extLst>
          </p:cNvPr>
          <p:cNvSpPr txBox="1"/>
          <p:nvPr/>
        </p:nvSpPr>
        <p:spPr>
          <a:xfrm>
            <a:off x="9959071" y="4128371"/>
            <a:ext cx="93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400" b="0" i="0" u="none" strike="noStrike" baseline="0" dirty="0">
                <a:latin typeface="UnitSlabPro" panose="02010504040101010102" pitchFamily="50" charset="0"/>
              </a:rPr>
              <a:t>Bediener</a:t>
            </a:r>
            <a:endParaRPr lang="de-CH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087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3DF9C-3740-C6C7-D116-4A25538B9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5C0FAAF-FF0F-56C4-C90C-D239E4AA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Idee</a:t>
            </a:r>
          </a:p>
        </p:txBody>
      </p:sp>
      <p:pic>
        <p:nvPicPr>
          <p:cNvPr id="20" name="Grafik 19" descr="Ein Bild, das Werkzeug, Kran, Design enthält.&#10;&#10;Automatisch generierte Beschreibung">
            <a:extLst>
              <a:ext uri="{FF2B5EF4-FFF2-40B4-BE49-F238E27FC236}">
                <a16:creationId xmlns:a16="http://schemas.microsoft.com/office/drawing/2014/main" id="{D442A942-CFA1-232C-53D8-06508714B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07" y="1951072"/>
            <a:ext cx="2691146" cy="269114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62B5EC-C0CB-A206-5F20-E243FDE5E6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77" t="14209" r="18076" b="13674"/>
          <a:stretch/>
        </p:blipFill>
        <p:spPr bwMode="auto">
          <a:xfrm>
            <a:off x="9728041" y="2867498"/>
            <a:ext cx="1165784" cy="127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2DEF920-9DF7-9299-340D-86FE5DBA56EA}"/>
              </a:ext>
            </a:extLst>
          </p:cNvPr>
          <p:cNvCxnSpPr>
            <a:cxnSpLocks/>
          </p:cNvCxnSpPr>
          <p:nvPr/>
        </p:nvCxnSpPr>
        <p:spPr>
          <a:xfrm>
            <a:off x="8194876" y="3577647"/>
            <a:ext cx="371608" cy="375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46E98D9-9233-6C26-A6D6-FB8B5C905D8F}"/>
              </a:ext>
            </a:extLst>
          </p:cNvPr>
          <p:cNvCxnSpPr>
            <a:cxnSpLocks/>
          </p:cNvCxnSpPr>
          <p:nvPr/>
        </p:nvCxnSpPr>
        <p:spPr>
          <a:xfrm>
            <a:off x="8566484" y="3581397"/>
            <a:ext cx="673769" cy="401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FA1DB77D-CDED-B00F-36ED-154ED15A8746}"/>
              </a:ext>
            </a:extLst>
          </p:cNvPr>
          <p:cNvSpPr/>
          <p:nvPr/>
        </p:nvSpPr>
        <p:spPr>
          <a:xfrm>
            <a:off x="4315829" y="3273109"/>
            <a:ext cx="1817575" cy="6015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Anlagenmodell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F4C4519-C8B2-1C2E-E0FF-E30696F1F4AA}"/>
              </a:ext>
            </a:extLst>
          </p:cNvPr>
          <p:cNvSpPr/>
          <p:nvPr/>
        </p:nvSpPr>
        <p:spPr>
          <a:xfrm>
            <a:off x="6377298" y="3276858"/>
            <a:ext cx="1817577" cy="6015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Prozessmodell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20739C3-5235-C387-5E33-FBD40618C53E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 flipV="1">
            <a:off x="6133404" y="3573898"/>
            <a:ext cx="243894" cy="374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E1CA3BD-374C-0028-0062-73AE4DFCB4BF}"/>
              </a:ext>
            </a:extLst>
          </p:cNvPr>
          <p:cNvCxnSpPr>
            <a:cxnSpLocks/>
          </p:cNvCxnSpPr>
          <p:nvPr/>
        </p:nvCxnSpPr>
        <p:spPr>
          <a:xfrm flipH="1">
            <a:off x="3801147" y="3589158"/>
            <a:ext cx="50695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B192242C-71C6-3DD1-AB9D-580C511019D9}"/>
              </a:ext>
            </a:extLst>
          </p:cNvPr>
          <p:cNvSpPr/>
          <p:nvPr/>
        </p:nvSpPr>
        <p:spPr>
          <a:xfrm>
            <a:off x="4109961" y="2980481"/>
            <a:ext cx="4246957" cy="114789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1AB789C-6208-FD80-6BAC-22A050E84002}"/>
              </a:ext>
            </a:extLst>
          </p:cNvPr>
          <p:cNvSpPr txBox="1"/>
          <p:nvPr/>
        </p:nvSpPr>
        <p:spPr>
          <a:xfrm>
            <a:off x="4054622" y="2625925"/>
            <a:ext cx="139341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800" b="0" i="0" u="none" strike="noStrike" baseline="0" dirty="0">
                <a:solidFill>
                  <a:schemeClr val="tx2"/>
                </a:solidFill>
                <a:latin typeface="UnitSlabPro" panose="02010504040101010102" pitchFamily="50" charset="0"/>
              </a:rPr>
              <a:t>Software</a:t>
            </a:r>
            <a:endParaRPr lang="de-CH" sz="1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ADA05FD-C48E-037F-9511-EAF8080C53E4}"/>
              </a:ext>
            </a:extLst>
          </p:cNvPr>
          <p:cNvSpPr txBox="1"/>
          <p:nvPr/>
        </p:nvSpPr>
        <p:spPr>
          <a:xfrm>
            <a:off x="9959071" y="4128371"/>
            <a:ext cx="93475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400" b="0" i="0" u="none" strike="noStrike" baseline="0" dirty="0">
                <a:latin typeface="UnitSlabPro" panose="02010504040101010102" pitchFamily="50" charset="0"/>
              </a:rPr>
              <a:t>Bediener</a:t>
            </a:r>
            <a:endParaRPr lang="de-CH" sz="1100" dirty="0">
              <a:latin typeface="+mn-lt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EE7201A-53B8-CDB4-BE6C-33D353B930A3}"/>
              </a:ext>
            </a:extLst>
          </p:cNvPr>
          <p:cNvSpPr txBox="1"/>
          <p:nvPr/>
        </p:nvSpPr>
        <p:spPr>
          <a:xfrm>
            <a:off x="6310553" y="3026961"/>
            <a:ext cx="139341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100" b="0" i="0" u="none" strike="noStrike" baseline="0" dirty="0">
                <a:solidFill>
                  <a:schemeClr val="tx2"/>
                </a:solidFill>
                <a:latin typeface="UnitSlabPro" panose="02010504040101010102" pitchFamily="50" charset="0"/>
              </a:rPr>
              <a:t>Anlagenunabhängig</a:t>
            </a:r>
            <a:endParaRPr lang="de-CH" sz="11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F9DA5C1-5635-8978-79AA-7548BDE5320F}"/>
              </a:ext>
            </a:extLst>
          </p:cNvPr>
          <p:cNvSpPr txBox="1"/>
          <p:nvPr/>
        </p:nvSpPr>
        <p:spPr>
          <a:xfrm>
            <a:off x="4288735" y="3015248"/>
            <a:ext cx="139341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CH" sz="1100" b="0" i="0" u="none" strike="noStrike" baseline="0" dirty="0">
                <a:solidFill>
                  <a:schemeClr val="tx2"/>
                </a:solidFill>
                <a:latin typeface="UnitSlabPro" panose="02010504040101010102" pitchFamily="50" charset="0"/>
              </a:rPr>
              <a:t>Anlagenspezifisch</a:t>
            </a:r>
            <a:endParaRPr lang="de-CH" sz="11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827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6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64A73-6033-3996-5853-AC3A49DCA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69FAA6E-6B28-7901-0A8E-97ECC502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74A0011-8FDE-A99E-3955-380793308F6E}"/>
              </a:ext>
            </a:extLst>
          </p:cNvPr>
          <p:cNvSpPr txBox="1"/>
          <p:nvPr/>
        </p:nvSpPr>
        <p:spPr>
          <a:xfrm>
            <a:off x="450851" y="1446834"/>
            <a:ext cx="105576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Tx/>
              <a:buChar char="-"/>
            </a:pPr>
            <a:r>
              <a:rPr lang="de-CH" sz="2200" dirty="0">
                <a:latin typeface="+mn-lt"/>
              </a:rPr>
              <a:t>Definieren der Struktur von Anlagenmodell und Prozessmodell</a:t>
            </a:r>
          </a:p>
          <a:p>
            <a:pPr marL="342900" indent="-342900" algn="l">
              <a:buFontTx/>
              <a:buChar char="-"/>
            </a:pPr>
            <a:endParaRPr lang="de-CH" sz="2200" dirty="0">
              <a:latin typeface="+mn-lt"/>
            </a:endParaRPr>
          </a:p>
          <a:p>
            <a:pPr marL="342900" indent="-342900" algn="l">
              <a:buFontTx/>
              <a:buChar char="-"/>
            </a:pPr>
            <a:r>
              <a:rPr lang="de-CH" sz="2200" dirty="0">
                <a:latin typeface="+mn-lt"/>
              </a:rPr>
              <a:t>Definieren der Schnittstellen zwischen Anlagenmodell und Prozessmodell</a:t>
            </a:r>
          </a:p>
          <a:p>
            <a:pPr marL="342900" indent="-342900" algn="l">
              <a:buFontTx/>
              <a:buChar char="-"/>
            </a:pPr>
            <a:endParaRPr lang="de-CH" sz="2200" dirty="0">
              <a:latin typeface="+mn-lt"/>
            </a:endParaRPr>
          </a:p>
          <a:p>
            <a:pPr marL="342900" indent="-342900" algn="l">
              <a:buFontTx/>
              <a:buChar char="-"/>
            </a:pPr>
            <a:r>
              <a:rPr lang="de-CH" sz="2200" dirty="0">
                <a:latin typeface="+mn-lt"/>
              </a:rPr>
              <a:t>Ein Standard vorgeben, wie die Software nach diesem Konzept aufgebaut werden kann</a:t>
            </a:r>
          </a:p>
        </p:txBody>
      </p:sp>
    </p:spTree>
    <p:extLst>
      <p:ext uri="{BB962C8B-B14F-4D97-AF65-F5344CB8AC3E}">
        <p14:creationId xmlns:p14="http://schemas.microsoft.com/office/powerpoint/2010/main" val="219298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415E9-C940-A777-3A63-7ECE45F52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0F2E93D-2193-064F-3290-059E7081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Vorteile dieser Struktur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FE5625A-9954-2617-C518-0893BE5AF471}"/>
              </a:ext>
            </a:extLst>
          </p:cNvPr>
          <p:cNvSpPr/>
          <p:nvPr/>
        </p:nvSpPr>
        <p:spPr>
          <a:xfrm>
            <a:off x="564061" y="2033106"/>
            <a:ext cx="2209879" cy="5146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Prozessmodell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5C09191-3D75-2C25-8162-F42A1128C947}"/>
              </a:ext>
            </a:extLst>
          </p:cNvPr>
          <p:cNvSpPr/>
          <p:nvPr/>
        </p:nvSpPr>
        <p:spPr>
          <a:xfrm>
            <a:off x="564062" y="2977476"/>
            <a:ext cx="2209879" cy="10371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800" dirty="0"/>
              <a:t>Anlagenmodell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3017F42-E8B8-3B28-9079-80C3DB7B2722}"/>
              </a:ext>
            </a:extLst>
          </p:cNvPr>
          <p:cNvCxnSpPr>
            <a:cxnSpLocks/>
          </p:cNvCxnSpPr>
          <p:nvPr/>
        </p:nvCxnSpPr>
        <p:spPr>
          <a:xfrm>
            <a:off x="1669003" y="2540642"/>
            <a:ext cx="1078" cy="159003"/>
          </a:xfrm>
          <a:prstGeom prst="line">
            <a:avLst/>
          </a:prstGeom>
          <a:ln>
            <a:headEnd type="none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9521D600-8E6E-DB37-2AAB-B7521253BA0B}"/>
              </a:ext>
            </a:extLst>
          </p:cNvPr>
          <p:cNvSpPr/>
          <p:nvPr/>
        </p:nvSpPr>
        <p:spPr>
          <a:xfrm>
            <a:off x="701354" y="3495622"/>
            <a:ext cx="1935298" cy="3448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/>
              <a:t>Objektklasse_UR</a:t>
            </a:r>
            <a:endParaRPr lang="de-CH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5C6CFD-90A4-D131-D944-FAB9FFE79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35" y="4358600"/>
            <a:ext cx="1477132" cy="196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72EA251-9611-1ACB-58CF-CD8D00B77ECC}"/>
              </a:ext>
            </a:extLst>
          </p:cNvPr>
          <p:cNvCxnSpPr>
            <a:cxnSpLocks/>
            <a:stCxn id="14" idx="2"/>
            <a:endCxn id="1026" idx="0"/>
          </p:cNvCxnSpPr>
          <p:nvPr/>
        </p:nvCxnSpPr>
        <p:spPr>
          <a:xfrm flipH="1">
            <a:off x="1669001" y="3840454"/>
            <a:ext cx="2" cy="5181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CEBC38DA-EA6E-1DC6-DD1C-D5F0BAEC6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72" y="4303767"/>
            <a:ext cx="2076767" cy="207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6DB10518-FC1D-CFB7-8739-8FE8AAA246F1}"/>
              </a:ext>
            </a:extLst>
          </p:cNvPr>
          <p:cNvSpPr/>
          <p:nvPr/>
        </p:nvSpPr>
        <p:spPr>
          <a:xfrm>
            <a:off x="701354" y="3495622"/>
            <a:ext cx="1935298" cy="3448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/>
              <a:t>Objektklasse_KUKA</a:t>
            </a:r>
            <a:endParaRPr lang="de-CH" sz="14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5A40ABE-7219-7EF4-0860-41F01411BA6A}"/>
              </a:ext>
            </a:extLst>
          </p:cNvPr>
          <p:cNvSpPr/>
          <p:nvPr/>
        </p:nvSpPr>
        <p:spPr>
          <a:xfrm>
            <a:off x="564061" y="1190084"/>
            <a:ext cx="2209879" cy="5146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dirty="0"/>
              <a:t>HMI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DB522B1-7DCA-C9D3-4D33-F4B703B12F55}"/>
              </a:ext>
            </a:extLst>
          </p:cNvPr>
          <p:cNvCxnSpPr>
            <a:cxnSpLocks/>
            <a:stCxn id="23" idx="2"/>
            <a:endCxn id="2" idx="0"/>
          </p:cNvCxnSpPr>
          <p:nvPr/>
        </p:nvCxnSpPr>
        <p:spPr>
          <a:xfrm>
            <a:off x="1669001" y="1704720"/>
            <a:ext cx="0" cy="328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205754FD-F810-5F70-93EE-D64C3CF36EF2}"/>
              </a:ext>
            </a:extLst>
          </p:cNvPr>
          <p:cNvCxnSpPr>
            <a:cxnSpLocks/>
          </p:cNvCxnSpPr>
          <p:nvPr/>
        </p:nvCxnSpPr>
        <p:spPr>
          <a:xfrm flipH="1" flipV="1">
            <a:off x="1669000" y="2850209"/>
            <a:ext cx="1081" cy="138224"/>
          </a:xfrm>
          <a:prstGeom prst="line">
            <a:avLst/>
          </a:prstGeom>
          <a:ln>
            <a:headEnd type="none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BC848BCF-21B9-E5B5-6E87-7066C9A6D132}"/>
              </a:ext>
            </a:extLst>
          </p:cNvPr>
          <p:cNvSpPr txBox="1"/>
          <p:nvPr/>
        </p:nvSpPr>
        <p:spPr>
          <a:xfrm>
            <a:off x="1669000" y="2620143"/>
            <a:ext cx="1733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1100" i="1" dirty="0">
                <a:latin typeface="+mn-lt"/>
                <a:sym typeface="Wingdings" panose="05000000000000000000" pitchFamily="2" charset="2"/>
              </a:rPr>
              <a:t>Definierte Schnittstelle</a:t>
            </a:r>
            <a:endParaRPr lang="de-CH" sz="1100" i="1" dirty="0">
              <a:latin typeface="+mn-lt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527D177-B2A7-43AC-3141-D68D95C15108}"/>
              </a:ext>
            </a:extLst>
          </p:cNvPr>
          <p:cNvSpPr/>
          <p:nvPr/>
        </p:nvSpPr>
        <p:spPr>
          <a:xfrm>
            <a:off x="464071" y="1135380"/>
            <a:ext cx="2938095" cy="178726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2200" dirty="0" err="1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2ED1672-EEED-2F7D-CB5C-B6EAE40EB4DF}"/>
              </a:ext>
            </a:extLst>
          </p:cNvPr>
          <p:cNvSpPr txBox="1"/>
          <p:nvPr/>
        </p:nvSpPr>
        <p:spPr>
          <a:xfrm>
            <a:off x="2887154" y="2136535"/>
            <a:ext cx="21627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de-CH" sz="1400" dirty="0">
                <a:latin typeface="+mn-lt"/>
                <a:sym typeface="Wingdings" panose="05000000000000000000" pitchFamily="2" charset="2"/>
              </a:rPr>
              <a:t> Anlagenunabhängig</a:t>
            </a:r>
            <a:endParaRPr lang="de-CH" sz="1400" dirty="0">
              <a:latin typeface="+mn-lt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6A33D66-74E2-B467-A32E-91427D04BCFF}"/>
              </a:ext>
            </a:extLst>
          </p:cNvPr>
          <p:cNvSpPr txBox="1"/>
          <p:nvPr/>
        </p:nvSpPr>
        <p:spPr>
          <a:xfrm>
            <a:off x="406092" y="887617"/>
            <a:ext cx="10486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CH" sz="1100" dirty="0">
                <a:solidFill>
                  <a:schemeClr val="bg1">
                    <a:lumMod val="65000"/>
                  </a:schemeClr>
                </a:solidFill>
                <a:latin typeface="+mn-lt"/>
                <a:sym typeface="Wingdings" panose="05000000000000000000" pitchFamily="2" charset="2"/>
              </a:rPr>
              <a:t>Unverändert</a:t>
            </a:r>
            <a:endParaRPr lang="de-CH" sz="1100" dirty="0">
              <a:solidFill>
                <a:schemeClr val="bg1">
                  <a:lumMod val="65000"/>
                </a:schemeClr>
              </a:solidFill>
              <a:latin typeface="+mn-lt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7DA77074-55B6-3E7C-CDDE-6E140B61BC8D}"/>
              </a:ext>
            </a:extLst>
          </p:cNvPr>
          <p:cNvCxnSpPr>
            <a:cxnSpLocks/>
          </p:cNvCxnSpPr>
          <p:nvPr/>
        </p:nvCxnSpPr>
        <p:spPr>
          <a:xfrm>
            <a:off x="5364480" y="1021080"/>
            <a:ext cx="0" cy="51892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A8800BF1-3291-C223-4D3B-5C3D73BB7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0293" y="1704720"/>
            <a:ext cx="6234210" cy="313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2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6" grpId="0" animBg="1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219A6-A986-7D13-E6F6-6B1B78032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783303-D862-7F9A-5C89-3C79AA6B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Workflow – </a:t>
            </a:r>
            <a:r>
              <a:rPr lang="de-CH" dirty="0" err="1"/>
              <a:t>SneakPeak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CB84EDB-F6AC-89B3-EC40-1B4079DC2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851" y="1070419"/>
            <a:ext cx="3340269" cy="169964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15AC0BEB-C7EB-4C4D-C400-15A339011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034" y="2770061"/>
            <a:ext cx="3933805" cy="326542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EE7629F-A024-BFFB-78DB-0743A691C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809" y="1137975"/>
            <a:ext cx="4526676" cy="1083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2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FH_PPT_Vorlage_16-9">
  <a:themeElements>
    <a:clrScheme name="BFH richtig">
      <a:dk1>
        <a:srgbClr val="000000"/>
      </a:dk1>
      <a:lt1>
        <a:srgbClr val="FFFFFF"/>
      </a:lt1>
      <a:dk2>
        <a:srgbClr val="697D91"/>
      </a:dk2>
      <a:lt2>
        <a:srgbClr val="E0E4E8"/>
      </a:lt2>
      <a:accent1>
        <a:srgbClr val="556455"/>
      </a:accent1>
      <a:accent2>
        <a:srgbClr val="506E96"/>
      </a:accent2>
      <a:accent3>
        <a:srgbClr val="645078"/>
      </a:accent3>
      <a:accent4>
        <a:srgbClr val="786450"/>
      </a:accent4>
      <a:accent5>
        <a:srgbClr val="B41428"/>
      </a:accent5>
      <a:accent6>
        <a:srgbClr val="FAC300"/>
      </a:accent6>
      <a:hlink>
        <a:srgbClr val="000000"/>
      </a:hlink>
      <a:folHlink>
        <a:srgbClr val="000000"/>
      </a:folHlink>
    </a:clrScheme>
    <a:fontScheme name="BFH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  <a:effectLst/>
      </a:spPr>
      <a:bodyPr rtlCol="0" anchor="ctr"/>
      <a:lstStyle>
        <a:defPPr algn="ctr">
          <a:defRPr sz="2200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2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FH_PPT_Vorlage_Refresh 2020" id="{5E797B25-5413-4F72-B7DC-FC3906F744CA}" vid="{6DA6BF7A-2597-49DB-A613-23D6D128134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C5E7711755FE64DB61EA4D9FB910FA3" ma:contentTypeVersion="13" ma:contentTypeDescription="Ein neues Dokument erstellen." ma:contentTypeScope="" ma:versionID="8a610adc8223539692a4b4f8994fd6f5">
  <xsd:schema xmlns:xsd="http://www.w3.org/2001/XMLSchema" xmlns:xs="http://www.w3.org/2001/XMLSchema" xmlns:p="http://schemas.microsoft.com/office/2006/metadata/properties" xmlns:ns2="dd8cb13b-09cd-4f71-a146-5d96908aee33" xmlns:ns3="484c8c59-755d-4516-b8d2-1621b38262b4" xmlns:ns4="65111c24-9a2a-477f-abc3-258134d3f2a0" targetNamespace="http://schemas.microsoft.com/office/2006/metadata/properties" ma:root="true" ma:fieldsID="c430a44af658d9d8bb850598a3faaf91" ns2:_="" ns3:_="" ns4:_="">
    <xsd:import namespace="dd8cb13b-09cd-4f71-a146-5d96908aee33"/>
    <xsd:import namespace="484c8c59-755d-4516-b8d2-1621b38262b4"/>
    <xsd:import namespace="65111c24-9a2a-477f-abc3-258134d3f2a0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4:SharedWithUsers" minOccurs="0"/>
                <xsd:element ref="ns4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8cb13b-09cd-4f71-a146-5d96908aee3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ildmarkierungen" ma:readOnly="false" ma:fieldId="{5cf76f15-5ced-4ddc-b409-7134ff3c332f}" ma:taxonomyMulti="true" ma:sspId="5762c749-3c58-4e44-b2b3-1d952cc78e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c8c59-755d-4516-b8d2-1621b38262b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313d4892-713f-4b7a-bfd1-236a680d039a}" ma:internalName="TaxCatchAll" ma:showField="CatchAllData" ma:web="65111c24-9a2a-477f-abc3-258134d3f2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11c24-9a2a-477f-abc3-258134d3f2a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84c8c59-755d-4516-b8d2-1621b38262b4">
      <Value>241</Value>
    </TaxCatchAll>
    <lcf76f155ced4ddcb4097134ff3c332f xmlns="dd8cb13b-09cd-4f71-a146-5d96908aee3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5F5B90-80A8-4C33-AD4B-4ED19CA568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8cb13b-09cd-4f71-a146-5d96908aee33"/>
    <ds:schemaRef ds:uri="484c8c59-755d-4516-b8d2-1621b38262b4"/>
    <ds:schemaRef ds:uri="65111c24-9a2a-477f-abc3-258134d3f2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985437-8812-4ABE-89CE-3E49C89E0BF6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c9077d15-72ed-4fec-bcfe-3472729e9195"/>
    <ds:schemaRef ds:uri="http://www.w3.org/XML/1998/namespace"/>
    <ds:schemaRef ds:uri="http://purl.org/dc/dcmitype/"/>
    <ds:schemaRef ds:uri="484c8c59-755d-4516-b8d2-1621b38262b4"/>
    <ds:schemaRef ds:uri="dd8cb13b-09cd-4f71-a146-5d96908aee3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Update_24.10.2024</Template>
  <TotalTime>0</TotalTime>
  <Words>102</Words>
  <Application>Microsoft Office PowerPoint</Application>
  <PresentationFormat>Benutzerdefiniert</PresentationFormat>
  <Paragraphs>48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Calibri</vt:lpstr>
      <vt:lpstr>Georgia</vt:lpstr>
      <vt:lpstr>Lucida Sans</vt:lpstr>
      <vt:lpstr>UnitSlabPro</vt:lpstr>
      <vt:lpstr>Wingdings 3</vt:lpstr>
      <vt:lpstr>BFH_PPT_Vorlage_16-9</vt:lpstr>
      <vt:lpstr>MSE-Master-Thesis – Grundidee</vt:lpstr>
      <vt:lpstr>Motivation</vt:lpstr>
      <vt:lpstr>Konventionelle Programmierung</vt:lpstr>
      <vt:lpstr>Idee</vt:lpstr>
      <vt:lpstr>Ziel</vt:lpstr>
      <vt:lpstr>Vorteile dieser Struktur</vt:lpstr>
      <vt:lpstr>Workflow – SneakPeak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Spatz Yannick</dc:creator>
  <dc:description> </dc:description>
  <cp:lastModifiedBy>Spatz Yannick</cp:lastModifiedBy>
  <cp:revision>1</cp:revision>
  <cp:lastPrinted>2013-08-23T11:57:04Z</cp:lastPrinted>
  <dcterms:created xsi:type="dcterms:W3CDTF">2024-10-24T06:05:16Z</dcterms:created>
  <dcterms:modified xsi:type="dcterms:W3CDTF">2024-12-03T21:29:41Z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0x0101006C5E7711755FE64DB61EA4D9FB910FA3</vt:lpwstr>
  </property>
  <property fmtid="{D5CDD505-2E9C-101B-9397-08002B2CF9AE}" pid="4" name="TaxCatchAll">
    <vt:lpwstr>241;#Vorlage|de1a6d3c-ac6a-4b34-8edd-308eb81066db</vt:lpwstr>
  </property>
</Properties>
</file>