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hz1g1PlibUCgFRgDnW00oSqv/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6da908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06da908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06da908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06da908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06da908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06da908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06da908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06da908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06da9087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06da908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06da908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06da908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06da908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06da908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6da90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06da90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9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ASSIGNMENT   2</a:t>
            </a:r>
            <a:br>
              <a:rPr lang="en-GB"/>
            </a:br>
            <a:r>
              <a:rPr lang="en-GB"/>
              <a:t>Q.1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GB" sz="1700"/>
              <a:t>YUVRAJ</a:t>
            </a:r>
            <a:br>
              <a:rPr b="1" lang="en-GB" sz="1700"/>
            </a:br>
            <a:r>
              <a:rPr b="1" lang="en-GB" sz="1700"/>
              <a:t> </a:t>
            </a:r>
            <a:br>
              <a:rPr b="1" lang="en-GB" sz="1700"/>
            </a:br>
            <a:r>
              <a:rPr b="1" lang="en-GB" sz="1700"/>
              <a:t>201170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06da90876_0_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UNDEFORMED</a:t>
            </a:r>
            <a:endParaRPr/>
          </a:p>
        </p:txBody>
      </p:sp>
      <p:sp>
        <p:nvSpPr>
          <p:cNvPr id="195" name="Google Shape;195;ge06da90876_0_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</a:t>
            </a:r>
            <a:endParaRPr/>
          </a:p>
        </p:txBody>
      </p:sp>
      <p:pic>
        <p:nvPicPr>
          <p:cNvPr id="196" name="Google Shape;196;ge06da9087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363" y="976900"/>
            <a:ext cx="4825274" cy="38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06da90876_0_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UNDEFORMED</a:t>
            </a:r>
            <a:endParaRPr/>
          </a:p>
        </p:txBody>
      </p:sp>
      <p:sp>
        <p:nvSpPr>
          <p:cNvPr id="202" name="Google Shape;202;ge06da90876_0_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XY</a:t>
            </a:r>
            <a:endParaRPr/>
          </a:p>
        </p:txBody>
      </p:sp>
      <p:pic>
        <p:nvPicPr>
          <p:cNvPr id="203" name="Google Shape;203;ge06da9087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275" y="1073100"/>
            <a:ext cx="4699451" cy="36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6da90876_0_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UNDEFORMED</a:t>
            </a:r>
            <a:endParaRPr/>
          </a:p>
        </p:txBody>
      </p:sp>
      <p:sp>
        <p:nvSpPr>
          <p:cNvPr id="209" name="Google Shape;209;ge06da90876_0_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XZ</a:t>
            </a:r>
            <a:endParaRPr/>
          </a:p>
        </p:txBody>
      </p:sp>
      <p:pic>
        <p:nvPicPr>
          <p:cNvPr id="210" name="Google Shape;210;ge06da90876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26" y="858450"/>
            <a:ext cx="4807749" cy="41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06da90876_0_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UNDEFORMED</a:t>
            </a:r>
            <a:endParaRPr/>
          </a:p>
        </p:txBody>
      </p:sp>
      <p:sp>
        <p:nvSpPr>
          <p:cNvPr id="216" name="Google Shape;216;ge06da90876_0_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YZ</a:t>
            </a:r>
            <a:endParaRPr/>
          </a:p>
        </p:txBody>
      </p:sp>
      <p:pic>
        <p:nvPicPr>
          <p:cNvPr id="217" name="Google Shape;217;ge06da9087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962" y="1032363"/>
            <a:ext cx="4996076" cy="39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06da90876_0_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DEFORMED</a:t>
            </a:r>
            <a:endParaRPr/>
          </a:p>
        </p:txBody>
      </p:sp>
      <p:sp>
        <p:nvSpPr>
          <p:cNvPr id="223" name="Google Shape;223;ge06da90876_0_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</a:t>
            </a:r>
            <a:endParaRPr/>
          </a:p>
        </p:txBody>
      </p:sp>
      <p:pic>
        <p:nvPicPr>
          <p:cNvPr id="224" name="Google Shape;224;ge06da9087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75" y="880700"/>
            <a:ext cx="4973851" cy="4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06da90876_0_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DEFORMED</a:t>
            </a:r>
            <a:endParaRPr/>
          </a:p>
        </p:txBody>
      </p:sp>
      <p:sp>
        <p:nvSpPr>
          <p:cNvPr id="230" name="Google Shape;230;ge06da90876_0_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XZ</a:t>
            </a:r>
            <a:endParaRPr/>
          </a:p>
        </p:txBody>
      </p:sp>
      <p:pic>
        <p:nvPicPr>
          <p:cNvPr id="231" name="Google Shape;231;ge06da90876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688" y="962075"/>
            <a:ext cx="4694625" cy="40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06da90876_1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Value of a = 0</a:t>
            </a:r>
            <a:br>
              <a:rPr lang="en-GB"/>
            </a:br>
            <a:r>
              <a:rPr lang="en-GB"/>
              <a:t>Roll number = 201170</a:t>
            </a:r>
            <a:endParaRPr/>
          </a:p>
        </p:txBody>
      </p:sp>
      <p:sp>
        <p:nvSpPr>
          <p:cNvPr id="237" name="Google Shape;237;ge06da90876_1_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increase the stability , some extra members have been added at </a:t>
            </a:r>
            <a:r>
              <a:rPr lang="en-GB"/>
              <a:t>outer edges.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UNDEFORMED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3D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576" y="1155825"/>
            <a:ext cx="4348849" cy="332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UNDEFORMED</a:t>
            </a:r>
            <a:endParaRPr/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1376525" y="1567550"/>
            <a:ext cx="6649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XY</a:t>
            </a:r>
            <a:endParaRPr/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563" y="1226450"/>
            <a:ext cx="4290874" cy="3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UNDEFORMED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XZ</a:t>
            </a:r>
            <a:endParaRPr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663" y="1116750"/>
            <a:ext cx="5032674" cy="357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UNDEFORMED</a:t>
            </a: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YZ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700" y="1150775"/>
            <a:ext cx="4242600" cy="37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DEFORMED</a:t>
            </a:r>
            <a:endParaRPr/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3D</a:t>
            </a:r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099" y="1050925"/>
            <a:ext cx="4465801" cy="35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DEFORMED</a:t>
            </a:r>
            <a:endParaRPr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XZ</a:t>
            </a:r>
            <a:endParaRPr/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562" y="1073100"/>
            <a:ext cx="4412875" cy="36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-GB" sz="3500"/>
              <a:t>Value Of </a:t>
            </a:r>
            <a:r>
              <a:rPr b="1" lang="en-GB" sz="3500"/>
              <a:t>a = 7</a:t>
            </a:r>
            <a:br>
              <a:rPr b="1" lang="en-GB" sz="3500"/>
            </a:br>
            <a:r>
              <a:rPr b="1" lang="en-GB" sz="3500"/>
              <a:t>Roll number = 201170</a:t>
            </a:r>
            <a:endParaRPr b="1"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06da90876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  2</a:t>
            </a:r>
            <a:br>
              <a:rPr lang="en-GB"/>
            </a:br>
            <a:r>
              <a:rPr lang="en-GB"/>
              <a:t>Q.2</a:t>
            </a:r>
            <a:endParaRPr/>
          </a:p>
        </p:txBody>
      </p:sp>
      <p:sp>
        <p:nvSpPr>
          <p:cNvPr id="189" name="Google Shape;189;ge06da90876_0_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