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593EC7-810D-4B79-B565-5AD842107211}">
          <p14:sldIdLst>
            <p14:sldId id="258"/>
            <p14:sldId id="257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87A4C5-E907-41DE-A9D8-F65FE5520683}" v="1" dt="2022-11-22T06:16:51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ah Akkari" userId="1c4529ac8cbeb2cb" providerId="LiveId" clId="{7687A4C5-E907-41DE-A9D8-F65FE5520683}"/>
    <pc:docChg chg="custSel delSld modSld">
      <pc:chgData name="Salah Akkari" userId="1c4529ac8cbeb2cb" providerId="LiveId" clId="{7687A4C5-E907-41DE-A9D8-F65FE5520683}" dt="2022-11-22T06:30:59.924" v="1670" actId="47"/>
      <pc:docMkLst>
        <pc:docMk/>
      </pc:docMkLst>
      <pc:sldChg chg="modSp mod">
        <pc:chgData name="Salah Akkari" userId="1c4529ac8cbeb2cb" providerId="LiveId" clId="{7687A4C5-E907-41DE-A9D8-F65FE5520683}" dt="2022-11-22T06:24:37.732" v="1016" actId="20577"/>
        <pc:sldMkLst>
          <pc:docMk/>
          <pc:sldMk cId="482195853" sldId="257"/>
        </pc:sldMkLst>
        <pc:spChg chg="mod">
          <ac:chgData name="Salah Akkari" userId="1c4529ac8cbeb2cb" providerId="LiveId" clId="{7687A4C5-E907-41DE-A9D8-F65FE5520683}" dt="2022-11-22T06:24:37.732" v="1016" actId="20577"/>
          <ac:spMkLst>
            <pc:docMk/>
            <pc:sldMk cId="482195853" sldId="257"/>
            <ac:spMk id="3" creationId="{7A172C53-265B-4083-B58C-E9E5C46FFDF3}"/>
          </ac:spMkLst>
        </pc:spChg>
      </pc:sldChg>
      <pc:sldChg chg="addSp modSp mod setBg">
        <pc:chgData name="Salah Akkari" userId="1c4529ac8cbeb2cb" providerId="LiveId" clId="{7687A4C5-E907-41DE-A9D8-F65FE5520683}" dt="2022-11-22T06:24:13.734" v="947" actId="20577"/>
        <pc:sldMkLst>
          <pc:docMk/>
          <pc:sldMk cId="109118407" sldId="259"/>
        </pc:sldMkLst>
        <pc:spChg chg="mod">
          <ac:chgData name="Salah Akkari" userId="1c4529ac8cbeb2cb" providerId="LiveId" clId="{7687A4C5-E907-41DE-A9D8-F65FE5520683}" dt="2022-11-22T06:16:29.241" v="806" actId="26606"/>
          <ac:spMkLst>
            <pc:docMk/>
            <pc:sldMk cId="109118407" sldId="259"/>
            <ac:spMk id="2" creationId="{BCCE3FEB-2A86-483F-B746-6CD61C478649}"/>
          </ac:spMkLst>
        </pc:spChg>
        <pc:spChg chg="mod">
          <ac:chgData name="Salah Akkari" userId="1c4529ac8cbeb2cb" providerId="LiveId" clId="{7687A4C5-E907-41DE-A9D8-F65FE5520683}" dt="2022-11-22T06:24:13.734" v="947" actId="20577"/>
          <ac:spMkLst>
            <pc:docMk/>
            <pc:sldMk cId="109118407" sldId="259"/>
            <ac:spMk id="3" creationId="{C536EA14-125C-4D82-8EDB-68C7DCD369F1}"/>
          </ac:spMkLst>
        </pc:spChg>
        <pc:spChg chg="add">
          <ac:chgData name="Salah Akkari" userId="1c4529ac8cbeb2cb" providerId="LiveId" clId="{7687A4C5-E907-41DE-A9D8-F65FE5520683}" dt="2022-11-22T06:16:29.241" v="806" actId="26606"/>
          <ac:spMkLst>
            <pc:docMk/>
            <pc:sldMk cId="109118407" sldId="259"/>
            <ac:spMk id="10" creationId="{058A14AF-9FB5-4CC7-BA35-E8E85D3EDF0E}"/>
          </ac:spMkLst>
        </pc:spChg>
        <pc:spChg chg="add">
          <ac:chgData name="Salah Akkari" userId="1c4529ac8cbeb2cb" providerId="LiveId" clId="{7687A4C5-E907-41DE-A9D8-F65FE5520683}" dt="2022-11-22T06:16:29.241" v="806" actId="26606"/>
          <ac:spMkLst>
            <pc:docMk/>
            <pc:sldMk cId="109118407" sldId="259"/>
            <ac:spMk id="12" creationId="{3A9A4357-BD1D-4622-A4FE-766E6AB8DE84}"/>
          </ac:spMkLst>
        </pc:spChg>
        <pc:spChg chg="add">
          <ac:chgData name="Salah Akkari" userId="1c4529ac8cbeb2cb" providerId="LiveId" clId="{7687A4C5-E907-41DE-A9D8-F65FE5520683}" dt="2022-11-22T06:16:29.241" v="806" actId="26606"/>
          <ac:spMkLst>
            <pc:docMk/>
            <pc:sldMk cId="109118407" sldId="259"/>
            <ac:spMk id="14" creationId="{E659831F-0D9A-4C63-9EBB-8435B85A440F}"/>
          </ac:spMkLst>
        </pc:spChg>
        <pc:spChg chg="add">
          <ac:chgData name="Salah Akkari" userId="1c4529ac8cbeb2cb" providerId="LiveId" clId="{7687A4C5-E907-41DE-A9D8-F65FE5520683}" dt="2022-11-22T06:16:29.241" v="806" actId="26606"/>
          <ac:spMkLst>
            <pc:docMk/>
            <pc:sldMk cId="109118407" sldId="259"/>
            <ac:spMk id="16" creationId="{E6995CE5-F890-4ABA-82A2-26507CE8D2A3}"/>
          </ac:spMkLst>
        </pc:spChg>
        <pc:picChg chg="add mod">
          <ac:chgData name="Salah Akkari" userId="1c4529ac8cbeb2cb" providerId="LiveId" clId="{7687A4C5-E907-41DE-A9D8-F65FE5520683}" dt="2022-11-22T06:16:33.030" v="807" actId="1076"/>
          <ac:picMkLst>
            <pc:docMk/>
            <pc:sldMk cId="109118407" sldId="259"/>
            <ac:picMk id="5" creationId="{4818B95E-59AE-4483-9C72-6B15EEEA8BA1}"/>
          </ac:picMkLst>
        </pc:picChg>
        <pc:picChg chg="add mod">
          <ac:chgData name="Salah Akkari" userId="1c4529ac8cbeb2cb" providerId="LiveId" clId="{7687A4C5-E907-41DE-A9D8-F65FE5520683}" dt="2022-11-22T06:21:24.863" v="829" actId="1076"/>
          <ac:picMkLst>
            <pc:docMk/>
            <pc:sldMk cId="109118407" sldId="259"/>
            <ac:picMk id="9" creationId="{D836E1E9-F979-4F8A-B461-7B9F19F163E4}"/>
          </ac:picMkLst>
        </pc:picChg>
        <pc:picChg chg="add mod modCrop">
          <ac:chgData name="Salah Akkari" userId="1c4529ac8cbeb2cb" providerId="LiveId" clId="{7687A4C5-E907-41DE-A9D8-F65FE5520683}" dt="2022-11-22T06:18:03.886" v="819" actId="1076"/>
          <ac:picMkLst>
            <pc:docMk/>
            <pc:sldMk cId="109118407" sldId="259"/>
            <ac:picMk id="11" creationId="{FA43E829-16EB-41B6-B29A-E9B1AA73AC38}"/>
          </ac:picMkLst>
        </pc:picChg>
        <pc:cxnChg chg="add mod">
          <ac:chgData name="Salah Akkari" userId="1c4529ac8cbeb2cb" providerId="LiveId" clId="{7687A4C5-E907-41DE-A9D8-F65FE5520683}" dt="2022-11-22T06:18:08.386" v="825" actId="1035"/>
          <ac:cxnSpMkLst>
            <pc:docMk/>
            <pc:sldMk cId="109118407" sldId="259"/>
            <ac:cxnSpMk id="7" creationId="{7C529960-665E-4F2D-BE77-AACC23E0A5EE}"/>
          </ac:cxnSpMkLst>
        </pc:cxnChg>
      </pc:sldChg>
      <pc:sldChg chg="modSp mod">
        <pc:chgData name="Salah Akkari" userId="1c4529ac8cbeb2cb" providerId="LiveId" clId="{7687A4C5-E907-41DE-A9D8-F65FE5520683}" dt="2022-11-22T06:28:34.083" v="1437" actId="20577"/>
        <pc:sldMkLst>
          <pc:docMk/>
          <pc:sldMk cId="4223016272" sldId="260"/>
        </pc:sldMkLst>
        <pc:spChg chg="mod">
          <ac:chgData name="Salah Akkari" userId="1c4529ac8cbeb2cb" providerId="LiveId" clId="{7687A4C5-E907-41DE-A9D8-F65FE5520683}" dt="2022-11-22T06:24:49.332" v="1026" actId="20577"/>
          <ac:spMkLst>
            <pc:docMk/>
            <pc:sldMk cId="4223016272" sldId="260"/>
            <ac:spMk id="2" creationId="{A79A7279-8687-4033-8F75-08BF03A559B2}"/>
          </ac:spMkLst>
        </pc:spChg>
        <pc:spChg chg="mod">
          <ac:chgData name="Salah Akkari" userId="1c4529ac8cbeb2cb" providerId="LiveId" clId="{7687A4C5-E907-41DE-A9D8-F65FE5520683}" dt="2022-11-22T06:28:34.083" v="1437" actId="20577"/>
          <ac:spMkLst>
            <pc:docMk/>
            <pc:sldMk cId="4223016272" sldId="260"/>
            <ac:spMk id="3" creationId="{04E80D5A-F4A0-41E6-88E5-50F62C238579}"/>
          </ac:spMkLst>
        </pc:spChg>
      </pc:sldChg>
      <pc:sldChg chg="modSp mod">
        <pc:chgData name="Salah Akkari" userId="1c4529ac8cbeb2cb" providerId="LiveId" clId="{7687A4C5-E907-41DE-A9D8-F65FE5520683}" dt="2022-11-22T06:30:43.797" v="1669" actId="20577"/>
        <pc:sldMkLst>
          <pc:docMk/>
          <pc:sldMk cId="3354719478" sldId="261"/>
        </pc:sldMkLst>
        <pc:spChg chg="mod">
          <ac:chgData name="Salah Akkari" userId="1c4529ac8cbeb2cb" providerId="LiveId" clId="{7687A4C5-E907-41DE-A9D8-F65FE5520683}" dt="2022-11-22T06:29:10.487" v="1446" actId="20577"/>
          <ac:spMkLst>
            <pc:docMk/>
            <pc:sldMk cId="3354719478" sldId="261"/>
            <ac:spMk id="2" creationId="{ABC97A3D-E6AC-4E81-8EB2-E278D27250CC}"/>
          </ac:spMkLst>
        </pc:spChg>
        <pc:spChg chg="mod">
          <ac:chgData name="Salah Akkari" userId="1c4529ac8cbeb2cb" providerId="LiveId" clId="{7687A4C5-E907-41DE-A9D8-F65FE5520683}" dt="2022-11-22T06:30:43.797" v="1669" actId="20577"/>
          <ac:spMkLst>
            <pc:docMk/>
            <pc:sldMk cId="3354719478" sldId="261"/>
            <ac:spMk id="3" creationId="{11344527-86BF-4FD4-A9EE-971FBFF0AB01}"/>
          </ac:spMkLst>
        </pc:spChg>
      </pc:sldChg>
      <pc:sldChg chg="del">
        <pc:chgData name="Salah Akkari" userId="1c4529ac8cbeb2cb" providerId="LiveId" clId="{7687A4C5-E907-41DE-A9D8-F65FE5520683}" dt="2022-11-22T06:30:59.924" v="1670" actId="47"/>
        <pc:sldMkLst>
          <pc:docMk/>
          <pc:sldMk cId="3397573974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7F9D-347D-4838-A0F5-1D418E56F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E4DCD-6433-42A2-A9EA-7D59CC2A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64A25-DA4D-4496-BE13-2C296619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D01C-DFD5-487B-A7ED-6C1D0A94D35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D75DC-1CFB-49BE-B6C4-9F17513C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BD8B7-1DA5-407B-BCED-6643F8E4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3A4E-1C3F-4854-9240-ACD05F3F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3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0E9A-931D-4354-A69A-521CEEF5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D920C-FF67-4663-8A45-FF8F40A80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F2766-9A5D-4498-9B53-FE2EF914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D01C-DFD5-487B-A7ED-6C1D0A94D35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5FE8C-1583-4395-A763-F9F76B0E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68F2E-0180-449A-85A8-6681FB35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3A4E-1C3F-4854-9240-ACD05F3F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8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A243C-7717-4D47-95B2-49C5A5FE1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CD895-7CB4-4BB0-8495-A95EF820C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5E9B7-5194-426A-A330-8B79DE09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D01C-DFD5-487B-A7ED-6C1D0A94D35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32AD5-16AF-475E-8A3E-D822DE86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F56F6-57DB-4B50-9DC5-BABAF9AE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3A4E-1C3F-4854-9240-ACD05F3F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4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4510-635A-4116-A9C7-C065239F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7831E-B8D9-4A0E-9DBD-19297612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E751D-2BBB-477A-BA78-5CE0EB7D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D01C-DFD5-487B-A7ED-6C1D0A94D35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FC10A-1D08-42A2-876D-39C577F2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6436D-8067-4164-B1AB-EDDDEB30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3A4E-1C3F-4854-9240-ACD05F3F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8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8880-4601-4546-8770-2BD05D9A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78AB5-918B-43B9-B421-6B347BC3C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8632A-0696-4218-8077-029DBC9E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D01C-DFD5-487B-A7ED-6C1D0A94D35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C1744-44EA-4BC6-85A3-35EAD731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02227-119D-45A4-89BE-7252C194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3A4E-1C3F-4854-9240-ACD05F3F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0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3C31-2346-4F38-9DBC-7B4AC820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7EFD-E62E-4A02-8471-BADE88114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57AB3-7596-45FC-BFBA-9F578335B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58599-408C-4626-8028-1270707B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D01C-DFD5-487B-A7ED-6C1D0A94D35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BEDA2-5723-45DE-B818-0BB46A90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0EF6D-7264-4D27-B8B0-F6944A4C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3A4E-1C3F-4854-9240-ACD05F3F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6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0E16-2833-4137-A519-7D59EE73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59052-D818-40BB-8E7F-FA7E5C148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08A03-2B91-4A92-B788-5E4F3D7BE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0D7E6-FC9D-4EAA-B500-2F456DCC7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23C8B-5F24-40D5-8E7F-B8EF92154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90DCD-356B-4B8A-9BA9-4E0291C2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D01C-DFD5-487B-A7ED-6C1D0A94D35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1BDF7-D580-40C4-A6AA-88EACDA1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7759A-FA58-4280-89E9-4972E338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3A4E-1C3F-4854-9240-ACD05F3F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0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FF9A-A966-4083-BF31-7CE983E1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95E02-E3D9-4C62-80AA-DBA84BFA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D01C-DFD5-487B-A7ED-6C1D0A94D35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6AD0B-8460-4B69-94A8-198BAC30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0FB57-B15E-4E27-BF8C-674600BB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3A4E-1C3F-4854-9240-ACD05F3F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5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F409C-229D-4842-851A-D5633684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D01C-DFD5-487B-A7ED-6C1D0A94D35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DC1A5-D240-44A8-AAEC-407090F6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AD7F9-07C1-4AD0-AD35-27AC2D04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3A4E-1C3F-4854-9240-ACD05F3F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4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D2F1-58BB-4211-81DD-167C2EF3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6F7AB-40A2-42F5-932A-594135E40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A754B-0865-4B10-820F-4A7942E6A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E53F3-D90F-4664-9CF7-7D61992B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D01C-DFD5-487B-A7ED-6C1D0A94D35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D67EA-5CE4-4B9F-BBDD-7A7F4363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4587D-A688-4D50-A583-6E1BA4A7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3A4E-1C3F-4854-9240-ACD05F3F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9336-6CD3-4894-ABAD-FF3C5399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412ED-0AFC-40B0-8B2D-8841F2C6B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335EE-1E4B-42C0-9591-D648D0C4A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8C567-C5D3-4EF5-838C-6E08BDAF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D01C-DFD5-487B-A7ED-6C1D0A94D35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F1D2A-8CAF-464A-A72E-6104952A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2F2F3-3335-42BF-BCFD-BC2ECD47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93A4E-1C3F-4854-9240-ACD05F3F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5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ECBA60-C078-46BB-A3FB-A5C67197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27538-4D30-4A91-BBF9-CF2059FDF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95D3F-19A8-4410-84AF-2AE8031F8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6D01C-DFD5-487B-A7ED-6C1D0A94D35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9F0EF-A828-47BF-9D4F-061DD1303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8340C-2AD0-4662-815D-A541022FE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93A4E-1C3F-4854-9240-ACD05F3F5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9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artnet.com/art-world/artificial-intelligence-art-history-2045520" TargetMode="External"/><Relationship Id="rId2" Type="http://schemas.openxmlformats.org/officeDocument/2006/relationships/hyperlink" Target="https://www.v7labs.com/blog/ai-generated-ar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-coded on electronic circuit board">
            <a:extLst>
              <a:ext uri="{FF2B5EF4-FFF2-40B4-BE49-F238E27FC236}">
                <a16:creationId xmlns:a16="http://schemas.microsoft.com/office/drawing/2014/main" id="{6AD0C8B7-B52F-751E-D9F8-83437548E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971" b="1012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D6543A-3FB3-4ADB-80D9-A2C105E0D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Art creation using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22E36-C30B-4A38-9681-7D9682261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M.Zaki Al Akkari</a:t>
            </a:r>
          </a:p>
          <a:p>
            <a:r>
              <a:rPr lang="en-US" dirty="0">
                <a:solidFill>
                  <a:srgbClr val="FFFFFF"/>
                </a:solidFill>
              </a:rPr>
              <a:t>K00233639@student.lit.ie</a:t>
            </a:r>
          </a:p>
        </p:txBody>
      </p:sp>
    </p:spTree>
    <p:extLst>
      <p:ext uri="{BB962C8B-B14F-4D97-AF65-F5344CB8AC3E}">
        <p14:creationId xmlns:p14="http://schemas.microsoft.com/office/powerpoint/2010/main" val="4251529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6F1B-8D5E-46A3-8746-DF78900E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creating art using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72C53-265B-4083-B58C-E9E5C46FF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 creation is very time demanding and requires huge effort from artist (months or years).</a:t>
            </a:r>
          </a:p>
          <a:p>
            <a:r>
              <a:rPr lang="en-US" dirty="0"/>
              <a:t>This will result in very expensive prices to own a piece of art.</a:t>
            </a:r>
          </a:p>
          <a:p>
            <a:r>
              <a:rPr lang="en-US" dirty="0"/>
              <a:t>Using Generative Adversarial Networks(GAN) would be a practical and cheaper alternative.</a:t>
            </a:r>
          </a:p>
          <a:p>
            <a:r>
              <a:rPr lang="en-US" dirty="0"/>
              <a:t>It would allow us to create art instantly on-demand and with much cheaper price.</a:t>
            </a:r>
          </a:p>
          <a:p>
            <a:r>
              <a:rPr lang="en-US" dirty="0"/>
              <a:t>Not much research on the performance of GANs for generating fine art.</a:t>
            </a:r>
          </a:p>
        </p:txBody>
      </p:sp>
    </p:spTree>
    <p:extLst>
      <p:ext uri="{BB962C8B-B14F-4D97-AF65-F5344CB8AC3E}">
        <p14:creationId xmlns:p14="http://schemas.microsoft.com/office/powerpoint/2010/main" val="48219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E3FEB-2A86-483F-B746-6CD61C47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How can we generate art using AI?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EA14-125C-4D82-8EDB-68C7DCD36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000" dirty="0"/>
              <a:t>We can achieve this using GAN</a:t>
            </a:r>
          </a:p>
          <a:p>
            <a:r>
              <a:rPr lang="en-US" sz="2000" dirty="0"/>
              <a:t>The GAN model will have two deep learning models: A generator and a discriminator.</a:t>
            </a:r>
          </a:p>
          <a:p>
            <a:r>
              <a:rPr lang="en-US" sz="2000" dirty="0"/>
              <a:t>The generator will generate images based on a latent noise space and the discriminator will discriminate between real images from the training dataset and fake images generated by the generator.</a:t>
            </a:r>
          </a:p>
          <a:p>
            <a:r>
              <a:rPr lang="en-US" sz="2000" dirty="0"/>
              <a:t>As the generator keeps monitoring the discriminator performance it will slowly but surely improve its performance in fooling the discriminator.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8B95E-59AE-4483-9C72-6B15EEEA8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504" y="2693734"/>
            <a:ext cx="5150277" cy="103005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43E829-16EB-41B6-B29A-E9B1AA73AC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64" t="20177" r="42340" b="34806"/>
          <a:stretch/>
        </p:blipFill>
        <p:spPr>
          <a:xfrm>
            <a:off x="7653020" y="3963208"/>
            <a:ext cx="817623" cy="97406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529960-665E-4F2D-BE77-AACC23E0A5EE}"/>
              </a:ext>
            </a:extLst>
          </p:cNvPr>
          <p:cNvCxnSpPr/>
          <p:nvPr/>
        </p:nvCxnSpPr>
        <p:spPr>
          <a:xfrm>
            <a:off x="8017164" y="3671036"/>
            <a:ext cx="0" cy="23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836E1E9-F979-4F8A-B461-7B9F19F16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145" y="2507066"/>
            <a:ext cx="777747" cy="75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7279-8687-4033-8F75-08BF03A5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80D5A-F4A0-41E6-88E5-50F62C238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GANs requires considerable time of computation and requires a good Graphic Processing Unit(GPU) to train the deep learning models specifically when dealing with large image size.</a:t>
            </a:r>
          </a:p>
          <a:p>
            <a:r>
              <a:rPr lang="en-US" dirty="0"/>
              <a:t>Fine-tuning the deep learning models and comparing the performance </a:t>
            </a:r>
            <a:r>
              <a:rPr lang="en-US"/>
              <a:t>of different </a:t>
            </a:r>
            <a:r>
              <a:rPr lang="en-US" dirty="0"/>
              <a:t>models also requires strategic thinking and good literature review.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1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7A3D-E6AC-4E81-8EB2-E278D2725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44527-86BF-4FD4-A9EE-971FBFF0A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literature review.</a:t>
            </a:r>
          </a:p>
          <a:p>
            <a:r>
              <a:rPr lang="en-US" dirty="0"/>
              <a:t>Choose appropriate art datasets.</a:t>
            </a:r>
          </a:p>
          <a:p>
            <a:r>
              <a:rPr lang="en-US" dirty="0"/>
              <a:t>Train and fine-tune the models.</a:t>
            </a:r>
          </a:p>
          <a:p>
            <a:r>
              <a:rPr lang="en-US" dirty="0"/>
              <a:t>Report results and finding.</a:t>
            </a:r>
          </a:p>
          <a:p>
            <a:r>
              <a:rPr lang="en-US" dirty="0"/>
              <a:t>Deploy the model in a more general context.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71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F1DA-6C91-4F5A-D54A-65021C4C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ACF98-0E0F-05E2-852C-4505214A7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Kundu, Rohit. “AI-Generated Art: From Text to Images &amp; beyond [Examples].” Www.v7labs.com, 25 Oct. 2022, www.v7labs.com/blog/ai-generated-art.</a:t>
            </a:r>
            <a:endParaRPr lang="en-IE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Rea, Naomi. “How Did A.I. Art Evolve? Here’s a 5,000-Year Timeline of Artists Employing Artificial Intelligence, from the Ancient Inca to Modern-Day GANs.” </a:t>
            </a:r>
            <a:r>
              <a:rPr lang="en-I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Artnet</a:t>
            </a:r>
            <a:r>
              <a:rPr lang="en-I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 News, 16 Dec. 2021, news.artnet.com/art-world/artificial-intelligence-art-history-2045520.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6416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C92D-65CD-4B10-5D3D-19798BEAD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9614"/>
            <a:ext cx="10515600" cy="5787349"/>
          </a:xfrm>
        </p:spPr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0" indent="0" algn="ctr">
              <a:buNone/>
            </a:pPr>
            <a:r>
              <a:rPr lang="en-IE" sz="4400" dirty="0"/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137658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Art creation using AI</vt:lpstr>
      <vt:lpstr>Why creating art using AI?</vt:lpstr>
      <vt:lpstr>How can we generate art using AI?</vt:lpstr>
      <vt:lpstr>Challenges</vt:lpstr>
      <vt:lpstr>Approach</vt:lpstr>
      <vt:lpstr>Bibliography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creation using AI</dc:title>
  <dc:creator>Salaheddin Alakkari</dc:creator>
  <cp:lastModifiedBy>M.Zaki Al Akkari</cp:lastModifiedBy>
  <cp:revision>17</cp:revision>
  <dcterms:created xsi:type="dcterms:W3CDTF">2022-11-22T02:51:33Z</dcterms:created>
  <dcterms:modified xsi:type="dcterms:W3CDTF">2022-11-23T06:27:00Z</dcterms:modified>
</cp:coreProperties>
</file>