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loud" panose="020B0604020202020204" charset="0"/>
      <p:regular r:id="rId10"/>
    </p:embeddedFont>
    <p:embeddedFont>
      <p:font typeface="Helios" panose="020B0604020202020204" charset="0"/>
      <p:regular r:id="rId11"/>
    </p:embeddedFont>
    <p:embeddedFont>
      <p:font typeface="Inter" panose="020B0604020202020204" charset="0"/>
      <p:regular r:id="rId12"/>
    </p:embeddedFont>
    <p:embeddedFont>
      <p:font typeface="League Spartan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49961-BC47-47A8-B0B7-DECED06C96E3}" type="datetimeFigureOut">
              <a:rPr lang="en-PK" smtClean="0"/>
              <a:t>27/08/2025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2A43A-0997-4E84-9C2A-1103E67789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21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2A43A-0997-4E84-9C2A-1103E677898F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6904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666" b="-16666"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520038" cy="10287000"/>
            <a:chOff x="0" y="0"/>
            <a:chExt cx="4877705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77705" cy="2709333"/>
            </a:xfrm>
            <a:custGeom>
              <a:avLst/>
              <a:gdLst/>
              <a:ahLst/>
              <a:cxnLst/>
              <a:rect l="l" t="t" r="r" b="b"/>
              <a:pathLst>
                <a:path w="4877705" h="2709333">
                  <a:moveTo>
                    <a:pt x="0" y="0"/>
                  </a:moveTo>
                  <a:lnTo>
                    <a:pt x="4877705" y="0"/>
                  </a:lnTo>
                  <a:lnTo>
                    <a:pt x="487770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>
                <a:alpha val="77647"/>
              </a:srgbClr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7770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4810163"/>
            <a:ext cx="6073106" cy="5476837"/>
          </a:xfrm>
          <a:custGeom>
            <a:avLst/>
            <a:gdLst/>
            <a:ahLst/>
            <a:cxnLst/>
            <a:rect l="l" t="t" r="r" b="b"/>
            <a:pathLst>
              <a:path w="6073106" h="5476837">
                <a:moveTo>
                  <a:pt x="0" y="0"/>
                </a:moveTo>
                <a:lnTo>
                  <a:pt x="6073106" y="0"/>
                </a:lnTo>
                <a:lnTo>
                  <a:pt x="6073106" y="5476837"/>
                </a:lnTo>
                <a:lnTo>
                  <a:pt x="0" y="5476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7" name="Freeform 7"/>
          <p:cNvSpPr/>
          <p:nvPr/>
        </p:nvSpPr>
        <p:spPr>
          <a:xfrm rot="-10800000">
            <a:off x="12214894" y="0"/>
            <a:ext cx="6073106" cy="5476837"/>
          </a:xfrm>
          <a:custGeom>
            <a:avLst/>
            <a:gdLst/>
            <a:ahLst/>
            <a:cxnLst/>
            <a:rect l="l" t="t" r="r" b="b"/>
            <a:pathLst>
              <a:path w="6073106" h="5476837">
                <a:moveTo>
                  <a:pt x="0" y="0"/>
                </a:moveTo>
                <a:lnTo>
                  <a:pt x="6073106" y="0"/>
                </a:lnTo>
                <a:lnTo>
                  <a:pt x="6073106" y="5476837"/>
                </a:lnTo>
                <a:lnTo>
                  <a:pt x="0" y="5476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8" name="TextBox 8"/>
          <p:cNvSpPr txBox="1"/>
          <p:nvPr/>
        </p:nvSpPr>
        <p:spPr>
          <a:xfrm>
            <a:off x="3431958" y="3305121"/>
            <a:ext cx="11424084" cy="3821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28"/>
              </a:lnSpc>
            </a:pPr>
            <a:r>
              <a:rPr lang="en-US" sz="12039" spc="288" dirty="0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FILE ORGANIZER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36361" y="7104810"/>
            <a:ext cx="3815277" cy="476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5"/>
              </a:lnSpc>
            </a:pPr>
            <a:r>
              <a:rPr lang="en-US" sz="2918" spc="172" dirty="0">
                <a:solidFill>
                  <a:srgbClr val="365679"/>
                </a:solidFill>
                <a:latin typeface="Helios"/>
                <a:ea typeface="Helios"/>
                <a:cs typeface="Helios"/>
                <a:sym typeface="Helios"/>
              </a:rPr>
              <a:t>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5112380" y="-148194"/>
            <a:ext cx="12727251" cy="12193285"/>
            <a:chOff x="0" y="0"/>
            <a:chExt cx="524208" cy="5022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4208" cy="502215"/>
            </a:xfrm>
            <a:custGeom>
              <a:avLst/>
              <a:gdLst/>
              <a:ahLst/>
              <a:cxnLst/>
              <a:rect l="l" t="t" r="r" b="b"/>
              <a:pathLst>
                <a:path w="524208" h="502215">
                  <a:moveTo>
                    <a:pt x="203200" y="0"/>
                  </a:moveTo>
                  <a:lnTo>
                    <a:pt x="524208" y="0"/>
                  </a:lnTo>
                  <a:lnTo>
                    <a:pt x="321008" y="502215"/>
                  </a:lnTo>
                  <a:lnTo>
                    <a:pt x="0" y="50221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600" y="-57150"/>
              <a:ext cx="321008" cy="55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8915400" y="6972300"/>
            <a:ext cx="5215465" cy="0"/>
          </a:xfrm>
          <a:prstGeom prst="line">
            <a:avLst/>
          </a:prstGeom>
          <a:ln w="85725" cap="flat">
            <a:solidFill>
              <a:srgbClr val="36567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K"/>
          </a:p>
        </p:txBody>
      </p:sp>
      <p:grpSp>
        <p:nvGrpSpPr>
          <p:cNvPr id="8" name="Group 8"/>
          <p:cNvGrpSpPr/>
          <p:nvPr/>
        </p:nvGrpSpPr>
        <p:grpSpPr>
          <a:xfrm rot="9902075">
            <a:off x="16121011" y="-1027108"/>
            <a:ext cx="3620223" cy="3167695"/>
            <a:chOff x="0" y="0"/>
            <a:chExt cx="812800" cy="711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65679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614871" y="2997400"/>
            <a:ext cx="9411143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dirty="0"/>
              <a:t>Name: Mohsin Zeb</a:t>
            </a:r>
            <a:endParaRPr lang="en-PK" sz="4000" dirty="0"/>
          </a:p>
          <a:p>
            <a:r>
              <a:rPr lang="en-US" sz="4800" b="1" dirty="0"/>
              <a:t>Intern ID:</a:t>
            </a:r>
            <a:r>
              <a:rPr lang="en-US" sz="4000" dirty="0"/>
              <a:t> </a:t>
            </a:r>
            <a:r>
              <a:rPr lang="en-US" sz="4800" b="1" dirty="0"/>
              <a:t>TN/IN02/PY/019</a:t>
            </a:r>
            <a:endParaRPr lang="en-PK" sz="4000" dirty="0"/>
          </a:p>
          <a:p>
            <a:r>
              <a:rPr lang="en-US" sz="4800" b="1" dirty="0"/>
              <a:t>Email ID : mohsinzebsm@gmail.com</a:t>
            </a:r>
            <a:endParaRPr lang="en-PK" sz="4000" dirty="0"/>
          </a:p>
          <a:p>
            <a:r>
              <a:rPr lang="en-US" sz="4800" b="1" dirty="0"/>
              <a:t>Domain: Python Development </a:t>
            </a:r>
            <a:endParaRPr lang="en-US" sz="80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30690" y="0"/>
            <a:ext cx="14732382" cy="12193285"/>
            <a:chOff x="0" y="0"/>
            <a:chExt cx="606795" cy="5022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6795" cy="502215"/>
            </a:xfrm>
            <a:custGeom>
              <a:avLst/>
              <a:gdLst/>
              <a:ahLst/>
              <a:cxnLst/>
              <a:rect l="l" t="t" r="r" b="b"/>
              <a:pathLst>
                <a:path w="606795" h="502215">
                  <a:moveTo>
                    <a:pt x="203200" y="0"/>
                  </a:moveTo>
                  <a:lnTo>
                    <a:pt x="606795" y="0"/>
                  </a:lnTo>
                  <a:lnTo>
                    <a:pt x="403595" y="502215"/>
                  </a:lnTo>
                  <a:lnTo>
                    <a:pt x="0" y="50221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600" y="-57150"/>
              <a:ext cx="403595" cy="559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905091" y="3748693"/>
            <a:ext cx="2050229" cy="0"/>
          </a:xfrm>
          <a:prstGeom prst="line">
            <a:avLst/>
          </a:prstGeom>
          <a:ln w="85725" cap="flat">
            <a:solidFill>
              <a:srgbClr val="36567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K"/>
          </a:p>
        </p:txBody>
      </p:sp>
      <p:sp>
        <p:nvSpPr>
          <p:cNvPr id="11" name="TextBox 11"/>
          <p:cNvSpPr txBox="1"/>
          <p:nvPr/>
        </p:nvSpPr>
        <p:spPr>
          <a:xfrm>
            <a:off x="914616" y="2280477"/>
            <a:ext cx="5542199" cy="1416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7"/>
              </a:lnSpc>
            </a:pPr>
            <a:r>
              <a:rPr lang="en-US" sz="4313" spc="103" dirty="0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is the File Organizer?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616" y="4530119"/>
            <a:ext cx="6130289" cy="448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5" lvl="1" indent="-248288" algn="l">
              <a:lnSpc>
                <a:spcPts val="3220"/>
              </a:lnSpc>
              <a:buFont typeface="Arial"/>
              <a:buChar char="•"/>
            </a:pPr>
            <a:r>
              <a:rPr lang="en-US" sz="2300" spc="273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 Python program to organize files in directories automatically.</a:t>
            </a:r>
          </a:p>
          <a:p>
            <a:pPr marL="496575" lvl="1" indent="-248288" algn="l">
              <a:lnSpc>
                <a:spcPts val="3220"/>
              </a:lnSpc>
              <a:buFont typeface="Arial"/>
              <a:buChar char="•"/>
            </a:pPr>
            <a:r>
              <a:rPr lang="en-US" sz="2300" spc="273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It organize files according to their Extension</a:t>
            </a:r>
          </a:p>
          <a:p>
            <a:pPr marL="496575" lvl="1" indent="-248288" algn="l">
              <a:lnSpc>
                <a:spcPts val="3220"/>
              </a:lnSpc>
              <a:buFont typeface="Arial"/>
              <a:buChar char="•"/>
            </a:pPr>
            <a:r>
              <a:rPr lang="en-US" sz="2300" spc="273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Reduces clutter by sorting files based on type, date, or user-defined categories.</a:t>
            </a:r>
          </a:p>
          <a:p>
            <a:pPr marL="496575" lvl="1" indent="-248288" algn="l">
              <a:lnSpc>
                <a:spcPts val="3220"/>
              </a:lnSpc>
              <a:buFont typeface="Arial"/>
              <a:buChar char="•"/>
            </a:pPr>
            <a:r>
              <a:rPr lang="en-US" sz="2300" spc="273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Saves time and improves productivity.</a:t>
            </a:r>
          </a:p>
          <a:p>
            <a:pPr algn="l">
              <a:lnSpc>
                <a:spcPts val="3220"/>
              </a:lnSpc>
            </a:pPr>
            <a:endParaRPr lang="en-US" sz="2300" spc="273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" name="Picture 8" descr="A screenshot of a computer program">
            <a:extLst>
              <a:ext uri="{FF2B5EF4-FFF2-40B4-BE49-F238E27FC236}">
                <a16:creationId xmlns:a16="http://schemas.microsoft.com/office/drawing/2014/main" id="{A6967329-0421-9409-0B8E-A1CE359DD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85" y="483820"/>
            <a:ext cx="10340008" cy="9319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5569083"/>
            <a:chOff x="0" y="0"/>
            <a:chExt cx="4816593" cy="14667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466754"/>
            </a:xfrm>
            <a:custGeom>
              <a:avLst/>
              <a:gdLst/>
              <a:ahLst/>
              <a:cxnLst/>
              <a:rect l="l" t="t" r="r" b="b"/>
              <a:pathLst>
                <a:path w="4816592" h="1466754">
                  <a:moveTo>
                    <a:pt x="0" y="0"/>
                  </a:moveTo>
                  <a:lnTo>
                    <a:pt x="4816592" y="0"/>
                  </a:lnTo>
                  <a:lnTo>
                    <a:pt x="4816592" y="1466754"/>
                  </a:lnTo>
                  <a:lnTo>
                    <a:pt x="0" y="1466754"/>
                  </a:ln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1523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1028700" y="4825576"/>
            <a:ext cx="2050229" cy="0"/>
          </a:xfrm>
          <a:prstGeom prst="line">
            <a:avLst/>
          </a:prstGeom>
          <a:ln w="85725" cap="flat">
            <a:solidFill>
              <a:srgbClr val="86B4C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K"/>
          </a:p>
        </p:txBody>
      </p:sp>
      <p:grpSp>
        <p:nvGrpSpPr>
          <p:cNvPr id="8" name="Group 8"/>
          <p:cNvGrpSpPr/>
          <p:nvPr/>
        </p:nvGrpSpPr>
        <p:grpSpPr>
          <a:xfrm>
            <a:off x="9668435" y="6204937"/>
            <a:ext cx="7590865" cy="3249786"/>
            <a:chOff x="0" y="0"/>
            <a:chExt cx="1999240" cy="8559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99240" cy="855911"/>
            </a:xfrm>
            <a:custGeom>
              <a:avLst/>
              <a:gdLst/>
              <a:ahLst/>
              <a:cxnLst/>
              <a:rect l="l" t="t" r="r" b="b"/>
              <a:pathLst>
                <a:path w="1999240" h="855911">
                  <a:moveTo>
                    <a:pt x="50995" y="0"/>
                  </a:moveTo>
                  <a:lnTo>
                    <a:pt x="1948245" y="0"/>
                  </a:lnTo>
                  <a:cubicBezTo>
                    <a:pt x="1961770" y="0"/>
                    <a:pt x="1974741" y="5373"/>
                    <a:pt x="1984304" y="14936"/>
                  </a:cubicBezTo>
                  <a:cubicBezTo>
                    <a:pt x="1993868" y="24499"/>
                    <a:pt x="1999240" y="37470"/>
                    <a:pt x="1999240" y="50995"/>
                  </a:cubicBezTo>
                  <a:lnTo>
                    <a:pt x="1999240" y="804916"/>
                  </a:lnTo>
                  <a:cubicBezTo>
                    <a:pt x="1999240" y="818440"/>
                    <a:pt x="1993868" y="831411"/>
                    <a:pt x="1984304" y="840975"/>
                  </a:cubicBezTo>
                  <a:cubicBezTo>
                    <a:pt x="1974741" y="850538"/>
                    <a:pt x="1961770" y="855911"/>
                    <a:pt x="1948245" y="855911"/>
                  </a:cubicBezTo>
                  <a:lnTo>
                    <a:pt x="50995" y="855911"/>
                  </a:lnTo>
                  <a:cubicBezTo>
                    <a:pt x="37470" y="855911"/>
                    <a:pt x="24499" y="850538"/>
                    <a:pt x="14936" y="840975"/>
                  </a:cubicBezTo>
                  <a:cubicBezTo>
                    <a:pt x="5373" y="831411"/>
                    <a:pt x="0" y="818440"/>
                    <a:pt x="0" y="804916"/>
                  </a:cubicBezTo>
                  <a:lnTo>
                    <a:pt x="0" y="50995"/>
                  </a:lnTo>
                  <a:cubicBezTo>
                    <a:pt x="0" y="37470"/>
                    <a:pt x="5373" y="24499"/>
                    <a:pt x="14936" y="14936"/>
                  </a:cubicBezTo>
                  <a:cubicBezTo>
                    <a:pt x="24499" y="5373"/>
                    <a:pt x="37470" y="0"/>
                    <a:pt x="50995" y="0"/>
                  </a:cubicBez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999240" cy="913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6204937"/>
            <a:ext cx="7590865" cy="3249786"/>
            <a:chOff x="0" y="0"/>
            <a:chExt cx="1999240" cy="85591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99240" cy="855911"/>
            </a:xfrm>
            <a:custGeom>
              <a:avLst/>
              <a:gdLst/>
              <a:ahLst/>
              <a:cxnLst/>
              <a:rect l="l" t="t" r="r" b="b"/>
              <a:pathLst>
                <a:path w="1999240" h="855911">
                  <a:moveTo>
                    <a:pt x="50995" y="0"/>
                  </a:moveTo>
                  <a:lnTo>
                    <a:pt x="1948245" y="0"/>
                  </a:lnTo>
                  <a:cubicBezTo>
                    <a:pt x="1961770" y="0"/>
                    <a:pt x="1974741" y="5373"/>
                    <a:pt x="1984304" y="14936"/>
                  </a:cubicBezTo>
                  <a:cubicBezTo>
                    <a:pt x="1993868" y="24499"/>
                    <a:pt x="1999240" y="37470"/>
                    <a:pt x="1999240" y="50995"/>
                  </a:cubicBezTo>
                  <a:lnTo>
                    <a:pt x="1999240" y="804916"/>
                  </a:lnTo>
                  <a:cubicBezTo>
                    <a:pt x="1999240" y="818440"/>
                    <a:pt x="1993868" y="831411"/>
                    <a:pt x="1984304" y="840975"/>
                  </a:cubicBezTo>
                  <a:cubicBezTo>
                    <a:pt x="1974741" y="850538"/>
                    <a:pt x="1961770" y="855911"/>
                    <a:pt x="1948245" y="855911"/>
                  </a:cubicBezTo>
                  <a:lnTo>
                    <a:pt x="50995" y="855911"/>
                  </a:lnTo>
                  <a:cubicBezTo>
                    <a:pt x="37470" y="855911"/>
                    <a:pt x="24499" y="850538"/>
                    <a:pt x="14936" y="840975"/>
                  </a:cubicBezTo>
                  <a:cubicBezTo>
                    <a:pt x="5373" y="831411"/>
                    <a:pt x="0" y="818440"/>
                    <a:pt x="0" y="804916"/>
                  </a:cubicBezTo>
                  <a:lnTo>
                    <a:pt x="0" y="50995"/>
                  </a:lnTo>
                  <a:cubicBezTo>
                    <a:pt x="0" y="37470"/>
                    <a:pt x="5373" y="24499"/>
                    <a:pt x="14936" y="14936"/>
                  </a:cubicBezTo>
                  <a:cubicBezTo>
                    <a:pt x="24499" y="5373"/>
                    <a:pt x="37470" y="0"/>
                    <a:pt x="50995" y="0"/>
                  </a:cubicBez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999240" cy="913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2542289"/>
            <a:ext cx="7110246" cy="105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56"/>
              </a:lnSpc>
            </a:pPr>
            <a:r>
              <a:rPr lang="en-US" sz="6505" spc="15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93888" y="6687616"/>
            <a:ext cx="4441048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spc="72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FILE MANAGING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04176" y="7354362"/>
            <a:ext cx="6650202" cy="195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6" lvl="1" indent="-237493" algn="l">
              <a:lnSpc>
                <a:spcPts val="3080"/>
              </a:lnSpc>
              <a:buFont typeface="Arial"/>
              <a:buChar char="•"/>
            </a:pPr>
            <a:r>
              <a:rPr lang="en-US" sz="22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Categorizes files by type (e.g., documents, images, videos).</a:t>
            </a:r>
          </a:p>
          <a:p>
            <a:pPr marL="474986" lvl="1" indent="-237493" algn="l">
              <a:lnSpc>
                <a:spcPts val="3080"/>
              </a:lnSpc>
              <a:buFont typeface="Arial"/>
              <a:buChar char="•"/>
            </a:pPr>
            <a:r>
              <a:rPr lang="en-US" sz="22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Sorts by creation and extension data.</a:t>
            </a:r>
          </a:p>
          <a:p>
            <a:pPr algn="l">
              <a:lnSpc>
                <a:spcPts val="3080"/>
              </a:lnSpc>
            </a:pPr>
            <a:endParaRPr lang="en-US" sz="2200" spc="26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133622" y="6687616"/>
            <a:ext cx="4953978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spc="72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Easy Configuration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143910" y="7354362"/>
            <a:ext cx="6650202" cy="2352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6" lvl="1" indent="-237493" algn="l">
              <a:lnSpc>
                <a:spcPts val="3080"/>
              </a:lnSpc>
              <a:buFont typeface="Arial"/>
              <a:buChar char="•"/>
            </a:pPr>
            <a:r>
              <a:rPr lang="en-US" sz="22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Simply put Path of directory and it will organize files</a:t>
            </a:r>
          </a:p>
          <a:p>
            <a:pPr marL="474986" lvl="1" indent="-237493" algn="l">
              <a:lnSpc>
                <a:spcPts val="3080"/>
              </a:lnSpc>
              <a:buFont typeface="Arial"/>
              <a:buChar char="•"/>
            </a:pPr>
            <a:r>
              <a:rPr lang="en-US" sz="22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Handles custom folder structures.</a:t>
            </a:r>
          </a:p>
          <a:p>
            <a:pPr marL="474986" lvl="1" indent="-237493" algn="l">
              <a:lnSpc>
                <a:spcPts val="3080"/>
              </a:lnSpc>
              <a:buFont typeface="Arial"/>
              <a:buChar char="•"/>
            </a:pPr>
            <a:r>
              <a:rPr lang="en-US" sz="22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Supports bulk processing.</a:t>
            </a:r>
          </a:p>
          <a:p>
            <a:pPr marL="474986" lvl="1" indent="-237493" algn="l">
              <a:lnSpc>
                <a:spcPts val="3080"/>
              </a:lnSpc>
              <a:buFont typeface="Arial"/>
              <a:buChar char="•"/>
            </a:pPr>
            <a:r>
              <a:rPr lang="en-US" sz="2200" spc="26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Easy to configure and use</a:t>
            </a:r>
          </a:p>
          <a:p>
            <a:pPr algn="l">
              <a:lnSpc>
                <a:spcPts val="3080"/>
              </a:lnSpc>
            </a:pPr>
            <a:endParaRPr lang="en-US" sz="2200" spc="26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" name="Picture 19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AF8B9358-0FDF-32B8-87A2-44B68FF4E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436" y="1774015"/>
            <a:ext cx="8496349" cy="1804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C443C8-8693-14FA-2892-01307F6FD640}"/>
              </a:ext>
            </a:extLst>
          </p:cNvPr>
          <p:cNvSpPr/>
          <p:nvPr/>
        </p:nvSpPr>
        <p:spPr>
          <a:xfrm>
            <a:off x="10166101" y="1064324"/>
            <a:ext cx="2743200" cy="468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PATH LOCATION</a:t>
            </a:r>
            <a:endParaRPr lang="en-PK" sz="2800" dirty="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D244543E-545F-32B2-F7B1-4D6F43C71BA9}"/>
              </a:ext>
            </a:extLst>
          </p:cNvPr>
          <p:cNvSpPr/>
          <p:nvPr/>
        </p:nvSpPr>
        <p:spPr>
          <a:xfrm>
            <a:off x="11309101" y="1540795"/>
            <a:ext cx="457200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72121" y="0"/>
            <a:ext cx="11709920" cy="10855389"/>
            <a:chOff x="0" y="0"/>
            <a:chExt cx="693921" cy="6432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3921" cy="643282"/>
            </a:xfrm>
            <a:custGeom>
              <a:avLst/>
              <a:gdLst/>
              <a:ahLst/>
              <a:cxnLst/>
              <a:rect l="l" t="t" r="r" b="b"/>
              <a:pathLst>
                <a:path w="693921" h="643282">
                  <a:moveTo>
                    <a:pt x="203200" y="0"/>
                  </a:moveTo>
                  <a:lnTo>
                    <a:pt x="693921" y="0"/>
                  </a:lnTo>
                  <a:lnTo>
                    <a:pt x="490721" y="643282"/>
                  </a:lnTo>
                  <a:lnTo>
                    <a:pt x="0" y="64328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600" y="-57150"/>
              <a:ext cx="490721" cy="7004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66800" y="4725567"/>
            <a:ext cx="9257134" cy="3771511"/>
            <a:chOff x="0" y="0"/>
            <a:chExt cx="2438093" cy="9933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8093" cy="993320"/>
            </a:xfrm>
            <a:custGeom>
              <a:avLst/>
              <a:gdLst/>
              <a:ahLst/>
              <a:cxnLst/>
              <a:rect l="l" t="t" r="r" b="b"/>
              <a:pathLst>
                <a:path w="2438093" h="993320">
                  <a:moveTo>
                    <a:pt x="42652" y="0"/>
                  </a:moveTo>
                  <a:lnTo>
                    <a:pt x="2395441" y="0"/>
                  </a:lnTo>
                  <a:cubicBezTo>
                    <a:pt x="2406753" y="0"/>
                    <a:pt x="2417601" y="4494"/>
                    <a:pt x="2425600" y="12493"/>
                  </a:cubicBezTo>
                  <a:cubicBezTo>
                    <a:pt x="2433599" y="20491"/>
                    <a:pt x="2438093" y="31340"/>
                    <a:pt x="2438093" y="42652"/>
                  </a:cubicBezTo>
                  <a:lnTo>
                    <a:pt x="2438093" y="950667"/>
                  </a:lnTo>
                  <a:cubicBezTo>
                    <a:pt x="2438093" y="961979"/>
                    <a:pt x="2433599" y="972828"/>
                    <a:pt x="2425600" y="980827"/>
                  </a:cubicBezTo>
                  <a:cubicBezTo>
                    <a:pt x="2417601" y="988826"/>
                    <a:pt x="2406753" y="993320"/>
                    <a:pt x="2395441" y="993320"/>
                  </a:cubicBezTo>
                  <a:lnTo>
                    <a:pt x="42652" y="993320"/>
                  </a:lnTo>
                  <a:cubicBezTo>
                    <a:pt x="19096" y="993320"/>
                    <a:pt x="0" y="974223"/>
                    <a:pt x="0" y="950667"/>
                  </a:cubicBezTo>
                  <a:lnTo>
                    <a:pt x="0" y="42652"/>
                  </a:lnTo>
                  <a:cubicBezTo>
                    <a:pt x="0" y="19096"/>
                    <a:pt x="19096" y="0"/>
                    <a:pt x="42652" y="0"/>
                  </a:cubicBez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438093" cy="1050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1066800" y="3702665"/>
            <a:ext cx="2050229" cy="0"/>
          </a:xfrm>
          <a:prstGeom prst="line">
            <a:avLst/>
          </a:prstGeom>
          <a:ln w="85725" cap="flat">
            <a:solidFill>
              <a:srgbClr val="36567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K"/>
          </a:p>
        </p:txBody>
      </p:sp>
      <p:sp>
        <p:nvSpPr>
          <p:cNvPr id="11" name="TextBox 11"/>
          <p:cNvSpPr txBox="1"/>
          <p:nvPr/>
        </p:nvSpPr>
        <p:spPr>
          <a:xfrm>
            <a:off x="1066800" y="2485475"/>
            <a:ext cx="7532288" cy="113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spc="167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It Works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62850" y="5392981"/>
            <a:ext cx="7788163" cy="328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5" lvl="1" indent="-248288" algn="l">
              <a:lnSpc>
                <a:spcPts val="3220"/>
              </a:lnSpc>
              <a:buFont typeface="Arial"/>
              <a:buChar char="•"/>
            </a:pPr>
            <a:r>
              <a:rPr lang="en-US" sz="2300" spc="273" dirty="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Specify the directory path to organize.</a:t>
            </a:r>
          </a:p>
          <a:p>
            <a:pPr marL="496575" lvl="1" indent="-248288" algn="l">
              <a:lnSpc>
                <a:spcPts val="3220"/>
              </a:lnSpc>
              <a:buFont typeface="Arial"/>
              <a:buChar char="•"/>
            </a:pPr>
            <a:r>
              <a:rPr lang="en-US" sz="2300" spc="273" dirty="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Program scans path and files and identifies their types through their extension by listing them first.</a:t>
            </a:r>
          </a:p>
          <a:p>
            <a:pPr marL="496575" lvl="1" indent="-248288" algn="l">
              <a:lnSpc>
                <a:spcPts val="3220"/>
              </a:lnSpc>
              <a:buFont typeface="Arial"/>
              <a:buChar char="•"/>
            </a:pPr>
            <a:r>
              <a:rPr lang="en-US" sz="2300" spc="273" dirty="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It will create the Folders for those files</a:t>
            </a:r>
          </a:p>
          <a:p>
            <a:pPr marL="496575" lvl="1" indent="-248288" algn="l">
              <a:lnSpc>
                <a:spcPts val="3220"/>
              </a:lnSpc>
              <a:buFont typeface="Arial"/>
              <a:buChar char="•"/>
            </a:pPr>
            <a:r>
              <a:rPr lang="en-US" sz="2300" spc="273" dirty="0">
                <a:solidFill>
                  <a:srgbClr val="FFFFFF"/>
                </a:solidFill>
                <a:latin typeface="Cloud"/>
                <a:ea typeface="Cloud"/>
                <a:cs typeface="Cloud"/>
                <a:sym typeface="Cloud"/>
              </a:rPr>
              <a:t>Moves files to appropriate folders based on predefined rules and extension.</a:t>
            </a:r>
          </a:p>
          <a:p>
            <a:pPr algn="l">
              <a:lnSpc>
                <a:spcPts val="3220"/>
              </a:lnSpc>
            </a:pPr>
            <a:endParaRPr lang="en-US" sz="2300" spc="273" dirty="0">
              <a:solidFill>
                <a:srgbClr val="FFFFFF"/>
              </a:solidFill>
              <a:latin typeface="Cloud"/>
              <a:ea typeface="Cloud"/>
              <a:cs typeface="Cloud"/>
              <a:sym typeface="Cloud"/>
            </a:endParaRPr>
          </a:p>
        </p:txBody>
      </p:sp>
      <p:pic>
        <p:nvPicPr>
          <p:cNvPr id="14" name="Picture 1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8E4B98E-EC1B-92BE-FAB8-18222B3ED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3050625"/>
            <a:ext cx="10643201" cy="43330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Arrow: Up 17">
            <a:extLst>
              <a:ext uri="{FF2B5EF4-FFF2-40B4-BE49-F238E27FC236}">
                <a16:creationId xmlns:a16="http://schemas.microsoft.com/office/drawing/2014/main" id="{F5EA787A-29EF-8B0B-5592-A07EED789FC5}"/>
              </a:ext>
            </a:extLst>
          </p:cNvPr>
          <p:cNvSpPr/>
          <p:nvPr/>
        </p:nvSpPr>
        <p:spPr>
          <a:xfrm>
            <a:off x="12666888" y="2521077"/>
            <a:ext cx="457200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F7FCFD-2C20-5C8F-CAAF-20D5A74802C8}"/>
              </a:ext>
            </a:extLst>
          </p:cNvPr>
          <p:cNvSpPr/>
          <p:nvPr/>
        </p:nvSpPr>
        <p:spPr>
          <a:xfrm>
            <a:off x="11887200" y="15621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FILE NAME</a:t>
            </a:r>
            <a:endParaRPr lang="en-PK" sz="3600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601C37FA-0B6C-CA02-F5AE-C97C2F9F9A0D}"/>
              </a:ext>
            </a:extLst>
          </p:cNvPr>
          <p:cNvSpPr/>
          <p:nvPr/>
        </p:nvSpPr>
        <p:spPr>
          <a:xfrm rot="10800000">
            <a:off x="13716000" y="7227376"/>
            <a:ext cx="457200" cy="6858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7BFD0B-1102-F7AA-B8C1-A745F9B5C350}"/>
              </a:ext>
            </a:extLst>
          </p:cNvPr>
          <p:cNvSpPr/>
          <p:nvPr/>
        </p:nvSpPr>
        <p:spPr>
          <a:xfrm>
            <a:off x="12685626" y="8081335"/>
            <a:ext cx="2649312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EXTENSION</a:t>
            </a:r>
            <a:endParaRPr lang="en-PK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7723" y="2307529"/>
            <a:ext cx="18288000" cy="7979471"/>
            <a:chOff x="0" y="0"/>
            <a:chExt cx="4816593" cy="21015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101589"/>
            </a:xfrm>
            <a:custGeom>
              <a:avLst/>
              <a:gdLst/>
              <a:ahLst/>
              <a:cxnLst/>
              <a:rect l="l" t="t" r="r" b="b"/>
              <a:pathLst>
                <a:path w="4816592" h="2101589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079999"/>
                  </a:lnTo>
                  <a:cubicBezTo>
                    <a:pt x="4816592" y="2091923"/>
                    <a:pt x="4806926" y="2101589"/>
                    <a:pt x="4795002" y="2101589"/>
                  </a:cubicBezTo>
                  <a:lnTo>
                    <a:pt x="21590" y="2101589"/>
                  </a:lnTo>
                  <a:cubicBezTo>
                    <a:pt x="15864" y="2101589"/>
                    <a:pt x="10372" y="2099314"/>
                    <a:pt x="6324" y="2095265"/>
                  </a:cubicBezTo>
                  <a:cubicBezTo>
                    <a:pt x="2275" y="2091217"/>
                    <a:pt x="0" y="2085725"/>
                    <a:pt x="0" y="2079999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2B485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21587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879986" y="8120"/>
            <a:ext cx="13196926" cy="10815302"/>
            <a:chOff x="0" y="0"/>
            <a:chExt cx="812800" cy="666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666116"/>
            </a:xfrm>
            <a:custGeom>
              <a:avLst/>
              <a:gdLst/>
              <a:ahLst/>
              <a:cxnLst/>
              <a:rect l="l" t="t" r="r" b="b"/>
              <a:pathLst>
                <a:path w="812800" h="666116">
                  <a:moveTo>
                    <a:pt x="609600" y="0"/>
                  </a:moveTo>
                  <a:lnTo>
                    <a:pt x="0" y="0"/>
                  </a:lnTo>
                  <a:lnTo>
                    <a:pt x="203200" y="666116"/>
                  </a:lnTo>
                  <a:lnTo>
                    <a:pt x="812800" y="666116"/>
                  </a:lnTo>
                  <a:lnTo>
                    <a:pt x="609600" y="0"/>
                  </a:lnTo>
                  <a:close/>
                </a:path>
              </a:pathLst>
            </a:custGeom>
            <a:blipFill>
              <a:blip r:embed="rId2"/>
              <a:stretch>
                <a:fillRect l="-11503" r="-11503"/>
              </a:stretch>
            </a:blipFill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7" name="AutoShape 7"/>
          <p:cNvSpPr/>
          <p:nvPr/>
        </p:nvSpPr>
        <p:spPr>
          <a:xfrm>
            <a:off x="1028700" y="2207517"/>
            <a:ext cx="4773556" cy="0"/>
          </a:xfrm>
          <a:prstGeom prst="line">
            <a:avLst/>
          </a:prstGeom>
          <a:ln w="85725" cap="flat">
            <a:solidFill>
              <a:srgbClr val="86B4C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K"/>
          </a:p>
        </p:txBody>
      </p:sp>
      <p:sp>
        <p:nvSpPr>
          <p:cNvPr id="8" name="TextBox 8"/>
          <p:cNvSpPr txBox="1"/>
          <p:nvPr/>
        </p:nvSpPr>
        <p:spPr>
          <a:xfrm>
            <a:off x="905091" y="962025"/>
            <a:ext cx="7298472" cy="113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6"/>
              </a:lnSpc>
            </a:pPr>
            <a:r>
              <a:rPr lang="en-US" sz="7005" spc="168" dirty="0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Code Snippet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94108" y="2541677"/>
            <a:ext cx="11655694" cy="7473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import </a:t>
            </a:r>
            <a:r>
              <a:rPr lang="en-US" sz="1559" spc="185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os</a:t>
            </a:r>
            <a:endParaRPr lang="en-US" sz="1559" spc="185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import </a:t>
            </a:r>
            <a:r>
              <a:rPr lang="en-US" sz="1559" spc="185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shutil</a:t>
            </a:r>
            <a:endParaRPr lang="en-US" sz="1559" spc="185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183"/>
              </a:lnSpc>
            </a:pPr>
            <a:endParaRPr lang="en-US" sz="1559" spc="185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183"/>
              </a:lnSpc>
            </a:pPr>
            <a:endParaRPr lang="en-US" sz="1559" spc="185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path = input("Enter Location:" )</a:t>
            </a:r>
          </a:p>
          <a:p>
            <a:pPr algn="l">
              <a:lnSpc>
                <a:spcPts val="2183"/>
              </a:lnSpc>
            </a:pPr>
            <a:endParaRPr lang="en-US" sz="1559" spc="185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files = </a:t>
            </a:r>
            <a:r>
              <a:rPr lang="en-US" sz="1559" spc="185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os.listdir</a:t>
            </a: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(path)</a:t>
            </a:r>
          </a:p>
          <a:p>
            <a:pPr algn="l">
              <a:lnSpc>
                <a:spcPts val="2183"/>
              </a:lnSpc>
            </a:pPr>
            <a:endParaRPr lang="en-US" sz="1559" spc="185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for file in files:</a:t>
            </a: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 filename, extension = </a:t>
            </a:r>
            <a:r>
              <a:rPr lang="en-US" sz="1559" spc="185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os.path.splitext</a:t>
            </a: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(file)</a:t>
            </a: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 extension = extension[1:]</a:t>
            </a: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 </a:t>
            </a: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 </a:t>
            </a: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 if extension == "":</a:t>
            </a: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     continue</a:t>
            </a:r>
          </a:p>
          <a:p>
            <a:pPr algn="l">
              <a:lnSpc>
                <a:spcPts val="2183"/>
              </a:lnSpc>
            </a:pPr>
            <a:endParaRPr lang="en-US" sz="1559" spc="185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 if </a:t>
            </a:r>
            <a:r>
              <a:rPr lang="en-US" sz="1559" spc="185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os.path.exists</a:t>
            </a: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</a:t>
            </a:r>
            <a:r>
              <a:rPr lang="en-US" sz="1559" spc="185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os.path.join</a:t>
            </a: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(path, extension)):</a:t>
            </a: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   </a:t>
            </a: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     </a:t>
            </a:r>
            <a:r>
              <a:rPr lang="en-US" sz="1559" spc="185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shutil.move</a:t>
            </a: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</a:t>
            </a:r>
            <a:r>
              <a:rPr lang="en-US" sz="1559" spc="185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os.path.join</a:t>
            </a: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(path, file), </a:t>
            </a:r>
            <a:r>
              <a:rPr lang="en-US" sz="1559" spc="185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os.path.join</a:t>
            </a: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(path, extension, file))</a:t>
            </a: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 else:</a:t>
            </a: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    </a:t>
            </a: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     </a:t>
            </a:r>
            <a:r>
              <a:rPr lang="en-US" sz="1559" spc="185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os.mkdir</a:t>
            </a: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</a:t>
            </a:r>
            <a:r>
              <a:rPr lang="en-US" sz="1559" spc="185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os.path.join</a:t>
            </a: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(path, extension))</a:t>
            </a: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    </a:t>
            </a:r>
          </a:p>
          <a:p>
            <a:pPr algn="l">
              <a:lnSpc>
                <a:spcPts val="2183"/>
              </a:lnSpc>
            </a:pP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     </a:t>
            </a:r>
            <a:r>
              <a:rPr lang="en-US" sz="1559" spc="185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shutil.move</a:t>
            </a: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</a:t>
            </a:r>
            <a:r>
              <a:rPr lang="en-US" sz="1559" spc="185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os.path.join</a:t>
            </a: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(path, file), </a:t>
            </a:r>
            <a:r>
              <a:rPr lang="en-US" sz="1559" spc="185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os.path.join</a:t>
            </a:r>
            <a:r>
              <a:rPr lang="en-US" sz="1559" spc="185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(path, extension, file))</a:t>
            </a:r>
          </a:p>
          <a:p>
            <a:pPr algn="l">
              <a:lnSpc>
                <a:spcPts val="2183"/>
              </a:lnSpc>
            </a:pPr>
            <a:endParaRPr lang="en-US" sz="1559" spc="185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4675AD-160E-39FC-33A3-C48E4AC0A2EE}"/>
              </a:ext>
            </a:extLst>
          </p:cNvPr>
          <p:cNvSpPr/>
          <p:nvPr/>
        </p:nvSpPr>
        <p:spPr>
          <a:xfrm>
            <a:off x="2945291" y="2541677"/>
            <a:ext cx="2856966" cy="5414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HELPS IN MODIFING THE DIRECTORIES</a:t>
            </a:r>
            <a:endParaRPr lang="en-PK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7CE5EB-F53D-A74D-60EF-0F305AC6FDEF}"/>
              </a:ext>
            </a:extLst>
          </p:cNvPr>
          <p:cNvSpPr/>
          <p:nvPr/>
        </p:nvSpPr>
        <p:spPr>
          <a:xfrm>
            <a:off x="4241861" y="3619500"/>
            <a:ext cx="2187485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ASK For location</a:t>
            </a:r>
            <a:endParaRPr lang="en-PK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C3DA5-7887-45F5-1604-3395DC0670A3}"/>
              </a:ext>
            </a:extLst>
          </p:cNvPr>
          <p:cNvSpPr/>
          <p:nvPr/>
        </p:nvSpPr>
        <p:spPr>
          <a:xfrm>
            <a:off x="3148118" y="4211591"/>
            <a:ext cx="3633682" cy="249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Store list of files in FILES variable</a:t>
            </a:r>
            <a:endParaRPr lang="en-PK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8B1AE-91CE-1016-3439-B910EC0E765A}"/>
              </a:ext>
            </a:extLst>
          </p:cNvPr>
          <p:cNvSpPr/>
          <p:nvPr/>
        </p:nvSpPr>
        <p:spPr>
          <a:xfrm>
            <a:off x="5813499" y="5263370"/>
            <a:ext cx="4778301" cy="413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Split the files into name and extension and assigning them to variables respectively</a:t>
            </a:r>
            <a:endParaRPr lang="en-PK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A1F262-9A2A-81FB-6538-38983D9710A8}"/>
              </a:ext>
            </a:extLst>
          </p:cNvPr>
          <p:cNvSpPr/>
          <p:nvPr/>
        </p:nvSpPr>
        <p:spPr>
          <a:xfrm>
            <a:off x="4034470" y="5892732"/>
            <a:ext cx="2747330" cy="413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Accessing Extension by using index</a:t>
            </a:r>
            <a:endParaRPr lang="en-PK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F7FF32-84FF-1D52-6C7D-36AE0C0EC7D1}"/>
              </a:ext>
            </a:extLst>
          </p:cNvPr>
          <p:cNvSpPr/>
          <p:nvPr/>
        </p:nvSpPr>
        <p:spPr>
          <a:xfrm>
            <a:off x="3349608" y="6820487"/>
            <a:ext cx="2822592" cy="288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no extension then continue </a:t>
            </a:r>
            <a:endParaRPr lang="en-PK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2C41F8-AF89-F65D-4809-F2C4E533D8F8}"/>
              </a:ext>
            </a:extLst>
          </p:cNvPr>
          <p:cNvSpPr/>
          <p:nvPr/>
        </p:nvSpPr>
        <p:spPr>
          <a:xfrm>
            <a:off x="6321407" y="7557403"/>
            <a:ext cx="4778301" cy="201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Checks if a folder by that extension name already exists</a:t>
            </a:r>
            <a:endParaRPr lang="en-PK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58085C-F4F1-9E52-0020-3B9FFD0CC2D9}"/>
              </a:ext>
            </a:extLst>
          </p:cNvPr>
          <p:cNvSpPr/>
          <p:nvPr/>
        </p:nvSpPr>
        <p:spPr>
          <a:xfrm>
            <a:off x="9227212" y="8110170"/>
            <a:ext cx="3117188" cy="288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Simply move files to existing folder</a:t>
            </a:r>
            <a:endParaRPr lang="en-PK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6B54AF-05E0-B3A2-22D1-5B660DC61460}"/>
              </a:ext>
            </a:extLst>
          </p:cNvPr>
          <p:cNvSpPr/>
          <p:nvPr/>
        </p:nvSpPr>
        <p:spPr>
          <a:xfrm>
            <a:off x="5585423" y="8885719"/>
            <a:ext cx="4778300" cy="515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no folder exist, then it will </a:t>
            </a:r>
            <a:r>
              <a:rPr lang="en-US" sz="1600" dirty="0" err="1"/>
              <a:t>creare</a:t>
            </a:r>
            <a:r>
              <a:rPr lang="en-US" sz="1600" dirty="0"/>
              <a:t> the folder for each extension</a:t>
            </a:r>
            <a:endParaRPr lang="en-PK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8AFDF-8366-AC47-0175-474EA9DBBC84}"/>
              </a:ext>
            </a:extLst>
          </p:cNvPr>
          <p:cNvSpPr/>
          <p:nvPr/>
        </p:nvSpPr>
        <p:spPr>
          <a:xfrm>
            <a:off x="9227212" y="9553313"/>
            <a:ext cx="3475364" cy="334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the files to newly created folders</a:t>
            </a:r>
            <a:endParaRPr lang="en-PK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">
            <a:extLst>
              <a:ext uri="{FF2B5EF4-FFF2-40B4-BE49-F238E27FC236}">
                <a16:creationId xmlns:a16="http://schemas.microsoft.com/office/drawing/2014/main" id="{1A09E42C-274B-2325-FC87-53EBE65630A1}"/>
              </a:ext>
            </a:extLst>
          </p:cNvPr>
          <p:cNvGrpSpPr/>
          <p:nvPr/>
        </p:nvGrpSpPr>
        <p:grpSpPr>
          <a:xfrm rot="-10800000">
            <a:off x="10998710" y="-2097551"/>
            <a:ext cx="8642486" cy="7308453"/>
            <a:chOff x="0" y="0"/>
            <a:chExt cx="2476027" cy="1924860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4812229-238B-22D2-341E-2DA8C3CFA9BC}"/>
                </a:ext>
              </a:extLst>
            </p:cNvPr>
            <p:cNvSpPr/>
            <p:nvPr/>
          </p:nvSpPr>
          <p:spPr>
            <a:xfrm>
              <a:off x="0" y="0"/>
              <a:ext cx="2476027" cy="1924860"/>
            </a:xfrm>
            <a:custGeom>
              <a:avLst/>
              <a:gdLst/>
              <a:ahLst/>
              <a:cxnLst/>
              <a:rect l="l" t="t" r="r" b="b"/>
              <a:pathLst>
                <a:path w="2476027" h="1924860">
                  <a:moveTo>
                    <a:pt x="203200" y="0"/>
                  </a:moveTo>
                  <a:lnTo>
                    <a:pt x="2476027" y="0"/>
                  </a:lnTo>
                  <a:lnTo>
                    <a:pt x="2272827" y="1924860"/>
                  </a:lnTo>
                  <a:lnTo>
                    <a:pt x="0" y="192486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65679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9" name="TextBox 6">
              <a:extLst>
                <a:ext uri="{FF2B5EF4-FFF2-40B4-BE49-F238E27FC236}">
                  <a16:creationId xmlns:a16="http://schemas.microsoft.com/office/drawing/2014/main" id="{D73353F8-48CC-111F-4820-0F5B10FC7FE3}"/>
                </a:ext>
              </a:extLst>
            </p:cNvPr>
            <p:cNvSpPr txBox="1"/>
            <p:nvPr/>
          </p:nvSpPr>
          <p:spPr>
            <a:xfrm>
              <a:off x="101600" y="-57150"/>
              <a:ext cx="2272827" cy="1982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-838200" y="4070611"/>
            <a:ext cx="8642486" cy="7308453"/>
            <a:chOff x="0" y="0"/>
            <a:chExt cx="2476027" cy="19248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6027" cy="1924860"/>
            </a:xfrm>
            <a:custGeom>
              <a:avLst/>
              <a:gdLst/>
              <a:ahLst/>
              <a:cxnLst/>
              <a:rect l="l" t="t" r="r" b="b"/>
              <a:pathLst>
                <a:path w="2476027" h="1924860">
                  <a:moveTo>
                    <a:pt x="203200" y="0"/>
                  </a:moveTo>
                  <a:lnTo>
                    <a:pt x="2476027" y="0"/>
                  </a:lnTo>
                  <a:lnTo>
                    <a:pt x="2272827" y="1924860"/>
                  </a:lnTo>
                  <a:lnTo>
                    <a:pt x="0" y="192486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65679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01600" y="-57150"/>
              <a:ext cx="2272827" cy="1982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1264921" y="3346713"/>
            <a:ext cx="2315587" cy="0"/>
          </a:xfrm>
          <a:prstGeom prst="line">
            <a:avLst/>
          </a:prstGeom>
          <a:ln w="57150" cap="flat">
            <a:solidFill>
              <a:srgbClr val="36567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K"/>
          </a:p>
        </p:txBody>
      </p:sp>
      <p:sp>
        <p:nvSpPr>
          <p:cNvPr id="10" name="TextBox 10"/>
          <p:cNvSpPr txBox="1"/>
          <p:nvPr/>
        </p:nvSpPr>
        <p:spPr>
          <a:xfrm>
            <a:off x="1264921" y="2072037"/>
            <a:ext cx="6268655" cy="113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spc="167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Benefits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69876" y="5442584"/>
            <a:ext cx="7478779" cy="5132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spc="380" dirty="0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Saves hours of manual file sorting.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spc="380" dirty="0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Keeps directories neat and accessible.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spc="380" dirty="0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Reduces errors in file management.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spc="380" dirty="0">
                <a:solidFill>
                  <a:srgbClr val="000000"/>
                </a:solidFill>
                <a:latin typeface="Cloud"/>
                <a:ea typeface="Cloud"/>
                <a:cs typeface="Cloud"/>
                <a:sym typeface="Cloud"/>
              </a:rPr>
              <a:t>Highly customizable for various needs.</a:t>
            </a:r>
          </a:p>
          <a:p>
            <a:pPr algn="l">
              <a:lnSpc>
                <a:spcPts val="5179"/>
              </a:lnSpc>
            </a:pPr>
            <a:endParaRPr lang="en-US" sz="3200" spc="380" dirty="0">
              <a:solidFill>
                <a:srgbClr val="000000"/>
              </a:solidFill>
              <a:latin typeface="Cloud"/>
              <a:ea typeface="Cloud"/>
              <a:cs typeface="Cloud"/>
              <a:sym typeface="Cloud"/>
            </a:endParaRPr>
          </a:p>
        </p:txBody>
      </p:sp>
      <p:grpSp>
        <p:nvGrpSpPr>
          <p:cNvPr id="12" name="Group 12"/>
          <p:cNvGrpSpPr/>
          <p:nvPr/>
        </p:nvGrpSpPr>
        <p:grpSpPr>
          <a:xfrm rot="9902075">
            <a:off x="16639813" y="-861230"/>
            <a:ext cx="3620223" cy="3167695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65679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pic>
        <p:nvPicPr>
          <p:cNvPr id="16" name="Picture 15" descr="A screenshot of a computer">
            <a:extLst>
              <a:ext uri="{FF2B5EF4-FFF2-40B4-BE49-F238E27FC236}">
                <a16:creationId xmlns:a16="http://schemas.microsoft.com/office/drawing/2014/main" id="{7A84616D-A4DF-5CA7-2611-D2BE9981B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1" y="5576444"/>
            <a:ext cx="8249194" cy="3544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B0A1EA-D0A7-A902-740D-268BE5BD5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861" y="1433836"/>
            <a:ext cx="7933224" cy="35973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3" name="Arrow: Bent 22">
            <a:extLst>
              <a:ext uri="{FF2B5EF4-FFF2-40B4-BE49-F238E27FC236}">
                <a16:creationId xmlns:a16="http://schemas.microsoft.com/office/drawing/2014/main" id="{28E53646-C653-8811-B494-99761C5EB9F9}"/>
              </a:ext>
            </a:extLst>
          </p:cNvPr>
          <p:cNvSpPr/>
          <p:nvPr/>
        </p:nvSpPr>
        <p:spPr>
          <a:xfrm>
            <a:off x="5410200" y="2951862"/>
            <a:ext cx="3925507" cy="207935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430</Words>
  <Application>Microsoft Office PowerPoint</Application>
  <PresentationFormat>Custom</PresentationFormat>
  <Paragraphs>71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Inter</vt:lpstr>
      <vt:lpstr>Arial</vt:lpstr>
      <vt:lpstr>Cloud</vt:lpstr>
      <vt:lpstr>League Spartan</vt:lpstr>
      <vt:lpstr>Aptos</vt:lpstr>
      <vt:lpstr>Helios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ORGAINZER</dc:title>
  <cp:lastModifiedBy>Mohsin Zeb</cp:lastModifiedBy>
  <cp:revision>20</cp:revision>
  <dcterms:created xsi:type="dcterms:W3CDTF">2006-08-16T00:00:00Z</dcterms:created>
  <dcterms:modified xsi:type="dcterms:W3CDTF">2025-08-27T10:32:15Z</dcterms:modified>
  <dc:identifier>DAGaptS5sWk</dc:identifier>
</cp:coreProperties>
</file>