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8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8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82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1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7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5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22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3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2BD6-A9A1-4BD9-9E06-604DC0114AF5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5227-F130-42CD-AEE8-8D2D7DCA9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5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63A32-B0D2-4ABF-83AE-2BE0B3CEB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</a:t>
            </a:r>
            <a:r>
              <a:rPr lang="en-US" altLang="zh-CN" dirty="0"/>
              <a:t>RPC</a:t>
            </a:r>
            <a:r>
              <a:rPr lang="zh-CN" altLang="en-US" dirty="0"/>
              <a:t>的使用场景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AE3B-C0E9-43C2-9CB4-7AABF672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2017-08-30 w14968 </a:t>
            </a:r>
            <a:r>
              <a:rPr lang="zh-CN" altLang="en-US" dirty="0"/>
              <a:t>万江凯</a:t>
            </a:r>
          </a:p>
        </p:txBody>
      </p:sp>
    </p:spTree>
    <p:extLst>
      <p:ext uri="{BB962C8B-B14F-4D97-AF65-F5344CB8AC3E}">
        <p14:creationId xmlns:p14="http://schemas.microsoft.com/office/powerpoint/2010/main" val="385607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AA19-70EF-4846-86D1-0FB63BC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MQ-RPC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94B73-DB01-4CEB-8F33-229F3536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也可以完成</a:t>
            </a:r>
            <a:r>
              <a:rPr lang="en-US" altLang="zh-CN" dirty="0"/>
              <a:t>RPC</a:t>
            </a:r>
            <a:r>
              <a:rPr lang="zh-CN" altLang="en-US" dirty="0"/>
              <a:t>操作，操作模型如下图：</a:t>
            </a:r>
            <a:endParaRPr lang="en-US" altLang="zh-CN" dirty="0"/>
          </a:p>
          <a:p>
            <a:r>
              <a:rPr lang="zh-CN" altLang="en-US" dirty="0"/>
              <a:t>在细讲之前，我们先聊聊</a:t>
            </a:r>
            <a:r>
              <a:rPr lang="en-US" altLang="zh-CN" dirty="0"/>
              <a:t>RPC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7EE07-45E2-40A2-9692-6EF844D7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8" y="3765596"/>
            <a:ext cx="5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FBB0-310B-4490-B215-25945A97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402C5-85E9-4213-8095-CA476727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Remote Procedure Call Protocol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远程过程调用协议，它是一种通过网络从远程计算机程序上请求服务，而不需要了解底层网络技术的协议。大致结构如下图：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526BC-2B0C-4834-8C50-9C8E21EB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97" y="3364994"/>
            <a:ext cx="4762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F088-4BAE-4CD2-948E-0571154D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RPC-</a:t>
            </a:r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6DFF5-8344-409A-8126-EFA81C0D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RPC, </a:t>
            </a:r>
            <a:r>
              <a:rPr lang="zh-CN" altLang="en-US" dirty="0"/>
              <a:t>远程过程调用直观说法就是</a:t>
            </a:r>
            <a:r>
              <a:rPr lang="en-US" altLang="zh-CN" dirty="0"/>
              <a:t>A</a:t>
            </a:r>
            <a:r>
              <a:rPr lang="zh-CN" altLang="en-US" dirty="0"/>
              <a:t>通过网络调用</a:t>
            </a:r>
            <a:r>
              <a:rPr lang="en-US" altLang="zh-CN" dirty="0"/>
              <a:t>B</a:t>
            </a:r>
            <a:r>
              <a:rPr lang="zh-CN" altLang="en-US" dirty="0"/>
              <a:t>的过程方法。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</a:t>
            </a:r>
            <a:r>
              <a:rPr lang="en-US" altLang="zh-CN" dirty="0"/>
              <a:t>RPC</a:t>
            </a:r>
            <a:r>
              <a:rPr lang="zh-CN" altLang="en-US" dirty="0"/>
              <a:t>框架最好能够支持跨语言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RPC</a:t>
            </a:r>
            <a:r>
              <a:rPr lang="zh-CN" altLang="en-US" dirty="0"/>
              <a:t>框架，</a:t>
            </a:r>
            <a:r>
              <a:rPr lang="en-US" altLang="zh-CN" dirty="0"/>
              <a:t>thrift</a:t>
            </a:r>
            <a:r>
              <a:rPr lang="zh-CN" altLang="en-US" dirty="0"/>
              <a:t>，</a:t>
            </a:r>
            <a:r>
              <a:rPr lang="en-US" altLang="zh-CN" dirty="0" err="1"/>
              <a:t>dubbo</a:t>
            </a:r>
            <a:r>
              <a:rPr lang="zh-CN" altLang="en-US" dirty="0"/>
              <a:t>，</a:t>
            </a:r>
            <a:r>
              <a:rPr lang="en-US" altLang="zh-CN" dirty="0" err="1"/>
              <a:t>grpc</a:t>
            </a:r>
            <a:r>
              <a:rPr lang="zh-CN" altLang="en-US" dirty="0"/>
              <a:t>，</a:t>
            </a:r>
            <a:r>
              <a:rPr lang="en-US" altLang="zh-CN" dirty="0" err="1"/>
              <a:t>rpcx</a:t>
            </a:r>
            <a:r>
              <a:rPr lang="zh-CN" altLang="en-US" dirty="0"/>
              <a:t>，</a:t>
            </a:r>
            <a:r>
              <a:rPr lang="en-US" altLang="zh-CN" dirty="0" err="1"/>
              <a:t>avro</a:t>
            </a:r>
            <a:r>
              <a:rPr lang="zh-CN" altLang="en-US" dirty="0"/>
              <a:t>，</a:t>
            </a:r>
            <a:r>
              <a:rPr lang="en-US" altLang="zh-CN" dirty="0" err="1"/>
              <a:t>ZoreC</a:t>
            </a:r>
            <a:r>
              <a:rPr lang="en-US" altLang="zh-CN" dirty="0"/>
              <a:t>-ice</a:t>
            </a:r>
          </a:p>
          <a:p>
            <a:endParaRPr lang="en-US" altLang="zh-CN" dirty="0"/>
          </a:p>
          <a:p>
            <a:r>
              <a:rPr lang="zh-CN" altLang="en-US" dirty="0"/>
              <a:t>应用场景有解耦以及同步调用远程方法</a:t>
            </a:r>
          </a:p>
        </p:txBody>
      </p:sp>
    </p:spTree>
    <p:extLst>
      <p:ext uri="{BB962C8B-B14F-4D97-AF65-F5344CB8AC3E}">
        <p14:creationId xmlns:p14="http://schemas.microsoft.com/office/powerpoint/2010/main" val="342527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919B-BF58-4FAF-B3F1-02438140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MQ-RPC VS RPC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E6A88-0898-4B4F-88D6-7BB801DE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MQ-RPC</a:t>
            </a:r>
            <a:r>
              <a:rPr lang="zh-CN" altLang="en-US" dirty="0"/>
              <a:t>更适合我们的系统，</a:t>
            </a:r>
            <a:r>
              <a:rPr lang="en-US" altLang="zh-CN" dirty="0"/>
              <a:t>webserver</a:t>
            </a:r>
            <a:r>
              <a:rPr lang="zh-CN" altLang="en-US" dirty="0"/>
              <a:t>在</a:t>
            </a:r>
            <a:r>
              <a:rPr lang="en-US" altLang="zh-CN" dirty="0" err="1"/>
              <a:t>kubernetes</a:t>
            </a:r>
            <a:r>
              <a:rPr lang="zh-CN" altLang="en-US" dirty="0"/>
              <a:t>集群外部。</a:t>
            </a:r>
            <a:endParaRPr lang="en-US" altLang="zh-CN" dirty="0"/>
          </a:p>
          <a:p>
            <a:r>
              <a:rPr lang="en-US" altLang="zh-CN" dirty="0"/>
              <a:t>MQ-RPC</a:t>
            </a:r>
            <a:r>
              <a:rPr lang="zh-CN" altLang="en-US" dirty="0"/>
              <a:t>相对于</a:t>
            </a:r>
            <a:r>
              <a:rPr lang="en-US" altLang="zh-CN" dirty="0"/>
              <a:t>RPC</a:t>
            </a:r>
            <a:r>
              <a:rPr lang="zh-CN" altLang="en-US" dirty="0"/>
              <a:t>速度较慢，</a:t>
            </a:r>
            <a:r>
              <a:rPr lang="en-US" altLang="zh-CN" dirty="0"/>
              <a:t>RPC</a:t>
            </a:r>
            <a:r>
              <a:rPr lang="zh-CN" altLang="en-US" dirty="0"/>
              <a:t>较快，</a:t>
            </a:r>
            <a:r>
              <a:rPr lang="en-US" altLang="zh-CN" dirty="0"/>
              <a:t>MQ</a:t>
            </a:r>
            <a:r>
              <a:rPr lang="zh-CN" altLang="en-US" dirty="0"/>
              <a:t>需要两个队列</a:t>
            </a:r>
            <a:endParaRPr lang="en-US" altLang="zh-CN" dirty="0"/>
          </a:p>
          <a:p>
            <a:r>
              <a:rPr lang="zh-CN" altLang="en-US" dirty="0"/>
              <a:t>可靠性的话，</a:t>
            </a:r>
            <a:r>
              <a:rPr lang="en-US" altLang="zh-CN" dirty="0"/>
              <a:t>MQ-RPC</a:t>
            </a:r>
            <a:r>
              <a:rPr lang="zh-CN" altLang="en-US" dirty="0"/>
              <a:t>在应对服务端挂掉的情况下，重启即可重新返回消息。</a:t>
            </a:r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的高可用需要自己配置其他组件，</a:t>
            </a:r>
            <a:r>
              <a:rPr lang="en-US" altLang="zh-CN" dirty="0"/>
              <a:t>RabbitMQ</a:t>
            </a:r>
            <a:r>
              <a:rPr lang="zh-CN" altLang="en-US" dirty="0"/>
              <a:t>则不需要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我认为在获取数据的时候可以用</a:t>
            </a:r>
            <a:r>
              <a:rPr lang="en-US" altLang="zh-CN" dirty="0"/>
              <a:t>RPC</a:t>
            </a:r>
            <a:r>
              <a:rPr lang="zh-CN" altLang="en-US" dirty="0"/>
              <a:t>，但是因为第一个条件，基本宣告</a:t>
            </a:r>
            <a:r>
              <a:rPr lang="en-US" altLang="zh-CN" dirty="0"/>
              <a:t>RPC</a:t>
            </a:r>
            <a:r>
              <a:rPr lang="zh-CN" altLang="en-US" dirty="0"/>
              <a:t>框架在我们系统中，至少在</a:t>
            </a:r>
            <a:r>
              <a:rPr lang="en-US" altLang="zh-CN" dirty="0"/>
              <a:t>webserver</a:t>
            </a:r>
            <a:r>
              <a:rPr lang="zh-CN" altLang="en-US"/>
              <a:t>端无法使用。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1B0E-56E9-4C22-89B7-760C0626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7E0E5-7FC7-4316-901B-0969A346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即</a:t>
            </a:r>
            <a:r>
              <a:rPr lang="en-US" altLang="zh-CN" dirty="0"/>
              <a:t>Message Queue, </a:t>
            </a:r>
            <a:r>
              <a:rPr lang="zh-CN" altLang="en-US" dirty="0"/>
              <a:t>消息队列（</a:t>
            </a:r>
            <a:r>
              <a:rPr lang="en-US" altLang="zh-CN" dirty="0"/>
              <a:t>MQ</a:t>
            </a:r>
            <a:r>
              <a:rPr lang="zh-CN" altLang="en-US" dirty="0"/>
              <a:t>）是一种应用程序对应用程序的通信方法。</a:t>
            </a:r>
            <a:r>
              <a:rPr lang="en-US" altLang="zh-CN" dirty="0"/>
              <a:t>MQ</a:t>
            </a:r>
            <a:r>
              <a:rPr lang="zh-CN" altLang="en-US" dirty="0"/>
              <a:t>是消费</a:t>
            </a:r>
            <a:r>
              <a:rPr lang="en-US" altLang="zh-CN" dirty="0"/>
              <a:t>-</a:t>
            </a:r>
            <a:r>
              <a:rPr lang="zh-CN" altLang="en-US" dirty="0"/>
              <a:t>生产者模型的一个典型的代表，一端往消息队列中不断写入消息，而另一端则可以读取或者订阅队列中的消息。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消息队列中间件是分布式系统中重要的组件，主要解决应用解耦，异步消息，流量削锋等问题，实现高性能，高可用，可伸缩和最终一致性架构。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MQ</a:t>
            </a:r>
            <a:r>
              <a:rPr lang="zh-CN" altLang="en-US" dirty="0"/>
              <a:t> </a:t>
            </a:r>
            <a:r>
              <a:rPr lang="en-US" altLang="zh-CN" dirty="0" err="1"/>
              <a:t>ActiveMQ</a:t>
            </a:r>
            <a:r>
              <a:rPr lang="zh-CN" altLang="en-US" dirty="0"/>
              <a:t>，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  <a:r>
              <a:rPr lang="en-US" altLang="zh-CN" dirty="0" err="1"/>
              <a:t>ZeroMQ</a:t>
            </a:r>
            <a:r>
              <a:rPr lang="zh-CN" altLang="en-US" dirty="0"/>
              <a:t>，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MetaMQ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我们用的</a:t>
            </a:r>
            <a:r>
              <a:rPr lang="en-US" altLang="zh-CN" dirty="0"/>
              <a:t>RabbitMQ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6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5BA7-235C-41BA-87E3-0843265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异步处理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3CD0C-6FBE-4F31-A582-72C5F19C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传统的注册发短信，发邮件操作，如下图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又或者如下图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F30305-53B6-4590-A4CB-C74D8138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9" y="2834728"/>
            <a:ext cx="4428571" cy="10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94CB21-D613-4F01-B051-A2437464A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52" y="4720187"/>
            <a:ext cx="3419048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52A03-C6AA-4A6D-9101-A48D964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异步处理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6545-1659-492E-8737-0C35FA6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如果引入了</a:t>
            </a:r>
            <a:r>
              <a:rPr lang="en-US" altLang="zh-CN" dirty="0"/>
              <a:t>MQ</a:t>
            </a:r>
            <a:r>
              <a:rPr lang="zh-CN" altLang="en-US" dirty="0"/>
              <a:t>，就是如下的操作。同上我们在写完消息队列，就会返回用户信息，只需要确保消息被消费即可。（如何确保消息被消费，是另一个课题）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2C953-A366-4435-A250-532CB361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67" y="3397098"/>
            <a:ext cx="4933333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18DC-C7F7-439C-AC46-CEED5825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应用解耦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6414-0B6D-464C-AF67-8F845F63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在软件工程中，软件设计的要求即高内聚，低耦合。但是往往我们在设计的软件时，模块之间是强依赖的。如下图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订单系统依赖于库存系统，需要直接调用接口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2F4630-8314-4197-8741-81D02803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2" y="3591086"/>
            <a:ext cx="2723809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3274-D65C-48A4-A122-E236DF4F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应用解耦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04552-A412-4C62-A2CB-226A5E49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zh-CN" altLang="en-US" dirty="0"/>
              <a:t>如果引入了</a:t>
            </a:r>
            <a:r>
              <a:rPr lang="en-US" altLang="zh-CN" dirty="0"/>
              <a:t>MQ</a:t>
            </a:r>
            <a:r>
              <a:rPr lang="zh-CN" altLang="en-US" dirty="0"/>
              <a:t>，我们系统会设计成如下图的模式：</a:t>
            </a:r>
            <a:endParaRPr lang="en-US" altLang="zh-CN" dirty="0"/>
          </a:p>
          <a:p>
            <a:r>
              <a:rPr lang="zh-CN" altLang="en-US" dirty="0"/>
              <a:t>好处是订单系统只需要将消息写入队列，至于谁去消费它所发的消息，它就不需要关心了。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31CF2-846E-4CC6-A2EF-9D578B85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" y="3593548"/>
            <a:ext cx="3295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3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4AED-C53D-45A0-AD8B-56F75770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削峰平谷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52614-368D-4091-B23E-553D2173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量削锋也是消息队列中的常用场景，一般在秒杀或团抢活动中使用广泛。在秒杀这样的场景中，通常会遇到一种情况，大量的用户在一瞬间请求，一个非常大的并发量，如果这个时候还存在大量的数据库操作等，一般会导致系统挂掉。这个时候我们会采用</a:t>
            </a:r>
            <a:r>
              <a:rPr lang="en-US" altLang="zh-CN" dirty="0"/>
              <a:t>MQ</a:t>
            </a:r>
            <a:r>
              <a:rPr lang="zh-CN" altLang="en-US" dirty="0"/>
              <a:t>，所有的请求入队，有序的被平缓的消费，如下图：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23A37-40B2-4AB7-B769-443575FE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01" y="4206622"/>
            <a:ext cx="4152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3225-E79B-46FE-8392-3B1977F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日志处理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4E150-13FF-4877-9603-6D243986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日志处理是指将消息队列用在日志处理中，比如</a:t>
            </a:r>
            <a:r>
              <a:rPr lang="en-US" altLang="zh-CN" dirty="0"/>
              <a:t>Kafka</a:t>
            </a:r>
            <a:r>
              <a:rPr lang="zh-CN" altLang="en-US" dirty="0"/>
              <a:t>的应用，解决大量日志传输的问题。因为我们不关注他有没有写入成功，而且写操作毕竟耗时。</a:t>
            </a:r>
            <a:endParaRPr lang="en-US" altLang="zh-CN" dirty="0"/>
          </a:p>
          <a:p>
            <a:r>
              <a:rPr lang="zh-CN" altLang="en-US" dirty="0"/>
              <a:t>架构如下图：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AA2DE-1AE0-4E7A-8521-2875A7AC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9" y="4029560"/>
            <a:ext cx="4343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28B1-28FA-4FCE-B32B-E2B48B4E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MQ-</a:t>
            </a:r>
            <a:r>
              <a:rPr lang="zh-CN" altLang="en-US" dirty="0"/>
              <a:t>消息通讯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2F249-21D8-42B2-819C-1245DE2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一般使用发布订阅模式，大体结构如下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47E7A-4F5D-44A1-8830-C570C2D9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649409"/>
            <a:ext cx="3867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07602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88</TotalTime>
  <Words>664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Century Gothic</vt:lpstr>
      <vt:lpstr>水汽尾迹</vt:lpstr>
      <vt:lpstr>MQ和RPC的使用场景</vt:lpstr>
      <vt:lpstr>MQ简介</vt:lpstr>
      <vt:lpstr>MQ-异步处理</vt:lpstr>
      <vt:lpstr>MQ-异步处理</vt:lpstr>
      <vt:lpstr>MQ-应用解耦</vt:lpstr>
      <vt:lpstr>MQ-应用解耦</vt:lpstr>
      <vt:lpstr>MQ-削峰平谷</vt:lpstr>
      <vt:lpstr>MQ-日志处理</vt:lpstr>
      <vt:lpstr>MQ-消息通讯</vt:lpstr>
      <vt:lpstr>MQ-RPC</vt:lpstr>
      <vt:lpstr>RPC简介</vt:lpstr>
      <vt:lpstr>RPC-目的</vt:lpstr>
      <vt:lpstr>MQ-RPC VS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MQ和RPC的使用场景</dc:title>
  <dc:creator>赵默笙</dc:creator>
  <cp:lastModifiedBy>赵默笙</cp:lastModifiedBy>
  <cp:revision>57</cp:revision>
  <dcterms:created xsi:type="dcterms:W3CDTF">2017-08-29T14:20:54Z</dcterms:created>
  <dcterms:modified xsi:type="dcterms:W3CDTF">2017-08-29T15:48:58Z</dcterms:modified>
</cp:coreProperties>
</file>