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84" r:id="rId4"/>
    <p:sldId id="291" r:id="rId5"/>
    <p:sldId id="286" r:id="rId6"/>
    <p:sldId id="287" r:id="rId8"/>
    <p:sldId id="259" r:id="rId9"/>
    <p:sldId id="292" r:id="rId10"/>
    <p:sldId id="288" r:id="rId11"/>
    <p:sldId id="297" r:id="rId12"/>
    <p:sldId id="293" r:id="rId13"/>
    <p:sldId id="300" r:id="rId14"/>
    <p:sldId id="289" r:id="rId15"/>
    <p:sldId id="296" r:id="rId16"/>
    <p:sldId id="298" r:id="rId17"/>
    <p:sldId id="294" r:id="rId18"/>
    <p:sldId id="299" r:id="rId19"/>
    <p:sldId id="283"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a:spLocks noChangeArrowheads="1"/>
          </p:cNvSpPr>
          <p:nvPr/>
        </p:nvSpPr>
        <p:spPr bwMode="auto">
          <a:xfrm>
            <a:off x="3061097" y="1912938"/>
            <a:ext cx="5616178" cy="1730375"/>
          </a:xfrm>
          <a:custGeom>
            <a:avLst/>
            <a:gdLst>
              <a:gd name="T0" fmla="*/ 0 w 5616624"/>
              <a:gd name="T1" fmla="*/ 1206458 h 1296144"/>
              <a:gd name="T2" fmla="*/ 384012 w 5616624"/>
              <a:gd name="T3" fmla="*/ 1206458 h 1296144"/>
              <a:gd name="T4" fmla="*/ 384012 w 5616624"/>
              <a:gd name="T5" fmla="*/ 1730375 h 1296144"/>
              <a:gd name="T6" fmla="*/ 0 w 5616624"/>
              <a:gd name="T7" fmla="*/ 1730375 h 1296144"/>
              <a:gd name="T8" fmla="*/ 0 w 5616624"/>
              <a:gd name="T9" fmla="*/ 1206458 h 1296144"/>
              <a:gd name="T10" fmla="*/ 0 w 5616624"/>
              <a:gd name="T11" fmla="*/ 624520 h 1296144"/>
              <a:gd name="T12" fmla="*/ 384012 w 5616624"/>
              <a:gd name="T13" fmla="*/ 624520 h 1296144"/>
              <a:gd name="T14" fmla="*/ 384012 w 5616624"/>
              <a:gd name="T15" fmla="*/ 1145422 h 1296144"/>
              <a:gd name="T16" fmla="*/ 0 w 5616624"/>
              <a:gd name="T17" fmla="*/ 1145422 h 1296144"/>
              <a:gd name="T18" fmla="*/ 0 w 5616624"/>
              <a:gd name="T19" fmla="*/ 624520 h 1296144"/>
              <a:gd name="T20" fmla="*/ 444966 w 5616624"/>
              <a:gd name="T21" fmla="*/ 0 h 1296144"/>
              <a:gd name="T22" fmla="*/ 7488237 w 5616624"/>
              <a:gd name="T23" fmla="*/ 0 h 1296144"/>
              <a:gd name="T24" fmla="*/ 7488237 w 5616624"/>
              <a:gd name="T25" fmla="*/ 1730375 h 1296144"/>
              <a:gd name="T26" fmla="*/ 444966 w 5616624"/>
              <a:gd name="T27" fmla="*/ 1730375 h 1296144"/>
              <a:gd name="T28" fmla="*/ 444966 w 5616624"/>
              <a:gd name="T29" fmla="*/ 0 h 1296144"/>
              <a:gd name="T30" fmla="*/ 0 w 5616624"/>
              <a:gd name="T31" fmla="*/ 0 h 1296144"/>
              <a:gd name="T32" fmla="*/ 384012 w 5616624"/>
              <a:gd name="T33" fmla="*/ 0 h 1296144"/>
              <a:gd name="T34" fmla="*/ 384012 w 5616624"/>
              <a:gd name="T35" fmla="*/ 563484 h 1296144"/>
              <a:gd name="T36" fmla="*/ 0 w 5616624"/>
              <a:gd name="T37" fmla="*/ 563484 h 1296144"/>
              <a:gd name="T38" fmla="*/ 0 w 5616624"/>
              <a:gd name="T39" fmla="*/ 0 h 12961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616624"/>
              <a:gd name="T61" fmla="*/ 0 h 1296144"/>
              <a:gd name="T62" fmla="*/ 5616624 w 5616624"/>
              <a:gd name="T63" fmla="*/ 1296144 h 129614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616624" h="1296144">
                <a:moveTo>
                  <a:pt x="0" y="903702"/>
                </a:moveTo>
                <a:lnTo>
                  <a:pt x="288032" y="903702"/>
                </a:lnTo>
                <a:lnTo>
                  <a:pt x="288032" y="1296144"/>
                </a:lnTo>
                <a:lnTo>
                  <a:pt x="0" y="1296144"/>
                </a:lnTo>
                <a:lnTo>
                  <a:pt x="0" y="903702"/>
                </a:lnTo>
                <a:close/>
                <a:moveTo>
                  <a:pt x="0" y="467799"/>
                </a:moveTo>
                <a:lnTo>
                  <a:pt x="288032" y="467799"/>
                </a:lnTo>
                <a:lnTo>
                  <a:pt x="288032" y="857983"/>
                </a:lnTo>
                <a:lnTo>
                  <a:pt x="0" y="857983"/>
                </a:lnTo>
                <a:lnTo>
                  <a:pt x="0" y="467799"/>
                </a:lnTo>
                <a:close/>
                <a:moveTo>
                  <a:pt x="333751" y="0"/>
                </a:moveTo>
                <a:lnTo>
                  <a:pt x="5616624" y="0"/>
                </a:lnTo>
                <a:lnTo>
                  <a:pt x="5616624" y="1296144"/>
                </a:lnTo>
                <a:lnTo>
                  <a:pt x="333751" y="1296144"/>
                </a:lnTo>
                <a:lnTo>
                  <a:pt x="333751" y="0"/>
                </a:lnTo>
                <a:close/>
                <a:moveTo>
                  <a:pt x="0" y="0"/>
                </a:moveTo>
                <a:lnTo>
                  <a:pt x="288032" y="0"/>
                </a:lnTo>
                <a:lnTo>
                  <a:pt x="288032" y="422080"/>
                </a:lnTo>
                <a:lnTo>
                  <a:pt x="0" y="422080"/>
                </a:lnTo>
                <a:lnTo>
                  <a:pt x="0" y="0"/>
                </a:lnTo>
                <a:close/>
              </a:path>
            </a:pathLst>
          </a:custGeom>
          <a:solidFill>
            <a:srgbClr val="FFFFFF">
              <a:alpha val="25098"/>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sz="1350"/>
          </a:p>
        </p:txBody>
      </p:sp>
      <p:sp>
        <p:nvSpPr>
          <p:cNvPr id="5" name="直接连接符 8"/>
          <p:cNvSpPr>
            <a:spLocks noChangeShapeType="1"/>
          </p:cNvSpPr>
          <p:nvPr/>
        </p:nvSpPr>
        <p:spPr bwMode="auto">
          <a:xfrm>
            <a:off x="4408885" y="4484688"/>
            <a:ext cx="4248150" cy="0"/>
          </a:xfrm>
          <a:prstGeom prst="line">
            <a:avLst/>
          </a:prstGeom>
          <a:noFill/>
          <a:ln w="9525">
            <a:solidFill>
              <a:srgbClr val="FFFFFF">
                <a:alpha val="59999"/>
              </a:srgbClr>
            </a:solidFill>
            <a:bevel/>
          </a:ln>
          <a:extLst>
            <a:ext uri="{909E8E84-426E-40DD-AFC4-6F175D3DCCD1}">
              <a14:hiddenFill xmlns:a14="http://schemas.microsoft.com/office/drawing/2010/main">
                <a:noFill/>
              </a14:hiddenFill>
            </a:ext>
          </a:extLst>
        </p:spPr>
        <p:txBody>
          <a:bodyPr/>
          <a:lstStyle/>
          <a:p>
            <a:endParaRPr lang="zh-CN" altLang="en-US" sz="1350"/>
          </a:p>
        </p:txBody>
      </p:sp>
      <p:grpSp>
        <p:nvGrpSpPr>
          <p:cNvPr id="6" name="Group 7"/>
          <p:cNvGrpSpPr/>
          <p:nvPr/>
        </p:nvGrpSpPr>
        <p:grpSpPr bwMode="auto">
          <a:xfrm>
            <a:off x="5425679" y="4856163"/>
            <a:ext cx="413147" cy="504825"/>
            <a:chOff x="0" y="0"/>
            <a:chExt cx="750934" cy="693362"/>
          </a:xfrm>
        </p:grpSpPr>
        <p:sp>
          <p:nvSpPr>
            <p:cNvPr id="7" name="椭圆 10"/>
            <p:cNvSpPr>
              <a:spLocks noChangeArrowheads="1"/>
            </p:cNvSpPr>
            <p:nvPr/>
          </p:nvSpPr>
          <p:spPr bwMode="auto">
            <a:xfrm>
              <a:off x="186111" y="0"/>
              <a:ext cx="359237" cy="366304"/>
            </a:xfrm>
            <a:prstGeom prst="ellipse">
              <a:avLst/>
            </a:prstGeom>
            <a:solidFill>
              <a:srgbClr val="FFFFFF">
                <a:alpha val="78038"/>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350" smtClean="0">
                <a:solidFill>
                  <a:srgbClr val="FFFFFF"/>
                </a:solidFill>
                <a:latin typeface="宋体" panose="02010600030101010101" pitchFamily="2" charset="-122"/>
                <a:sym typeface="宋体" panose="02010600030101010101" pitchFamily="2" charset="-122"/>
              </a:endParaRPr>
            </a:p>
          </p:txBody>
        </p:sp>
        <p:sp>
          <p:nvSpPr>
            <p:cNvPr id="8" name="椭圆 7"/>
            <p:cNvSpPr>
              <a:spLocks noChangeArrowheads="1"/>
            </p:cNvSpPr>
            <p:nvPr/>
          </p:nvSpPr>
          <p:spPr bwMode="auto">
            <a:xfrm>
              <a:off x="0" y="333763"/>
              <a:ext cx="750934" cy="359599"/>
            </a:xfrm>
            <a:custGeom>
              <a:avLst/>
              <a:gdLst>
                <a:gd name="T0" fmla="*/ 194325 w 2866114"/>
                <a:gd name="T1" fmla="*/ 0 h 1255059"/>
                <a:gd name="T2" fmla="*/ 360367 w 2866114"/>
                <a:gd name="T3" fmla="*/ 289104 h 1255059"/>
                <a:gd name="T4" fmla="*/ 316824 w 2866114"/>
                <a:gd name="T5" fmla="*/ 59661 h 1255059"/>
                <a:gd name="T6" fmla="*/ 375467 w 2866114"/>
                <a:gd name="T7" fmla="*/ 72058 h 1255059"/>
                <a:gd name="T8" fmla="*/ 415512 w 2866114"/>
                <a:gd name="T9" fmla="*/ 65975 h 1255059"/>
                <a:gd name="T10" fmla="*/ 371259 w 2866114"/>
                <a:gd name="T11" fmla="*/ 285363 h 1255059"/>
                <a:gd name="T12" fmla="*/ 561347 w 2866114"/>
                <a:gd name="T13" fmla="*/ 3148 h 1255059"/>
                <a:gd name="T14" fmla="*/ 750934 w 2866114"/>
                <a:gd name="T15" fmla="*/ 359599 h 1255059"/>
                <a:gd name="T16" fmla="*/ 0 w 2866114"/>
                <a:gd name="T17" fmla="*/ 359599 h 1255059"/>
                <a:gd name="T18" fmla="*/ 194325 w 2866114"/>
                <a:gd name="T19" fmla="*/ 0 h 12550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66114"/>
                <a:gd name="T31" fmla="*/ 0 h 1255059"/>
                <a:gd name="T32" fmla="*/ 2866114 w 2866114"/>
                <a:gd name="T33" fmla="*/ 1255059 h 12550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66114" h="1255059">
                  <a:moveTo>
                    <a:pt x="741688" y="0"/>
                  </a:moveTo>
                  <a:lnTo>
                    <a:pt x="1375425" y="1009021"/>
                  </a:lnTo>
                  <a:lnTo>
                    <a:pt x="1209232" y="208227"/>
                  </a:lnTo>
                  <a:cubicBezTo>
                    <a:pt x="1278258" y="236682"/>
                    <a:pt x="1353928" y="251493"/>
                    <a:pt x="1433057" y="251493"/>
                  </a:cubicBezTo>
                  <a:cubicBezTo>
                    <a:pt x="1485995" y="251493"/>
                    <a:pt x="1537384" y="244864"/>
                    <a:pt x="1585899" y="230262"/>
                  </a:cubicBezTo>
                  <a:lnTo>
                    <a:pt x="1416996" y="995962"/>
                  </a:lnTo>
                  <a:lnTo>
                    <a:pt x="2142511" y="10986"/>
                  </a:lnTo>
                  <a:cubicBezTo>
                    <a:pt x="2575009" y="256825"/>
                    <a:pt x="2866114" y="721946"/>
                    <a:pt x="2866114" y="1255059"/>
                  </a:cubicBezTo>
                  <a:lnTo>
                    <a:pt x="0" y="1255059"/>
                  </a:lnTo>
                  <a:cubicBezTo>
                    <a:pt x="0" y="714391"/>
                    <a:pt x="299415" y="243656"/>
                    <a:pt x="741688" y="0"/>
                  </a:cubicBezTo>
                  <a:close/>
                </a:path>
              </a:pathLst>
            </a:custGeom>
            <a:solidFill>
              <a:srgbClr val="FFFFFF">
                <a:alpha val="78038"/>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sz="1350"/>
            </a:p>
          </p:txBody>
        </p:sp>
      </p:grpSp>
      <p:sp>
        <p:nvSpPr>
          <p:cNvPr id="2" name="Title 1"/>
          <p:cNvSpPr>
            <a:spLocks noGrp="1"/>
          </p:cNvSpPr>
          <p:nvPr>
            <p:ph type="ctrTitle"/>
          </p:nvPr>
        </p:nvSpPr>
        <p:spPr>
          <a:xfrm>
            <a:off x="3491910" y="1913467"/>
            <a:ext cx="5164728" cy="1041399"/>
          </a:xfrm>
        </p:spPr>
        <p:txBody>
          <a:bodyPr anchor="b">
            <a:normAutofit/>
          </a:bodyPr>
          <a:lstStyle>
            <a:lvl1pPr algn="ct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3628229" y="2976657"/>
            <a:ext cx="4887122" cy="64433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9" name="Date Placeholder 3"/>
          <p:cNvSpPr>
            <a:spLocks noGrp="1"/>
          </p:cNvSpPr>
          <p:nvPr>
            <p:ph type="dt" sz="half" idx="10"/>
          </p:nvPr>
        </p:nvSpPr>
        <p:spPr/>
        <p:txBody>
          <a:bodyPr/>
          <a:lstStyle>
            <a:lvl1pPr>
              <a:defRPr/>
            </a:lvl1pPr>
          </a:lstStyle>
          <a:p>
            <a:pPr>
              <a:defRPr/>
            </a:pPr>
            <a:fld id="{425EEED2-56DA-4245-AD47-7F16BAC46309}" type="datetimeFigureOut">
              <a:rPr lang="en-US"/>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179828F7-E946-49D9-A418-9C33F5FB5187}"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p:tgtEl>
                                          <p:spTgt spid="4"/>
                                        </p:tgtEl>
                                        <p:attrNameLst>
                                          <p:attrName>ppt_x</p:attrName>
                                        </p:attrNameLst>
                                      </p:cBhvr>
                                      <p:tavLst>
                                        <p:tav tm="0">
                                          <p:val>
                                            <p:strVal val="#ppt_x-#ppt_w*1.125000"/>
                                          </p:val>
                                        </p:tav>
                                        <p:tav tm="100000">
                                          <p:val>
                                            <p:strVal val="#ppt_x"/>
                                          </p:val>
                                        </p:tav>
                                      </p:tavLst>
                                    </p:anim>
                                    <p:animEffect>
                                      <p:cBhvr>
                                        <p:cTn id="8" dur="500"/>
                                        <p:tgtEl>
                                          <p:spTgt spid="4"/>
                                        </p:tgtEl>
                                      </p:cBhvr>
                                    </p:animEffect>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200" fill="hold"/>
                                        <p:tgtEl>
                                          <p:spTgt spid="5"/>
                                        </p:tgtEl>
                                        <p:attrNameLst>
                                          <p:attrName>ppt_x</p:attrName>
                                        </p:attrNameLst>
                                      </p:cBhvr>
                                      <p:tavLst>
                                        <p:tav tm="0">
                                          <p:val>
                                            <p:strVal val="#ppt_x"/>
                                          </p:val>
                                        </p:tav>
                                        <p:tav tm="100000">
                                          <p:val>
                                            <p:strVal val="#ppt_x"/>
                                          </p:val>
                                        </p:tav>
                                      </p:tavLst>
                                    </p:anim>
                                    <p:anim calcmode="lin" valueType="num">
                                      <p:cBhvr>
                                        <p:cTn id="13" dur="2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p:cBhvr>
                                        <p:cTn id="17" dur="300"/>
                                        <p:tgtEl>
                                          <p:spTgt spid="6"/>
                                        </p:tgtEl>
                                      </p:cBhvr>
                                    </p:animEffect>
                                    <p:anim calcmode="lin" valueType="num">
                                      <p:cBhvr>
                                        <p:cTn id="18" dur="300" fill="hold"/>
                                        <p:tgtEl>
                                          <p:spTgt spid="6"/>
                                        </p:tgtEl>
                                        <p:attrNameLst>
                                          <p:attrName>ppt_x</p:attrName>
                                        </p:attrNameLst>
                                      </p:cBhvr>
                                      <p:tavLst>
                                        <p:tav tm="0">
                                          <p:val>
                                            <p:strVal val="#ppt_x"/>
                                          </p:val>
                                        </p:tav>
                                        <p:tav tm="100000">
                                          <p:val>
                                            <p:strVal val="#ppt_x"/>
                                          </p:val>
                                        </p:tav>
                                      </p:tavLst>
                                    </p:anim>
                                    <p:anim calcmode="lin" valueType="num">
                                      <p:cBhvr>
                                        <p:cTn id="19" dur="3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620766"/>
            <a:ext cx="7886700" cy="55450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Date Placeholder 3"/>
          <p:cNvSpPr>
            <a:spLocks noGrp="1"/>
          </p:cNvSpPr>
          <p:nvPr>
            <p:ph type="dt" sz="half" idx="14"/>
          </p:nvPr>
        </p:nvSpPr>
        <p:spPr/>
        <p:txBody>
          <a:bodyPr/>
          <a:lstStyle>
            <a:lvl1pPr>
              <a:defRPr/>
            </a:lvl1pPr>
          </a:lstStyle>
          <a:p>
            <a:pPr>
              <a:defRPr/>
            </a:pPr>
            <a:fld id="{D95F6F6A-3739-41F6-8140-B9A8394A6377}" type="datetimeFigureOut">
              <a:rPr lang="zh-CN" altLang="en-US"/>
            </a:fld>
            <a:endParaRPr lang="zh-CN" altLang="en-US"/>
          </a:p>
        </p:txBody>
      </p:sp>
      <p:sp>
        <p:nvSpPr>
          <p:cNvPr id="4" name="Footer Placeholder 4"/>
          <p:cNvSpPr>
            <a:spLocks noGrp="1"/>
          </p:cNvSpPr>
          <p:nvPr>
            <p:ph type="ftr" sz="quarter" idx="15"/>
          </p:nvPr>
        </p:nvSpPr>
        <p:spPr/>
        <p:txBody>
          <a:bodyPr/>
          <a:lstStyle>
            <a:lvl1pPr>
              <a:defRPr/>
            </a:lvl1pPr>
          </a:lstStyle>
          <a:p>
            <a:pPr>
              <a:defRPr/>
            </a:pPr>
            <a:endParaRPr lang="zh-CN" altLang="en-US"/>
          </a:p>
        </p:txBody>
      </p:sp>
      <p:sp>
        <p:nvSpPr>
          <p:cNvPr id="5" name="Slide Number Placeholder 5"/>
          <p:cNvSpPr>
            <a:spLocks noGrp="1"/>
          </p:cNvSpPr>
          <p:nvPr>
            <p:ph type="sldNum" sz="quarter" idx="16"/>
          </p:nvPr>
        </p:nvSpPr>
        <p:spPr/>
        <p:txBody>
          <a:bodyPr/>
          <a:lstStyle>
            <a:lvl1pPr>
              <a:defRPr/>
            </a:lvl1pPr>
          </a:lstStyle>
          <a:p>
            <a:pPr>
              <a:defRPr/>
            </a:pPr>
            <a:fld id="{2B6EE6CD-C959-46B5-89A4-FBF23F9D82EB}"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None/>
              <a:defRPr/>
            </a:lvl1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lvl1pPr>
              <a:defRPr/>
            </a:lvl1pPr>
          </a:lstStyle>
          <a:p>
            <a:pPr>
              <a:defRPr/>
            </a:pPr>
            <a:fld id="{5C9789B5-5082-4D67-B188-D515114F81A9}"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437E792-8FAA-452D-B246-473B323FCC55}"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331730" y="3068970"/>
            <a:ext cx="3219072" cy="1440120"/>
          </a:xfrm>
        </p:spPr>
        <p:txBody>
          <a:bodyPr anchor="t">
            <a:normAutofit/>
          </a:bodyPr>
          <a:lstStyle>
            <a:lvl1pPr>
              <a:defRPr sz="3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66216" y="3068970"/>
            <a:ext cx="2814018" cy="1205481"/>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lvl1pPr>
              <a:defRPr/>
            </a:lvl1pPr>
          </a:lstStyle>
          <a:p>
            <a:pPr>
              <a:defRPr/>
            </a:pPr>
            <a:fld id="{EC53C4DF-2836-425A-A10F-C621BDB80FDB}"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0CA0686-A0E1-47A1-B139-0FAAC8D125A3}"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lvl1pPr marL="0" indent="0">
              <a:buNone/>
              <a:defRPr/>
            </a:lvl1pPr>
          </a:lstStyle>
          <a:p>
            <a:pPr lvl="0"/>
            <a:r>
              <a:rPr lang="zh-CN" altLang="en-US" dirty="0" smtClean="0"/>
              <a:t>单击此处编辑母版文本样式</a:t>
            </a:r>
            <a:endParaRPr lang="zh-CN" altLang="en-US" dirty="0" smtClean="0"/>
          </a:p>
        </p:txBody>
      </p:sp>
      <p:sp>
        <p:nvSpPr>
          <p:cNvPr id="4" name="Content Placeholder 3"/>
          <p:cNvSpPr>
            <a:spLocks noGrp="1"/>
          </p:cNvSpPr>
          <p:nvPr>
            <p:ph sz="half" idx="2"/>
          </p:nvPr>
        </p:nvSpPr>
        <p:spPr>
          <a:xfrm>
            <a:off x="4629150" y="1825625"/>
            <a:ext cx="3886200" cy="4351338"/>
          </a:xfrm>
        </p:spPr>
        <p:txBody>
          <a:bodyPr/>
          <a:lstStyle>
            <a:lvl1pPr marL="0" indent="0">
              <a:buNone/>
              <a:defRPr/>
            </a:lvl1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lvl1pPr>
              <a:defRPr/>
            </a:lvl1pPr>
          </a:lstStyle>
          <a:p>
            <a:pPr>
              <a:defRPr/>
            </a:pPr>
            <a:fld id="{AA553A6E-2291-42BE-8DF9-47AC1BF69993}" type="datetimeFigureOut">
              <a:rPr lang="en-US"/>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4BC9BEEA-528C-451F-88FD-0B970D6F1C17}"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1" y="2505075"/>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defRPr/>
            </a:lvl1pPr>
          </a:lstStyle>
          <a:p>
            <a:pPr>
              <a:defRPr/>
            </a:pPr>
            <a:fld id="{DC6F3B1B-4570-4634-AE85-92FBD11A7BCF}" type="datetimeFigureOut">
              <a:rPr lang="en-US"/>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211D2DB4-32FF-4954-A59B-A33B042A9990}"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5" name="椭圆 1"/>
          <p:cNvSpPr>
            <a:spLocks noChangeArrowheads="1"/>
          </p:cNvSpPr>
          <p:nvPr/>
        </p:nvSpPr>
        <p:spPr bwMode="auto">
          <a:xfrm>
            <a:off x="3489722" y="1887538"/>
            <a:ext cx="2231231" cy="2976562"/>
          </a:xfrm>
          <a:prstGeom prst="ellipse">
            <a:avLst/>
          </a:prstGeom>
          <a:solidFill>
            <a:srgbClr val="FFFFFF">
              <a:alpha val="20000"/>
            </a:srgbClr>
          </a:solidFill>
          <a:ln w="9525">
            <a:solidFill>
              <a:schemeClr val="bg1"/>
            </a:solidFill>
            <a:beve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350" smtClean="0">
              <a:latin typeface="宋体" panose="02010600030101010101" pitchFamily="2" charset="-122"/>
              <a:sym typeface="宋体" panose="02010600030101010101" pitchFamily="2" charset="-122"/>
            </a:endParaRPr>
          </a:p>
        </p:txBody>
      </p:sp>
      <p:sp>
        <p:nvSpPr>
          <p:cNvPr id="6" name="椭圆 4"/>
          <p:cNvSpPr>
            <a:spLocks noChangeArrowheads="1"/>
          </p:cNvSpPr>
          <p:nvPr/>
        </p:nvSpPr>
        <p:spPr bwMode="auto">
          <a:xfrm>
            <a:off x="3530204" y="1943100"/>
            <a:ext cx="2160984" cy="2881313"/>
          </a:xfrm>
          <a:prstGeom prst="ellipse">
            <a:avLst/>
          </a:prstGeom>
          <a:noFill/>
          <a:ln w="9525">
            <a:solidFill>
              <a:schemeClr val="bg1"/>
            </a:solidFill>
            <a:prstDash val="dash"/>
            <a:bevel/>
          </a:ln>
          <a:extLst>
            <a:ext uri="{909E8E84-426E-40DD-AFC4-6F175D3DCCD1}">
              <a14:hiddenFill xmlns:a14="http://schemas.microsoft.com/office/drawing/2010/main">
                <a:solidFill>
                  <a:srgbClr val="FFFFFF"/>
                </a:solidFill>
              </a14:hiddenFill>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350" smtClean="0">
              <a:latin typeface="宋体" panose="02010600030101010101" pitchFamily="2" charset="-122"/>
              <a:sym typeface="宋体" panose="02010600030101010101" pitchFamily="2" charset="-122"/>
            </a:endParaRPr>
          </a:p>
        </p:txBody>
      </p:sp>
      <p:grpSp>
        <p:nvGrpSpPr>
          <p:cNvPr id="7" name="Group 7"/>
          <p:cNvGrpSpPr/>
          <p:nvPr/>
        </p:nvGrpSpPr>
        <p:grpSpPr bwMode="auto">
          <a:xfrm>
            <a:off x="3195638" y="4967288"/>
            <a:ext cx="410766" cy="506412"/>
            <a:chOff x="0" y="0"/>
            <a:chExt cx="750934" cy="693362"/>
          </a:xfrm>
        </p:grpSpPr>
        <p:sp>
          <p:nvSpPr>
            <p:cNvPr id="8" name="椭圆 7"/>
            <p:cNvSpPr>
              <a:spLocks noChangeArrowheads="1"/>
            </p:cNvSpPr>
            <p:nvPr/>
          </p:nvSpPr>
          <p:spPr bwMode="auto">
            <a:xfrm>
              <a:off x="187189" y="0"/>
              <a:ext cx="359143" cy="365157"/>
            </a:xfrm>
            <a:prstGeom prst="ellipse">
              <a:avLst/>
            </a:prstGeom>
            <a:solidFill>
              <a:srgbClr val="FFFFFF">
                <a:alpha val="78038"/>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350" smtClean="0">
                <a:solidFill>
                  <a:srgbClr val="FFFFFF"/>
                </a:solidFill>
                <a:latin typeface="宋体" panose="02010600030101010101" pitchFamily="2" charset="-122"/>
                <a:sym typeface="宋体" panose="02010600030101010101" pitchFamily="2" charset="-122"/>
              </a:endParaRPr>
            </a:p>
          </p:txBody>
        </p:sp>
        <p:sp>
          <p:nvSpPr>
            <p:cNvPr id="9" name="椭圆 7"/>
            <p:cNvSpPr>
              <a:spLocks noChangeArrowheads="1"/>
            </p:cNvSpPr>
            <p:nvPr/>
          </p:nvSpPr>
          <p:spPr bwMode="auto">
            <a:xfrm>
              <a:off x="0" y="333763"/>
              <a:ext cx="750934" cy="359599"/>
            </a:xfrm>
            <a:custGeom>
              <a:avLst/>
              <a:gdLst>
                <a:gd name="T0" fmla="*/ 194325 w 2866114"/>
                <a:gd name="T1" fmla="*/ 0 h 1255059"/>
                <a:gd name="T2" fmla="*/ 360367 w 2866114"/>
                <a:gd name="T3" fmla="*/ 289104 h 1255059"/>
                <a:gd name="T4" fmla="*/ 316824 w 2866114"/>
                <a:gd name="T5" fmla="*/ 59661 h 1255059"/>
                <a:gd name="T6" fmla="*/ 375467 w 2866114"/>
                <a:gd name="T7" fmla="*/ 72058 h 1255059"/>
                <a:gd name="T8" fmla="*/ 415512 w 2866114"/>
                <a:gd name="T9" fmla="*/ 65975 h 1255059"/>
                <a:gd name="T10" fmla="*/ 371259 w 2866114"/>
                <a:gd name="T11" fmla="*/ 285363 h 1255059"/>
                <a:gd name="T12" fmla="*/ 561347 w 2866114"/>
                <a:gd name="T13" fmla="*/ 3148 h 1255059"/>
                <a:gd name="T14" fmla="*/ 750934 w 2866114"/>
                <a:gd name="T15" fmla="*/ 359599 h 1255059"/>
                <a:gd name="T16" fmla="*/ 0 w 2866114"/>
                <a:gd name="T17" fmla="*/ 359599 h 1255059"/>
                <a:gd name="T18" fmla="*/ 194325 w 2866114"/>
                <a:gd name="T19" fmla="*/ 0 h 125505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66114"/>
                <a:gd name="T31" fmla="*/ 0 h 1255059"/>
                <a:gd name="T32" fmla="*/ 2866114 w 2866114"/>
                <a:gd name="T33" fmla="*/ 1255059 h 125505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66114" h="1255059">
                  <a:moveTo>
                    <a:pt x="741688" y="0"/>
                  </a:moveTo>
                  <a:lnTo>
                    <a:pt x="1375425" y="1009021"/>
                  </a:lnTo>
                  <a:lnTo>
                    <a:pt x="1209232" y="208227"/>
                  </a:lnTo>
                  <a:cubicBezTo>
                    <a:pt x="1278258" y="236682"/>
                    <a:pt x="1353928" y="251493"/>
                    <a:pt x="1433057" y="251493"/>
                  </a:cubicBezTo>
                  <a:cubicBezTo>
                    <a:pt x="1485995" y="251493"/>
                    <a:pt x="1537384" y="244864"/>
                    <a:pt x="1585899" y="230262"/>
                  </a:cubicBezTo>
                  <a:lnTo>
                    <a:pt x="1416996" y="995962"/>
                  </a:lnTo>
                  <a:lnTo>
                    <a:pt x="2142511" y="10986"/>
                  </a:lnTo>
                  <a:cubicBezTo>
                    <a:pt x="2575009" y="256825"/>
                    <a:pt x="2866114" y="721946"/>
                    <a:pt x="2866114" y="1255059"/>
                  </a:cubicBezTo>
                  <a:lnTo>
                    <a:pt x="0" y="1255059"/>
                  </a:lnTo>
                  <a:cubicBezTo>
                    <a:pt x="0" y="714391"/>
                    <a:pt x="299415" y="243656"/>
                    <a:pt x="741688" y="0"/>
                  </a:cubicBezTo>
                  <a:close/>
                </a:path>
              </a:pathLst>
            </a:custGeom>
            <a:solidFill>
              <a:srgbClr val="FFFFFF">
                <a:alpha val="78038"/>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sz="1350"/>
            </a:p>
          </p:txBody>
        </p:sp>
      </p:grpSp>
      <p:sp>
        <p:nvSpPr>
          <p:cNvPr id="2" name="Title 1"/>
          <p:cNvSpPr>
            <a:spLocks noGrp="1"/>
          </p:cNvSpPr>
          <p:nvPr>
            <p:ph type="title"/>
          </p:nvPr>
        </p:nvSpPr>
        <p:spPr>
          <a:xfrm>
            <a:off x="3397941" y="2564928"/>
            <a:ext cx="2348118" cy="1045169"/>
          </a:xfrm>
        </p:spPr>
        <p:txBody>
          <a:bodyPr>
            <a:normAutofit/>
          </a:bodyPr>
          <a:lstStyle>
            <a:lvl1pPr algn="ctr">
              <a:defRPr sz="5400"/>
            </a:lvl1pPr>
          </a:lstStyle>
          <a:p>
            <a:r>
              <a:rPr lang="zh-CN" altLang="en-US" smtClean="0"/>
              <a:t>单击此处编辑母版标题样式</a:t>
            </a:r>
            <a:endParaRPr lang="en-US" dirty="0"/>
          </a:p>
        </p:txBody>
      </p:sp>
      <p:sp>
        <p:nvSpPr>
          <p:cNvPr id="11" name="Subtitle 2"/>
          <p:cNvSpPr>
            <a:spLocks noGrp="1"/>
          </p:cNvSpPr>
          <p:nvPr>
            <p:ph type="subTitle" idx="1"/>
          </p:nvPr>
        </p:nvSpPr>
        <p:spPr>
          <a:xfrm>
            <a:off x="3463016" y="3688896"/>
            <a:ext cx="2217968" cy="644335"/>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12" name="Text Placeholder 2"/>
          <p:cNvSpPr>
            <a:spLocks noGrp="1"/>
          </p:cNvSpPr>
          <p:nvPr>
            <p:ph type="body" idx="13"/>
          </p:nvPr>
        </p:nvSpPr>
        <p:spPr>
          <a:xfrm>
            <a:off x="3715054" y="5115183"/>
            <a:ext cx="2814018" cy="710297"/>
          </a:xfrm>
        </p:spPr>
        <p:txBody>
          <a:bodyPr>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10" name="Date Placeholder 2"/>
          <p:cNvSpPr>
            <a:spLocks noGrp="1"/>
          </p:cNvSpPr>
          <p:nvPr>
            <p:ph type="dt" sz="half" idx="14"/>
          </p:nvPr>
        </p:nvSpPr>
        <p:spPr/>
        <p:txBody>
          <a:bodyPr/>
          <a:lstStyle>
            <a:lvl1pPr>
              <a:defRPr/>
            </a:lvl1pPr>
          </a:lstStyle>
          <a:p>
            <a:pPr>
              <a:defRPr/>
            </a:pPr>
            <a:fld id="{DD8EEFBD-C500-403B-A202-778A32F9B8A7}" type="datetimeFigureOut">
              <a:rPr lang="en-US"/>
            </a:fld>
            <a:endParaRPr lang="en-US"/>
          </a:p>
        </p:txBody>
      </p:sp>
      <p:sp>
        <p:nvSpPr>
          <p:cNvPr id="13" name="Footer Placeholder 3"/>
          <p:cNvSpPr>
            <a:spLocks noGrp="1"/>
          </p:cNvSpPr>
          <p:nvPr>
            <p:ph type="ftr" sz="quarter" idx="15"/>
          </p:nvPr>
        </p:nvSpPr>
        <p:spPr/>
        <p:txBody>
          <a:bodyPr/>
          <a:lstStyle>
            <a:lvl1pPr>
              <a:defRPr/>
            </a:lvl1pPr>
          </a:lstStyle>
          <a:p>
            <a:pPr>
              <a:defRPr/>
            </a:pPr>
            <a:endParaRPr lang="en-US"/>
          </a:p>
        </p:txBody>
      </p:sp>
      <p:sp>
        <p:nvSpPr>
          <p:cNvPr id="14" name="Slide Number Placeholder 4"/>
          <p:cNvSpPr>
            <a:spLocks noGrp="1"/>
          </p:cNvSpPr>
          <p:nvPr>
            <p:ph type="sldNum" sz="quarter" idx="16"/>
          </p:nvPr>
        </p:nvSpPr>
        <p:spPr/>
        <p:txBody>
          <a:bodyPr/>
          <a:lstStyle>
            <a:lvl1pPr>
              <a:defRPr/>
            </a:lvl1pPr>
          </a:lstStyle>
          <a:p>
            <a:pPr>
              <a:defRPr/>
            </a:pPr>
            <a:fld id="{1B5852C3-5C93-46E9-8312-033A84F3373A}" type="slidenum">
              <a:rPr lang="en-US"/>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Abs val="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p:cBhvr>
                                        <p:cTn id="9" dur="500"/>
                                        <p:tgtEl>
                                          <p:spTgt spid="5"/>
                                        </p:tgtEl>
                                      </p:cBhvr>
                                    </p:animEffect>
                                  </p:childTnLst>
                                </p:cTn>
                              </p:par>
                              <p:par>
                                <p:cTn id="10" presetID="10" presetClass="entr" presetSubtype="0" fill="hold" grpId="0" nodeType="withEffect">
                                  <p:stCondLst>
                                    <p:cond delay="0"/>
                                  </p:stCondLst>
                                  <p:iterate type="wd">
                                    <p:tmAbs val="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p:cBhvr>
                                        <p:cTn id="14" dur="500"/>
                                        <p:tgtEl>
                                          <p:spTgt spid="6"/>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ppt_x</p:attrName>
                                        </p:attrNameLst>
                                      </p:cBhvr>
                                      <p:tavLst>
                                        <p:tav tm="0">
                                          <p:val>
                                            <p:strVal val="0-#ppt_w/2"/>
                                          </p:val>
                                        </p:tav>
                                        <p:tav tm="100000">
                                          <p:val>
                                            <p:strVal val="#ppt_x"/>
                                          </p:val>
                                        </p:tav>
                                      </p:tavLst>
                                    </p:anim>
                                    <p:anim calcmode="lin" valueType="num">
                                      <p:cBhvr>
                                        <p:cTn id="19" dur="500" fill="hold"/>
                                        <p:tgtEl>
                                          <p:spTgt spid="7"/>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6" presetClass="emph" presetSubtype="0" repeatCount="3000" fill="hold" grpId="1" nodeType="afterEffect">
                                  <p:stCondLst>
                                    <p:cond delay="0"/>
                                  </p:stCondLst>
                                  <p:iterate type="wd">
                                    <p:tmPct val="10000"/>
                                  </p:iterate>
                                  <p:childTnLst>
                                    <p:animEffect>
                                      <p:cBhvr>
                                        <p:cTn id="22" dur="500" tmFilter="0, 0; .2, .5; .8, .5; 1, 0"/>
                                        <p:tgtEl>
                                          <p:spTgt spid="5"/>
                                        </p:tgtEl>
                                      </p:cBhvr>
                                    </p:animEffect>
                                    <p:animScale>
                                      <p:cBhvr>
                                        <p:cTn id="23" dur="250" autoRev="1" fill="hold"/>
                                        <p:tgtEl>
                                          <p:spTgt spid="5"/>
                                        </p:tgtEl>
                                      </p:cBhvr>
                                      <p:by x="105000" y="105000"/>
                                    </p:animScale>
                                  </p:childTnLst>
                                </p:cTn>
                              </p:par>
                              <p:par>
                                <p:cTn id="24" presetID="26" presetClass="emph" presetSubtype="0" repeatCount="3000" fill="hold" grpId="1" nodeType="withEffect">
                                  <p:stCondLst>
                                    <p:cond delay="0"/>
                                  </p:stCondLst>
                                  <p:iterate type="wd">
                                    <p:tmPct val="10000"/>
                                  </p:iterate>
                                  <p:childTnLst>
                                    <p:animEffect>
                                      <p:cBhvr>
                                        <p:cTn id="25" dur="500" tmFilter="0, 0; .2, .5; .8, .5; 1, 0"/>
                                        <p:tgtEl>
                                          <p:spTgt spid="6"/>
                                        </p:tgtEl>
                                      </p:cBhvr>
                                    </p:animEffect>
                                    <p:animScale>
                                      <p:cBhvr>
                                        <p:cTn id="26"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5" grpId="1" bldLvl="0" animBg="1" autoUpdateAnimBg="0"/>
      <p:bldP spid="6" grpId="0" bldLvl="0" animBg="1" autoUpdateAnimBg="0"/>
      <p:bldP spid="6" grpId="1" bldLvl="0" animBg="1" autoUpdateAnimBg="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FF0334D-7B05-4861-887B-9F63860E066B}" type="datetimeFigureOut">
              <a:rPr lang="en-US"/>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43E077EA-B70E-442D-B2C1-5F654A9DE7B3}"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t"/>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457201"/>
            <a:ext cx="4629150" cy="540385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lvl1pPr>
              <a:defRPr/>
            </a:lvl1pPr>
          </a:lstStyle>
          <a:p>
            <a:pPr>
              <a:defRPr/>
            </a:pPr>
            <a:fld id="{E47B0507-3B03-41A1-BF8F-C48BF9B29827}" type="datetimeFigureOut">
              <a:rPr lang="en-US"/>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027CBC5-1331-459D-AB51-06F10970F4AA}"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32C057D1-AAB4-47C0-8C99-F8424C6C53EB}" type="datetimeFigureOut">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C83EFD0-4EEE-490C-B42C-02E244FEB288}"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custDataLst>
              <p:tags r:id="rId12"/>
            </p:custDataLst>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p:cNvSpPr>
          <p:nvPr>
            <p:ph type="body" idx="1"/>
            <p:custDataLst>
              <p:tags r:id="rId13"/>
            </p:custDataLst>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1200">
                <a:solidFill>
                  <a:schemeClr val="tx1">
                    <a:tint val="75000"/>
                  </a:schemeClr>
                </a:solidFill>
              </a:defRPr>
            </a:lvl1pPr>
          </a:lstStyle>
          <a:p>
            <a:pPr>
              <a:defRPr/>
            </a:pPr>
            <a:fld id="{C55335EE-E00E-46A2-897E-C246FB559BCC}" type="datetimeFigureOut">
              <a:rPr lang="zh-CN" altLang="en-US"/>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hangingPunct="1">
              <a:buFont typeface="Arial" panose="020B0604020202020204" pitchFamily="34" charset="0"/>
              <a:buNone/>
              <a:defRPr sz="120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hangingPunct="1">
              <a:buFont typeface="Arial" panose="020B0604020202020204" pitchFamily="34" charset="0"/>
              <a:buNone/>
              <a:defRPr sz="1200">
                <a:solidFill>
                  <a:schemeClr val="tx1">
                    <a:tint val="75000"/>
                  </a:schemeClr>
                </a:solidFill>
              </a:defRPr>
            </a:lvl1pPr>
          </a:lstStyle>
          <a:p>
            <a:pPr>
              <a:defRPr/>
            </a:pPr>
            <a:fld id="{C2F49672-3B87-48B4-BBB8-206EE4A05618}" type="slidenum">
              <a:rPr lang="zh-CN" altLang="en-US"/>
            </a:fld>
            <a:endParaRPr lang="zh-CN" altLang="en-US"/>
          </a:p>
        </p:txBody>
      </p:sp>
      <p:sp>
        <p:nvSpPr>
          <p:cNvPr id="2"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rtl="0" eaLnBrk="0" fontAlgn="base" hangingPunct="0">
        <a:lnSpc>
          <a:spcPct val="90000"/>
        </a:lnSpc>
        <a:spcBef>
          <a:spcPct val="0"/>
        </a:spcBef>
        <a:spcAft>
          <a:spcPct val="0"/>
        </a:spcAft>
        <a:defRPr sz="36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6pPr>
      <a:lvl7pPr marL="9144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7pPr>
      <a:lvl8pPr marL="13716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8pPr>
      <a:lvl9pPr marL="18288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bg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bg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1.vml"/><Relationship Id="rId4" Type="http://schemas.openxmlformats.org/officeDocument/2006/relationships/slideLayout" Target="../slideLayouts/slideLayout4.xml"/><Relationship Id="rId3" Type="http://schemas.openxmlformats.org/officeDocument/2006/relationships/tags" Target="../tags/tag14.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4.xml"/><Relationship Id="rId4" Type="http://schemas.openxmlformats.org/officeDocument/2006/relationships/tags" Target="../tags/tag15.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9" Type="http://schemas.openxmlformats.org/officeDocument/2006/relationships/image" Target="../media/image13.wmf"/><Relationship Id="rId8" Type="http://schemas.openxmlformats.org/officeDocument/2006/relationships/oleObject" Target="../embeddings/oleObject5.bin"/><Relationship Id="rId7" Type="http://schemas.openxmlformats.org/officeDocument/2006/relationships/image" Target="../media/image12.wmf"/><Relationship Id="rId6" Type="http://schemas.openxmlformats.org/officeDocument/2006/relationships/oleObject" Target="../embeddings/oleObject4.bin"/><Relationship Id="rId5" Type="http://schemas.openxmlformats.org/officeDocument/2006/relationships/image" Target="../media/image11.wmf"/><Relationship Id="rId4" Type="http://schemas.openxmlformats.org/officeDocument/2006/relationships/oleObject" Target="../embeddings/oleObject3.bin"/><Relationship Id="rId3" Type="http://schemas.openxmlformats.org/officeDocument/2006/relationships/image" Target="../media/image10.wmf"/><Relationship Id="rId2" Type="http://schemas.openxmlformats.org/officeDocument/2006/relationships/oleObject" Target="../embeddings/oleObject2.bin"/><Relationship Id="rId15" Type="http://schemas.openxmlformats.org/officeDocument/2006/relationships/notesSlide" Target="../notesSlides/notesSlide8.xml"/><Relationship Id="rId14" Type="http://schemas.openxmlformats.org/officeDocument/2006/relationships/vmlDrawing" Target="../drawings/vmlDrawing2.vml"/><Relationship Id="rId13" Type="http://schemas.openxmlformats.org/officeDocument/2006/relationships/slideLayout" Target="../slideLayouts/slideLayout4.xml"/><Relationship Id="rId12" Type="http://schemas.openxmlformats.org/officeDocument/2006/relationships/tags" Target="../tags/tag16.xml"/><Relationship Id="rId11" Type="http://schemas.openxmlformats.org/officeDocument/2006/relationships/image" Target="../media/image14.wmf"/><Relationship Id="rId10" Type="http://schemas.openxmlformats.org/officeDocument/2006/relationships/oleObject" Target="../embeddings/oleObject6.bin"/><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tags" Target="../tags/tag17.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tags" Target="../tags/tag1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3484290" y="2518093"/>
            <a:ext cx="5164728" cy="781049"/>
          </a:xfrm>
        </p:spPr>
        <p:txBody>
          <a:bodyPr>
            <a:normAutofit fontScale="90000"/>
            <a:scene3d>
              <a:camera prst="orthographicFront"/>
              <a:lightRig rig="threePt" dir="t"/>
            </a:scene3d>
          </a:bodyPr>
          <a:p>
            <a:r>
              <a:rPr lang="en-US" altLang="zh-CN"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2017</a:t>
            </a:r>
            <a:r>
              <a:rPr lang="zh-CN" altLang="en-US"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工作汇报</a:t>
            </a:r>
            <a:endParaRPr lang="zh-CN" altLang="en-US"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5998845" y="4869180"/>
            <a:ext cx="1650365" cy="568325"/>
          </a:xfrm>
        </p:spPr>
        <p:txBody>
          <a:bodyPr>
            <a:normAutofit fontScale="80000"/>
            <a:scene3d>
              <a:camera prst="orthographicFront"/>
              <a:lightRig rig="threePt" dir="t"/>
            </a:scene3d>
          </a:bodyPr>
          <a:p>
            <a:r>
              <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张春风</a:t>
            </a:r>
            <a:endParaRPr lang="zh-CN" altLang="en-US">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椭圆 3"/>
          <p:cNvSpPr>
            <a:spLocks noChangeArrowheads="1"/>
          </p:cNvSpPr>
          <p:nvPr/>
        </p:nvSpPr>
        <p:spPr bwMode="auto">
          <a:xfrm>
            <a:off x="3995738" y="2157095"/>
            <a:ext cx="1152525" cy="1152525"/>
          </a:xfrm>
          <a:prstGeom prst="ellipse">
            <a:avLst/>
          </a:prstGeom>
          <a:solidFill>
            <a:srgbClr val="FFFFFF">
              <a:alpha val="20000"/>
            </a:srgbClr>
          </a:solidFill>
          <a:ln w="3175">
            <a:solidFill>
              <a:schemeClr val="bg1"/>
            </a:solidFill>
            <a:bevel/>
          </a:ln>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5" name="Rectangle 2"/>
          <p:cNvSpPr>
            <a:spLocks noChangeArrowheads="1"/>
          </p:cNvSpPr>
          <p:nvPr/>
        </p:nvSpPr>
        <p:spPr bwMode="auto">
          <a:xfrm>
            <a:off x="4265930" y="2496423"/>
            <a:ext cx="612140" cy="53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71561" tIns="35780" rIns="71561" bIns="35780">
            <a:spAutoFit/>
            <a:scene3d>
              <a:camera prst="orthographicFront"/>
              <a:lightRig rig="threePt" dir="t"/>
            </a:scene3d>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latinLnBrk="1" hangingPunct="1">
              <a:lnSpc>
                <a:spcPct val="100000"/>
              </a:lnSpc>
              <a:spcBef>
                <a:spcPct val="0"/>
              </a:spcBef>
              <a:buFont typeface="Arial" panose="020B0604020202020204" pitchFamily="34" charset="0"/>
              <a:buNone/>
            </a:pPr>
            <a:r>
              <a:rPr lang="en-US" altLang="zh-CN" sz="30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03</a:t>
            </a:r>
            <a:endParaRPr lang="en-US" altLang="zh-CN" sz="30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12293" name="标题 1"/>
          <p:cNvSpPr>
            <a:spLocks noGrp="1"/>
          </p:cNvSpPr>
          <p:nvPr>
            <p:ph type="title"/>
          </p:nvPr>
        </p:nvSpPr>
        <p:spPr>
          <a:xfrm>
            <a:off x="3556159" y="3601085"/>
            <a:ext cx="2032159" cy="845820"/>
          </a:xfrm>
        </p:spPr>
        <p:txBody>
          <a:bodyPr>
            <a:normAutofit/>
            <a:scene3d>
              <a:camera prst="orthographicFront"/>
              <a:lightRig rig="threePt" dir="t"/>
            </a:scene3d>
          </a:bodyPr>
          <a:lstStyle/>
          <a:p>
            <a:pPr eaLnBrk="1" latinLnBrk="1" hangingPunct="1">
              <a:lnSpc>
                <a:spcPct val="120000"/>
              </a:lnSpc>
            </a:pPr>
            <a:r>
              <a:rPr lang="zh-CN" altLang="en-US" sz="3600" b="1"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土层定位</a:t>
            </a:r>
            <a:endParaRPr lang="zh-CN" altLang="en-US" sz="3600" b="1"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p:cBhvr>
                                        <p:cTn id="7" dur="300"/>
                                        <p:tgtEl>
                                          <p:spTgt spid="8194"/>
                                        </p:tgtEl>
                                      </p:cBhvr>
                                    </p:animEffect>
                                  </p:childTnLst>
                                </p:cTn>
                              </p:par>
                            </p:childTnLst>
                          </p:cTn>
                        </p:par>
                        <p:par>
                          <p:cTn id="8" fill="hold">
                            <p:stCondLst>
                              <p:cond delay="500"/>
                            </p:stCondLst>
                            <p:childTnLst>
                              <p:par>
                                <p:cTn id="9" presetID="23" presetClass="entr" presetSubtype="32" fill="hold" grpId="0" nodeType="afterEffect">
                                  <p:stCondLst>
                                    <p:cond delay="0"/>
                                  </p:stCondLst>
                                  <p:childTnLst>
                                    <p:set>
                                      <p:cBhvr>
                                        <p:cTn id="10" dur="1" fill="hold">
                                          <p:stCondLst>
                                            <p:cond delay="0"/>
                                          </p:stCondLst>
                                        </p:cTn>
                                        <p:tgtEl>
                                          <p:spTgt spid="8195"/>
                                        </p:tgtEl>
                                        <p:attrNameLst>
                                          <p:attrName>style.visibility</p:attrName>
                                        </p:attrNameLst>
                                      </p:cBhvr>
                                      <p:to>
                                        <p:strVal val="visible"/>
                                      </p:to>
                                    </p:set>
                                    <p:anim calcmode="lin" valueType="num">
                                      <p:cBhvr>
                                        <p:cTn id="11" dur="500" fill="hold"/>
                                        <p:tgtEl>
                                          <p:spTgt spid="8195"/>
                                        </p:tgtEl>
                                        <p:attrNameLst>
                                          <p:attrName>ppt_w</p:attrName>
                                        </p:attrNameLst>
                                      </p:cBhvr>
                                      <p:tavLst>
                                        <p:tav tm="0">
                                          <p:val>
                                            <p:strVal val="4*#ppt_w"/>
                                          </p:val>
                                        </p:tav>
                                        <p:tav tm="100000">
                                          <p:val>
                                            <p:strVal val="#ppt_w"/>
                                          </p:val>
                                        </p:tav>
                                      </p:tavLst>
                                    </p:anim>
                                    <p:anim calcmode="lin" valueType="num">
                                      <p:cBhvr>
                                        <p:cTn id="12" dur="500" fill="hold"/>
                                        <p:tgtEl>
                                          <p:spTgt spid="819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autoUpdateAnimBg="0"/>
      <p:bldP spid="8195"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9150" y="617061"/>
            <a:ext cx="2076926" cy="994410"/>
          </a:xfrm>
        </p:spPr>
        <p:txBody>
          <a:bodyPr vert="horz" wrap="square" lIns="68580" tIns="34290" rIns="68580" bIns="34290" rtlCol="0" anchor="ctr">
            <a:normAutofit/>
            <a:scene3d>
              <a:camera prst="orthographicFront"/>
              <a:lightRig rig="threePt" dir="t"/>
            </a:scene3d>
          </a:bodyPr>
          <a:lstStyle/>
          <a:p>
            <a:r>
              <a:rPr lang="zh-CN" altLang="en-US" sz="3300" b="1" u="sng"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土层识别</a:t>
            </a:r>
            <a:endParaRPr lang="zh-CN" altLang="en-US" sz="3300" b="1" u="sng"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graphicFrame>
        <p:nvGraphicFramePr>
          <p:cNvPr id="6" name="对象 -2147482622"/>
          <p:cNvGraphicFramePr/>
          <p:nvPr/>
        </p:nvGraphicFramePr>
        <p:xfrm>
          <a:off x="3397568" y="1843088"/>
          <a:ext cx="2349341" cy="4009073"/>
        </p:xfrm>
        <a:graphic>
          <a:graphicData uri="http://schemas.openxmlformats.org/presentationml/2006/ole">
            <mc:AlternateContent xmlns:mc="http://schemas.openxmlformats.org/markup-compatibility/2006">
              <mc:Choice xmlns:v="urn:schemas-microsoft-com:vml" Requires="v">
                <p:oleObj spid="_x0000_s3076" name="" r:id="rId1" imgW="2245360" imgH="4555490" progId="Visio.Drawing.15">
                  <p:embed/>
                </p:oleObj>
              </mc:Choice>
              <mc:Fallback>
                <p:oleObj name="" r:id="rId1" imgW="2245360" imgH="4555490" progId="Visio.Drawing.15">
                  <p:embed/>
                  <p:pic>
                    <p:nvPicPr>
                      <p:cNvPr id="0" name="图片 3075"/>
                      <p:cNvPicPr/>
                      <p:nvPr/>
                    </p:nvPicPr>
                    <p:blipFill>
                      <a:blip r:embed="rId2"/>
                      <a:stretch>
                        <a:fillRect/>
                      </a:stretch>
                    </p:blipFill>
                    <p:spPr>
                      <a:xfrm>
                        <a:off x="3397568" y="1843088"/>
                        <a:ext cx="2349341" cy="4009073"/>
                      </a:xfrm>
                      <a:prstGeom prst="rect">
                        <a:avLst/>
                      </a:prstGeom>
                      <a:noFill/>
                      <a:ln w="38100">
                        <a:noFill/>
                        <a:miter/>
                      </a:ln>
                    </p:spPr>
                  </p:pic>
                </p:oleObj>
              </mc:Fallback>
            </mc:AlternateContent>
          </a:graphicData>
        </a:graphic>
      </p:graphicFrame>
    </p:spTree>
    <p:custDataLst>
      <p:tags r:id="rId3"/>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93115" y="695166"/>
            <a:ext cx="2076926" cy="994410"/>
          </a:xfrm>
        </p:spPr>
        <p:txBody>
          <a:bodyPr vert="horz" wrap="square" lIns="68580" tIns="34290" rIns="68580" bIns="34290" rtlCol="0" anchor="ctr">
            <a:normAutofit/>
            <a:scene3d>
              <a:camera prst="orthographicFront"/>
              <a:lightRig rig="threePt" dir="t"/>
            </a:scene3d>
          </a:bodyPr>
          <a:lstStyle/>
          <a:p>
            <a:r>
              <a:rPr lang="zh-CN" altLang="en-US" sz="3300" b="1" u="sng"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土层识别</a:t>
            </a:r>
            <a:endParaRPr lang="zh-CN" altLang="en-US" sz="3300" b="1" u="sng"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pic>
        <p:nvPicPr>
          <p:cNvPr id="13" name="图片 30" descr="7-9"/>
          <p:cNvPicPr>
            <a:picLocks noChangeAspect="1"/>
          </p:cNvPicPr>
          <p:nvPr/>
        </p:nvPicPr>
        <p:blipFill>
          <a:blip r:embed="rId1"/>
          <a:srcRect l="820" r="20574"/>
          <a:stretch>
            <a:fillRect/>
          </a:stretch>
        </p:blipFill>
        <p:spPr>
          <a:xfrm>
            <a:off x="993934" y="2044541"/>
            <a:ext cx="1069181" cy="3382804"/>
          </a:xfrm>
          <a:prstGeom prst="rect">
            <a:avLst/>
          </a:prstGeom>
        </p:spPr>
      </p:pic>
      <p:pic>
        <p:nvPicPr>
          <p:cNvPr id="14" name="图片 6" descr="ThresholdImage0"/>
          <p:cNvPicPr/>
          <p:nvPr/>
        </p:nvPicPr>
        <p:blipFill>
          <a:blip r:embed="rId2"/>
          <a:srcRect l="10458" t="1366" r="21988"/>
          <a:stretch>
            <a:fillRect/>
          </a:stretch>
        </p:blipFill>
        <p:spPr>
          <a:xfrm>
            <a:off x="3206591" y="2049780"/>
            <a:ext cx="936308" cy="3377565"/>
          </a:xfrm>
          <a:prstGeom prst="rect">
            <a:avLst/>
          </a:prstGeom>
        </p:spPr>
      </p:pic>
      <p:pic>
        <p:nvPicPr>
          <p:cNvPr id="16" name="图片 18" descr="ThresholdImage"/>
          <p:cNvPicPr>
            <a:picLocks noChangeAspect="1"/>
          </p:cNvPicPr>
          <p:nvPr/>
        </p:nvPicPr>
        <p:blipFill>
          <a:blip r:embed="rId3"/>
          <a:srcRect l="10458" t="1617" r="22524"/>
          <a:stretch>
            <a:fillRect/>
          </a:stretch>
        </p:blipFill>
        <p:spPr>
          <a:xfrm>
            <a:off x="5470684" y="2049780"/>
            <a:ext cx="962025" cy="3377565"/>
          </a:xfrm>
          <a:prstGeom prst="rect">
            <a:avLst/>
          </a:prstGeom>
        </p:spPr>
      </p:pic>
      <p:sp>
        <p:nvSpPr>
          <p:cNvPr id="22" name="矩形 21"/>
          <p:cNvSpPr/>
          <p:nvPr/>
        </p:nvSpPr>
        <p:spPr>
          <a:xfrm>
            <a:off x="701993" y="5542598"/>
            <a:ext cx="1653064" cy="240506"/>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1" i="0" u="none" strike="noStrike" kern="0" cap="none" spc="0" normalizeH="0" baseline="0" noProof="0" dirty="0">
                <a:ln>
                  <a:noFill/>
                </a:ln>
                <a:solidFill>
                  <a:srgbClr val="C00000"/>
                </a:solidFill>
                <a:effectLst/>
                <a:uLnTx/>
                <a:uFillTx/>
                <a:ea typeface="+mn-lt"/>
                <a:cs typeface="Segoe UI" panose="020B0502040204020203" pitchFamily="34" charset="0"/>
              </a:rPr>
              <a:t>数字光学钻孔图像</a:t>
            </a:r>
            <a:endParaRPr kumimoji="0" lang="zh-CN" altLang="en-US" sz="1350" b="1" i="0" u="none" strike="noStrike" kern="0" cap="none" spc="0" normalizeH="0" baseline="0" noProof="0" dirty="0">
              <a:ln>
                <a:noFill/>
              </a:ln>
              <a:solidFill>
                <a:srgbClr val="C00000"/>
              </a:solidFill>
              <a:effectLst/>
              <a:uLnTx/>
              <a:uFillTx/>
              <a:ea typeface="+mn-lt"/>
              <a:cs typeface="Segoe UI" panose="020B0502040204020203" pitchFamily="34" charset="0"/>
            </a:endParaRPr>
          </a:p>
        </p:txBody>
      </p:sp>
      <p:sp>
        <p:nvSpPr>
          <p:cNvPr id="24" name="矩形 23"/>
          <p:cNvSpPr/>
          <p:nvPr/>
        </p:nvSpPr>
        <p:spPr>
          <a:xfrm>
            <a:off x="2950845" y="5542598"/>
            <a:ext cx="1576864" cy="240506"/>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1" i="0" u="none" strike="noStrike" kern="0" cap="none" spc="0" normalizeH="0" baseline="0" noProof="0" dirty="0">
                <a:ln>
                  <a:noFill/>
                </a:ln>
                <a:solidFill>
                  <a:srgbClr val="C00000"/>
                </a:solidFill>
                <a:effectLst/>
                <a:uLnTx/>
                <a:uFillTx/>
                <a:ea typeface="+mn-lt"/>
                <a:cs typeface="Segoe UI" panose="020B0502040204020203" pitchFamily="34" charset="0"/>
              </a:rPr>
              <a:t>土质层检测结果</a:t>
            </a:r>
            <a:endParaRPr kumimoji="0" lang="zh-CN" altLang="en-US" sz="1350" b="1" i="0" u="none" strike="noStrike" kern="0" cap="none" spc="0" normalizeH="0" baseline="0" noProof="0" dirty="0">
              <a:ln>
                <a:noFill/>
              </a:ln>
              <a:solidFill>
                <a:srgbClr val="C00000"/>
              </a:solidFill>
              <a:effectLst/>
              <a:uLnTx/>
              <a:uFillTx/>
              <a:ea typeface="+mn-lt"/>
              <a:cs typeface="Segoe UI" panose="020B0502040204020203" pitchFamily="34" charset="0"/>
            </a:endParaRPr>
          </a:p>
        </p:txBody>
      </p:sp>
      <p:sp>
        <p:nvSpPr>
          <p:cNvPr id="25" name="矩形 24"/>
          <p:cNvSpPr/>
          <p:nvPr/>
        </p:nvSpPr>
        <p:spPr>
          <a:xfrm>
            <a:off x="5228273" y="5542598"/>
            <a:ext cx="1576864" cy="240506"/>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50" b="1" i="0" u="none" strike="noStrike" kern="0" cap="none" spc="0" normalizeH="0" baseline="0" noProof="0" dirty="0">
                <a:ln>
                  <a:noFill/>
                </a:ln>
                <a:solidFill>
                  <a:srgbClr val="C00000"/>
                </a:solidFill>
                <a:effectLst/>
                <a:uLnTx/>
                <a:uFillTx/>
                <a:ea typeface="+mn-lt"/>
                <a:cs typeface="Segoe UI" panose="020B0502040204020203" pitchFamily="34" charset="0"/>
              </a:rPr>
              <a:t>滤波结果</a:t>
            </a:r>
            <a:endParaRPr kumimoji="0" lang="zh-CN" altLang="en-US" sz="1350" b="1" i="0" u="none" strike="noStrike" kern="0" cap="none" spc="0" normalizeH="0" baseline="0" noProof="0" dirty="0">
              <a:ln>
                <a:noFill/>
              </a:ln>
              <a:solidFill>
                <a:srgbClr val="C00000"/>
              </a:solidFill>
              <a:effectLst/>
              <a:uLnTx/>
              <a:uFillTx/>
              <a:ea typeface="+mn-lt"/>
              <a:cs typeface="Segoe UI" panose="020B0502040204020203" pitchFamily="34" charset="0"/>
            </a:endParaRPr>
          </a:p>
        </p:txBody>
      </p:sp>
      <p:sp>
        <p:nvSpPr>
          <p:cNvPr id="3" name="右箭头 2"/>
          <p:cNvSpPr/>
          <p:nvPr/>
        </p:nvSpPr>
        <p:spPr>
          <a:xfrm>
            <a:off x="2271236" y="3340418"/>
            <a:ext cx="727234" cy="493871"/>
          </a:xfrm>
          <a:prstGeom prst="rightArrow">
            <a:avLst/>
          </a:prstGeom>
        </p:spPr>
        <p:style>
          <a:lnRef idx="3">
            <a:schemeClr val="lt1"/>
          </a:lnRef>
          <a:fillRef idx="1">
            <a:schemeClr val="dk1"/>
          </a:fillRef>
          <a:effectRef idx="1">
            <a:schemeClr val="dk1"/>
          </a:effectRef>
          <a:fontRef idx="minor">
            <a:schemeClr val="lt1"/>
          </a:fontRef>
        </p:style>
        <p:txBody>
          <a:bodyPr rtlCol="0" anchor="ctr"/>
          <a:p>
            <a:pPr algn="ctr"/>
            <a:endParaRPr lang="zh-CN" altLang="en-US" sz="1350"/>
          </a:p>
        </p:txBody>
      </p:sp>
      <p:sp>
        <p:nvSpPr>
          <p:cNvPr id="4" name="右箭头 3"/>
          <p:cNvSpPr/>
          <p:nvPr/>
        </p:nvSpPr>
        <p:spPr>
          <a:xfrm>
            <a:off x="4442936" y="3340418"/>
            <a:ext cx="727234" cy="493871"/>
          </a:xfrm>
          <a:prstGeom prst="rightArrow">
            <a:avLst/>
          </a:prstGeom>
        </p:spPr>
        <p:style>
          <a:lnRef idx="3">
            <a:schemeClr val="lt1"/>
          </a:lnRef>
          <a:fillRef idx="1">
            <a:schemeClr val="dk1"/>
          </a:fillRef>
          <a:effectRef idx="1">
            <a:schemeClr val="dk1"/>
          </a:effectRef>
          <a:fontRef idx="minor">
            <a:schemeClr val="lt1"/>
          </a:fontRef>
        </p:style>
        <p:txBody>
          <a:bodyPr rtlCol="0" anchor="ctr"/>
          <a:p>
            <a:pPr algn="ctr"/>
            <a:endParaRPr lang="zh-CN" altLang="en-US" sz="1350"/>
          </a:p>
        </p:txBody>
      </p:sp>
      <p:sp>
        <p:nvSpPr>
          <p:cNvPr id="5" name="文本框 4"/>
          <p:cNvSpPr txBox="1"/>
          <p:nvPr/>
        </p:nvSpPr>
        <p:spPr>
          <a:xfrm>
            <a:off x="6826885" y="2917825"/>
            <a:ext cx="2233930" cy="1706880"/>
          </a:xfrm>
          <a:prstGeom prst="rect">
            <a:avLst/>
          </a:prstGeom>
          <a:noFill/>
        </p:spPr>
        <p:txBody>
          <a:bodyPr wrap="square" rtlCol="0">
            <a:spAutoFit/>
          </a:bodyPr>
          <a:p>
            <a:r>
              <a:rPr lang="zh-CN" altLang="en-US" sz="2100" b="1"/>
              <a:t>色调</a:t>
            </a:r>
            <a:r>
              <a:rPr lang="en-US" altLang="zh-CN" sz="2100" b="1"/>
              <a:t>H:7-37</a:t>
            </a:r>
            <a:endParaRPr lang="en-US" altLang="zh-CN" sz="2100" b="1"/>
          </a:p>
          <a:p>
            <a:endParaRPr lang="en-US" altLang="zh-CN" sz="2100" b="1"/>
          </a:p>
          <a:p>
            <a:r>
              <a:rPr lang="zh-CN" altLang="en-US" sz="2100" b="1"/>
              <a:t>饱和度</a:t>
            </a:r>
            <a:r>
              <a:rPr lang="en-US" altLang="zh-CN" sz="2100" b="1"/>
              <a:t>S:54-255</a:t>
            </a:r>
            <a:endParaRPr lang="en-US" altLang="zh-CN" sz="2100" b="1"/>
          </a:p>
          <a:p>
            <a:endParaRPr lang="en-US" altLang="zh-CN" sz="2100" b="1"/>
          </a:p>
          <a:p>
            <a:r>
              <a:rPr lang="zh-CN" altLang="en-US" sz="2100" b="1"/>
              <a:t>明度</a:t>
            </a:r>
            <a:r>
              <a:rPr lang="en-US" altLang="zh-CN" sz="2100" b="1"/>
              <a:t>V:3-255</a:t>
            </a:r>
            <a:endParaRPr lang="en-US" altLang="zh-CN" sz="2100" b="1"/>
          </a:p>
        </p:txBody>
      </p:sp>
      <p:sp>
        <p:nvSpPr>
          <p:cNvPr id="167" name=" 167"/>
          <p:cNvSpPr/>
          <p:nvPr/>
        </p:nvSpPr>
        <p:spPr>
          <a:xfrm>
            <a:off x="6727508" y="2869883"/>
            <a:ext cx="2259806" cy="1731645"/>
          </a:xfrm>
          <a:prstGeom prst="roundRect">
            <a:avLst/>
          </a:prstGeom>
          <a:solidFill>
            <a:schemeClr val="accent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350">
              <a:solidFill>
                <a:srgbClr val="FFFFFF"/>
              </a:solidFill>
            </a:endParaRPr>
          </a:p>
        </p:txBody>
      </p:sp>
    </p:spTree>
    <p:custDataLst>
      <p:tags r:id="rId4"/>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9150" y="599916"/>
            <a:ext cx="3756184" cy="994410"/>
          </a:xfrm>
        </p:spPr>
        <p:txBody>
          <a:bodyPr vert="horz" wrap="square" lIns="68580" tIns="34290" rIns="68580" bIns="34290" rtlCol="0" anchor="ctr">
            <a:normAutofit fontScale="90000"/>
            <a:scene3d>
              <a:camera prst="orthographicFront"/>
              <a:lightRig rig="threePt" dir="t"/>
            </a:scene3d>
          </a:bodyPr>
          <a:lstStyle/>
          <a:p>
            <a:r>
              <a:rPr lang="zh-CN" altLang="en-US" sz="3300" b="1" u="sng"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土层定位与参数提取</a:t>
            </a:r>
            <a:endParaRPr lang="zh-CN" altLang="en-US" sz="3300" b="1" u="sng"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pic>
        <p:nvPicPr>
          <p:cNvPr id="12" name="图片 11"/>
          <p:cNvPicPr>
            <a:picLocks noChangeAspect="1"/>
          </p:cNvPicPr>
          <p:nvPr/>
        </p:nvPicPr>
        <p:blipFill>
          <a:blip r:embed="rId1"/>
          <a:stretch>
            <a:fillRect/>
          </a:stretch>
        </p:blipFill>
        <p:spPr>
          <a:xfrm>
            <a:off x="558165" y="1954054"/>
            <a:ext cx="5638800" cy="3612833"/>
          </a:xfrm>
          <a:prstGeom prst="rect">
            <a:avLst/>
          </a:prstGeom>
        </p:spPr>
      </p:pic>
      <p:sp>
        <p:nvSpPr>
          <p:cNvPr id="15" name="Oval 8"/>
          <p:cNvSpPr/>
          <p:nvPr/>
        </p:nvSpPr>
        <p:spPr>
          <a:xfrm>
            <a:off x="6581775" y="2138839"/>
            <a:ext cx="174308" cy="174308"/>
          </a:xfrm>
          <a:prstGeom prst="ellipse">
            <a:avLst/>
          </a:prstGeom>
        </p:spPr>
        <p:style>
          <a:lnRef idx="3">
            <a:schemeClr val="lt1"/>
          </a:lnRef>
          <a:fillRef idx="1">
            <a:schemeClr val="dk1"/>
          </a:fillRef>
          <a:effectRef idx="1">
            <a:schemeClr val="dk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en-US" sz="1050" b="1" i="0" u="none" strike="noStrike" kern="0" cap="none" spc="0" normalizeH="0" baseline="0" noProof="0">
              <a:ln>
                <a:noFill/>
              </a:ln>
              <a:solidFill>
                <a:srgbClr val="FFC000"/>
              </a:solidFill>
              <a:effectLst/>
              <a:uLnTx/>
              <a:uFillTx/>
              <a:latin typeface="微软雅黑" panose="020B0503020204020204" charset="-122"/>
              <a:ea typeface="微软雅黑" panose="020B0503020204020204" charset="-122"/>
            </a:endParaRPr>
          </a:p>
        </p:txBody>
      </p:sp>
      <p:sp>
        <p:nvSpPr>
          <p:cNvPr id="17" name="Oval 10"/>
          <p:cNvSpPr/>
          <p:nvPr/>
        </p:nvSpPr>
        <p:spPr>
          <a:xfrm>
            <a:off x="6581775" y="3502819"/>
            <a:ext cx="174308" cy="174308"/>
          </a:xfrm>
          <a:prstGeom prst="ellipse">
            <a:avLst/>
          </a:prstGeom>
        </p:spPr>
        <p:style>
          <a:lnRef idx="3">
            <a:schemeClr val="lt1"/>
          </a:lnRef>
          <a:fillRef idx="1">
            <a:schemeClr val="dk1"/>
          </a:fillRef>
          <a:effectRef idx="1">
            <a:schemeClr val="dk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en-US" sz="1050" b="1" i="0" u="none" strike="noStrike" kern="0" cap="none" spc="0" normalizeH="0" baseline="0" noProof="0">
              <a:ln>
                <a:noFill/>
              </a:ln>
              <a:solidFill>
                <a:srgbClr val="FFC000"/>
              </a:solidFill>
              <a:effectLst/>
              <a:uLnTx/>
              <a:uFillTx/>
              <a:latin typeface="微软雅黑" panose="020B0503020204020204" charset="-122"/>
              <a:ea typeface="微软雅黑" panose="020B0503020204020204" charset="-122"/>
            </a:endParaRPr>
          </a:p>
        </p:txBody>
      </p:sp>
      <p:sp>
        <p:nvSpPr>
          <p:cNvPr id="18" name="Oval 11"/>
          <p:cNvSpPr/>
          <p:nvPr/>
        </p:nvSpPr>
        <p:spPr>
          <a:xfrm>
            <a:off x="6581775" y="4711065"/>
            <a:ext cx="174308" cy="174308"/>
          </a:xfrm>
          <a:prstGeom prst="ellipse">
            <a:avLst/>
          </a:prstGeom>
        </p:spPr>
        <p:style>
          <a:lnRef idx="3">
            <a:schemeClr val="lt1"/>
          </a:lnRef>
          <a:fillRef idx="1">
            <a:schemeClr val="dk1"/>
          </a:fillRef>
          <a:effectRef idx="1">
            <a:schemeClr val="dk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en-US" sz="1050" b="1" i="0" u="none" strike="noStrike" kern="0" cap="none" spc="0" normalizeH="0" baseline="0" noProof="0">
              <a:ln>
                <a:noFill/>
              </a:ln>
              <a:solidFill>
                <a:srgbClr val="FFC000"/>
              </a:solidFill>
              <a:effectLst/>
              <a:uLnTx/>
              <a:uFillTx/>
              <a:latin typeface="微软雅黑" panose="020B0503020204020204" charset="-122"/>
              <a:ea typeface="微软雅黑" panose="020B0503020204020204" charset="-122"/>
            </a:endParaRPr>
          </a:p>
        </p:txBody>
      </p:sp>
      <p:grpSp>
        <p:nvGrpSpPr>
          <p:cNvPr id="32" name="组合 31"/>
          <p:cNvGrpSpPr/>
          <p:nvPr/>
        </p:nvGrpSpPr>
        <p:grpSpPr>
          <a:xfrm>
            <a:off x="6820376" y="3132773"/>
            <a:ext cx="1648301" cy="868680"/>
            <a:chOff x="14084" y="5719"/>
            <a:chExt cx="3461" cy="1824"/>
          </a:xfrm>
        </p:grpSpPr>
        <p:grpSp>
          <p:nvGrpSpPr>
            <p:cNvPr id="175" name="Group 72"/>
            <p:cNvGrpSpPr/>
            <p:nvPr/>
          </p:nvGrpSpPr>
          <p:grpSpPr>
            <a:xfrm rot="10800000">
              <a:off x="14084" y="5719"/>
              <a:ext cx="3461" cy="1824"/>
              <a:chOff x="2101796" y="4606597"/>
              <a:chExt cx="3605715" cy="952107"/>
            </a:xfrm>
            <a:solidFill>
              <a:srgbClr val="92700E">
                <a:alpha val="50000"/>
              </a:srgbClr>
            </a:solidFill>
          </p:grpSpPr>
          <p:sp>
            <p:nvSpPr>
              <p:cNvPr id="176" name="Isosceles Triangle 73"/>
              <p:cNvSpPr/>
              <p:nvPr/>
            </p:nvSpPr>
            <p:spPr>
              <a:xfrm rot="5400000">
                <a:off x="5399161" y="4961359"/>
                <a:ext cx="346303" cy="270397"/>
              </a:xfrm>
              <a:prstGeom prst="triangle">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id-ID" sz="1015" b="0" i="0" u="none" strike="noStrike" kern="0" cap="none" spc="0" normalizeH="0" baseline="0" noProof="0">
                  <a:ln>
                    <a:noFill/>
                  </a:ln>
                  <a:solidFill>
                    <a:srgbClr val="FFC000"/>
                  </a:solidFill>
                  <a:effectLst/>
                  <a:uLnTx/>
                  <a:uFillTx/>
                </a:endParaRPr>
              </a:p>
            </p:txBody>
          </p:sp>
          <p:sp>
            <p:nvSpPr>
              <p:cNvPr id="177" name="Rectangle 74"/>
              <p:cNvSpPr/>
              <p:nvPr/>
            </p:nvSpPr>
            <p:spPr>
              <a:xfrm>
                <a:off x="2101796" y="4606597"/>
                <a:ext cx="3337090" cy="95210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id-ID" sz="1015" b="0" i="0" u="none" strike="noStrike" kern="0" cap="none" spc="0" normalizeH="0" baseline="0" noProof="0">
                  <a:ln>
                    <a:noFill/>
                  </a:ln>
                  <a:solidFill>
                    <a:srgbClr val="FFC000"/>
                  </a:solidFill>
                  <a:effectLst/>
                  <a:uLnTx/>
                  <a:uFillTx/>
                </a:endParaRPr>
              </a:p>
            </p:txBody>
          </p:sp>
        </p:grpSp>
        <p:grpSp>
          <p:nvGrpSpPr>
            <p:cNvPr id="30" name="组合 29"/>
            <p:cNvGrpSpPr/>
            <p:nvPr/>
          </p:nvGrpSpPr>
          <p:grpSpPr>
            <a:xfrm>
              <a:off x="14365" y="5719"/>
              <a:ext cx="2996" cy="676"/>
              <a:chOff x="14365" y="5719"/>
              <a:chExt cx="2996" cy="676"/>
            </a:xfrm>
          </p:grpSpPr>
          <p:sp>
            <p:nvSpPr>
              <p:cNvPr id="179" name="Rectangle 96"/>
              <p:cNvSpPr/>
              <p:nvPr/>
            </p:nvSpPr>
            <p:spPr>
              <a:xfrm>
                <a:off x="14501" y="5719"/>
                <a:ext cx="2723" cy="676"/>
              </a:xfrm>
              <a:prstGeom prst="rect">
                <a:avLst/>
              </a:prstGeom>
            </p:spPr>
            <p:txBody>
              <a:bodyPr wrap="square">
                <a:spAutoFit/>
              </a:bodyPr>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500" i="0" u="none" strike="noStrike" kern="0" cap="none" spc="0" normalizeH="0" baseline="0" noProof="0" dirty="0">
                    <a:ln>
                      <a:noFill/>
                    </a:ln>
                    <a:solidFill>
                      <a:srgbClr val="FF0000"/>
                    </a:solidFill>
                    <a:effectLst/>
                    <a:uLnTx/>
                    <a:uFillTx/>
                    <a:ea typeface="+mn-lt"/>
                  </a:rPr>
                  <a:t>面积</a:t>
                </a:r>
                <a:endParaRPr kumimoji="0" lang="zh-CN" altLang="en-US" sz="1500" i="0" u="none" strike="noStrike" kern="0" cap="none" spc="0" normalizeH="0" baseline="0" noProof="0" dirty="0">
                  <a:ln>
                    <a:noFill/>
                  </a:ln>
                  <a:solidFill>
                    <a:srgbClr val="FF0000"/>
                  </a:solidFill>
                  <a:effectLst/>
                  <a:uLnTx/>
                  <a:uFillTx/>
                  <a:ea typeface="+mn-lt"/>
                </a:endParaRPr>
              </a:p>
            </p:txBody>
          </p:sp>
          <p:cxnSp>
            <p:nvCxnSpPr>
              <p:cNvPr id="180" name="直接连接符 179"/>
              <p:cNvCxnSpPr/>
              <p:nvPr/>
            </p:nvCxnSpPr>
            <p:spPr>
              <a:xfrm>
                <a:off x="14365" y="6273"/>
                <a:ext cx="2996"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grpSp>
        <p:nvGrpSpPr>
          <p:cNvPr id="20" name="组合 19"/>
          <p:cNvGrpSpPr/>
          <p:nvPr/>
        </p:nvGrpSpPr>
        <p:grpSpPr>
          <a:xfrm>
            <a:off x="6837998" y="1780699"/>
            <a:ext cx="1648301" cy="1142524"/>
            <a:chOff x="14084" y="2955"/>
            <a:chExt cx="3461" cy="2399"/>
          </a:xfrm>
        </p:grpSpPr>
        <p:grpSp>
          <p:nvGrpSpPr>
            <p:cNvPr id="182" name="Group 72"/>
            <p:cNvGrpSpPr/>
            <p:nvPr/>
          </p:nvGrpSpPr>
          <p:grpSpPr>
            <a:xfrm rot="10800000">
              <a:off x="14084" y="2955"/>
              <a:ext cx="3461" cy="2399"/>
              <a:chOff x="2101796" y="4306454"/>
              <a:chExt cx="3605715" cy="1252250"/>
            </a:xfrm>
            <a:solidFill>
              <a:srgbClr val="92700E">
                <a:alpha val="50000"/>
              </a:srgbClr>
            </a:solidFill>
          </p:grpSpPr>
          <p:sp>
            <p:nvSpPr>
              <p:cNvPr id="183" name="Isosceles Triangle 73"/>
              <p:cNvSpPr/>
              <p:nvPr/>
            </p:nvSpPr>
            <p:spPr>
              <a:xfrm rot="5400000">
                <a:off x="5399161" y="4961359"/>
                <a:ext cx="346303" cy="270397"/>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id-ID" sz="1015" b="0" i="0" u="none" strike="noStrike" kern="0" cap="none" spc="0" normalizeH="0" baseline="0" noProof="0">
                  <a:ln>
                    <a:noFill/>
                  </a:ln>
                  <a:solidFill>
                    <a:srgbClr val="FFC000"/>
                  </a:solidFill>
                  <a:effectLst/>
                  <a:uLnTx/>
                  <a:uFillTx/>
                </a:endParaRPr>
              </a:p>
            </p:txBody>
          </p:sp>
          <p:sp>
            <p:nvSpPr>
              <p:cNvPr id="184" name="Rectangle 74"/>
              <p:cNvSpPr/>
              <p:nvPr/>
            </p:nvSpPr>
            <p:spPr>
              <a:xfrm>
                <a:off x="2101796" y="4306454"/>
                <a:ext cx="3336927" cy="1252250"/>
              </a:xfrm>
              <a:prstGeom prst="rect">
                <a:avLst/>
              </a:prstGeom>
              <a:no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id-ID" sz="1015" b="0" i="0" u="none" strike="noStrike" kern="0" cap="none" spc="0" normalizeH="0" baseline="0" noProof="0">
                  <a:ln>
                    <a:noFill/>
                  </a:ln>
                  <a:solidFill>
                    <a:srgbClr val="FFC000"/>
                  </a:solidFill>
                  <a:effectLst/>
                  <a:uLnTx/>
                  <a:uFillTx/>
                </a:endParaRPr>
              </a:p>
            </p:txBody>
          </p:sp>
        </p:grpSp>
        <p:sp>
          <p:nvSpPr>
            <p:cNvPr id="186" name="Rectangle 96"/>
            <p:cNvSpPr/>
            <p:nvPr/>
          </p:nvSpPr>
          <p:spPr>
            <a:xfrm>
              <a:off x="14581" y="2978"/>
              <a:ext cx="2723" cy="676"/>
            </a:xfrm>
            <a:prstGeom prst="rect">
              <a:avLst/>
            </a:prstGeom>
          </p:spPr>
          <p:txBody>
            <a:bodyPr wrap="square">
              <a:spAutoFit/>
            </a:bodyPr>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500" i="0" u="none" strike="noStrike" kern="0" cap="none" spc="0" normalizeH="0" baseline="0" noProof="0" dirty="0">
                  <a:ln>
                    <a:noFill/>
                  </a:ln>
                  <a:solidFill>
                    <a:srgbClr val="FF0000"/>
                  </a:solidFill>
                  <a:effectLst/>
                  <a:uLnTx/>
                  <a:uFillTx/>
                  <a:ea typeface="+mn-lt"/>
                </a:rPr>
                <a:t>深度</a:t>
              </a:r>
              <a:endParaRPr kumimoji="0" lang="zh-CN" altLang="en-US" sz="1500" i="0" u="none" strike="noStrike" kern="0" cap="none" spc="0" normalizeH="0" baseline="0" noProof="0" dirty="0">
                <a:ln>
                  <a:noFill/>
                </a:ln>
                <a:solidFill>
                  <a:srgbClr val="FF0000"/>
                </a:solidFill>
                <a:effectLst/>
                <a:uLnTx/>
                <a:uFillTx/>
                <a:ea typeface="+mn-lt"/>
              </a:endParaRPr>
            </a:p>
          </p:txBody>
        </p:sp>
        <p:cxnSp>
          <p:nvCxnSpPr>
            <p:cNvPr id="187" name="直接连接符 186"/>
            <p:cNvCxnSpPr/>
            <p:nvPr/>
          </p:nvCxnSpPr>
          <p:spPr>
            <a:xfrm>
              <a:off x="14344" y="3509"/>
              <a:ext cx="2996"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aphicFrame>
        <p:nvGraphicFramePr>
          <p:cNvPr id="8" name="对象 -2147482618"/>
          <p:cNvGraphicFramePr>
            <a:graphicFrameLocks noChangeAspect="1"/>
          </p:cNvGraphicFramePr>
          <p:nvPr/>
        </p:nvGraphicFramePr>
        <p:xfrm>
          <a:off x="7107555" y="2192655"/>
          <a:ext cx="1196340" cy="318611"/>
        </p:xfrm>
        <a:graphic>
          <a:graphicData uri="http://schemas.openxmlformats.org/presentationml/2006/ole">
            <mc:AlternateContent xmlns:mc="http://schemas.openxmlformats.org/markup-compatibility/2006">
              <mc:Choice xmlns:v="urn:schemas-microsoft-com:vml" Requires="v">
                <p:oleObj spid="_x0000_s33" name="" r:id="rId2" imgW="977900" imgH="215900" progId="Equation.KSEE3">
                  <p:embed/>
                </p:oleObj>
              </mc:Choice>
              <mc:Fallback>
                <p:oleObj name="" r:id="rId2" imgW="977900" imgH="215900" progId="Equation.KSEE3">
                  <p:embed/>
                  <p:pic>
                    <p:nvPicPr>
                      <p:cNvPr id="0" name="图片 32"/>
                      <p:cNvPicPr/>
                      <p:nvPr/>
                    </p:nvPicPr>
                    <p:blipFill>
                      <a:blip r:embed="rId3"/>
                      <a:stretch>
                        <a:fillRect/>
                      </a:stretch>
                    </p:blipFill>
                    <p:spPr>
                      <a:xfrm>
                        <a:off x="7107555" y="2192655"/>
                        <a:ext cx="1196340" cy="318611"/>
                      </a:xfrm>
                      <a:prstGeom prst="rect">
                        <a:avLst/>
                      </a:prstGeom>
                      <a:noFill/>
                      <a:ln w="38100">
                        <a:noFill/>
                        <a:miter/>
                      </a:ln>
                    </p:spPr>
                  </p:pic>
                </p:oleObj>
              </mc:Fallback>
            </mc:AlternateContent>
          </a:graphicData>
        </a:graphic>
      </p:graphicFrame>
      <p:graphicFrame>
        <p:nvGraphicFramePr>
          <p:cNvPr id="9" name="对象 -2147482617"/>
          <p:cNvGraphicFramePr>
            <a:graphicFrameLocks noChangeAspect="1"/>
          </p:cNvGraphicFramePr>
          <p:nvPr/>
        </p:nvGraphicFramePr>
        <p:xfrm>
          <a:off x="7124700" y="2440781"/>
          <a:ext cx="824865" cy="474821"/>
        </p:xfrm>
        <a:graphic>
          <a:graphicData uri="http://schemas.openxmlformats.org/presentationml/2006/ole">
            <mc:AlternateContent xmlns:mc="http://schemas.openxmlformats.org/markup-compatibility/2006">
              <mc:Choice xmlns:v="urn:schemas-microsoft-com:vml" Requires="v">
                <p:oleObj spid="_x0000_s34" name="" r:id="rId4" imgW="749300" imgH="431800" progId="Equation.KSEE3">
                  <p:embed/>
                </p:oleObj>
              </mc:Choice>
              <mc:Fallback>
                <p:oleObj name="" r:id="rId4" imgW="749300" imgH="431800" progId="Equation.KSEE3">
                  <p:embed/>
                  <p:pic>
                    <p:nvPicPr>
                      <p:cNvPr id="0" name="图片 33"/>
                      <p:cNvPicPr/>
                      <p:nvPr/>
                    </p:nvPicPr>
                    <p:blipFill>
                      <a:blip r:embed="rId5"/>
                      <a:stretch>
                        <a:fillRect/>
                      </a:stretch>
                    </p:blipFill>
                    <p:spPr>
                      <a:xfrm>
                        <a:off x="7124700" y="2440781"/>
                        <a:ext cx="824865" cy="474821"/>
                      </a:xfrm>
                      <a:prstGeom prst="rect">
                        <a:avLst/>
                      </a:prstGeom>
                      <a:noFill/>
                      <a:ln w="38100">
                        <a:noFill/>
                        <a:miter/>
                      </a:ln>
                    </p:spPr>
                  </p:pic>
                </p:oleObj>
              </mc:Fallback>
            </mc:AlternateContent>
          </a:graphicData>
        </a:graphic>
      </p:graphicFrame>
      <p:graphicFrame>
        <p:nvGraphicFramePr>
          <p:cNvPr id="10" name="对象 -2147482616"/>
          <p:cNvGraphicFramePr>
            <a:graphicFrameLocks noChangeAspect="1"/>
          </p:cNvGraphicFramePr>
          <p:nvPr/>
        </p:nvGraphicFramePr>
        <p:xfrm>
          <a:off x="7289959" y="3431858"/>
          <a:ext cx="831533" cy="521018"/>
        </p:xfrm>
        <a:graphic>
          <a:graphicData uri="http://schemas.openxmlformats.org/presentationml/2006/ole">
            <mc:AlternateContent xmlns:mc="http://schemas.openxmlformats.org/markup-compatibility/2006">
              <mc:Choice xmlns:v="urn:schemas-microsoft-com:vml" Requires="v">
                <p:oleObj spid="_x0000_s35" name="" r:id="rId6" imgW="711200" imgH="444500" progId="Equation.KSEE3">
                  <p:embed/>
                </p:oleObj>
              </mc:Choice>
              <mc:Fallback>
                <p:oleObj name="" r:id="rId6" imgW="711200" imgH="444500" progId="Equation.KSEE3">
                  <p:embed/>
                  <p:pic>
                    <p:nvPicPr>
                      <p:cNvPr id="0" name="图片 34"/>
                      <p:cNvPicPr/>
                      <p:nvPr/>
                    </p:nvPicPr>
                    <p:blipFill>
                      <a:blip r:embed="rId7"/>
                      <a:stretch>
                        <a:fillRect/>
                      </a:stretch>
                    </p:blipFill>
                    <p:spPr>
                      <a:xfrm>
                        <a:off x="7289959" y="3431858"/>
                        <a:ext cx="831533" cy="521018"/>
                      </a:xfrm>
                      <a:prstGeom prst="rect">
                        <a:avLst/>
                      </a:prstGeom>
                      <a:noFill/>
                      <a:ln w="38100">
                        <a:noFill/>
                        <a:miter/>
                      </a:ln>
                    </p:spPr>
                  </p:pic>
                </p:oleObj>
              </mc:Fallback>
            </mc:AlternateContent>
          </a:graphicData>
        </a:graphic>
      </p:graphicFrame>
      <p:grpSp>
        <p:nvGrpSpPr>
          <p:cNvPr id="36" name="组合 35"/>
          <p:cNvGrpSpPr/>
          <p:nvPr/>
        </p:nvGrpSpPr>
        <p:grpSpPr>
          <a:xfrm>
            <a:off x="6790373" y="4376738"/>
            <a:ext cx="1648301" cy="1336358"/>
            <a:chOff x="14084" y="2955"/>
            <a:chExt cx="3461" cy="2806"/>
          </a:xfrm>
        </p:grpSpPr>
        <p:grpSp>
          <p:nvGrpSpPr>
            <p:cNvPr id="37" name="Group 72"/>
            <p:cNvGrpSpPr/>
            <p:nvPr/>
          </p:nvGrpSpPr>
          <p:grpSpPr>
            <a:xfrm rot="10800000">
              <a:off x="14084" y="2955"/>
              <a:ext cx="3461" cy="2806"/>
              <a:chOff x="2101796" y="4094005"/>
              <a:chExt cx="3605715" cy="1464699"/>
            </a:xfrm>
            <a:solidFill>
              <a:srgbClr val="92700E">
                <a:alpha val="50000"/>
              </a:srgbClr>
            </a:solidFill>
          </p:grpSpPr>
          <p:sp>
            <p:nvSpPr>
              <p:cNvPr id="38" name="Isosceles Triangle 73"/>
              <p:cNvSpPr/>
              <p:nvPr/>
            </p:nvSpPr>
            <p:spPr>
              <a:xfrm rot="5400000">
                <a:off x="5399161" y="4961359"/>
                <a:ext cx="346303" cy="270397"/>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id-ID" sz="1015" b="0" i="0" u="none" strike="noStrike" kern="0" cap="none" spc="0" normalizeH="0" baseline="0" noProof="0">
                  <a:ln>
                    <a:noFill/>
                  </a:ln>
                  <a:solidFill>
                    <a:srgbClr val="FFC000"/>
                  </a:solidFill>
                  <a:effectLst/>
                  <a:uLnTx/>
                  <a:uFillTx/>
                </a:endParaRPr>
              </a:p>
            </p:txBody>
          </p:sp>
          <p:sp>
            <p:nvSpPr>
              <p:cNvPr id="39" name="Rectangle 74"/>
              <p:cNvSpPr/>
              <p:nvPr/>
            </p:nvSpPr>
            <p:spPr>
              <a:xfrm>
                <a:off x="2101796" y="4094005"/>
                <a:ext cx="3336927" cy="1464699"/>
              </a:xfrm>
              <a:prstGeom prst="rect">
                <a:avLst/>
              </a:prstGeom>
              <a:no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id-ID" sz="1015" b="0" i="0" u="none" strike="noStrike" kern="0" cap="none" spc="0" normalizeH="0" baseline="0" noProof="0">
                  <a:ln>
                    <a:noFill/>
                  </a:ln>
                  <a:solidFill>
                    <a:srgbClr val="FFC000"/>
                  </a:solidFill>
                  <a:effectLst/>
                  <a:uLnTx/>
                  <a:uFillTx/>
                </a:endParaRPr>
              </a:p>
            </p:txBody>
          </p:sp>
        </p:grpSp>
        <p:sp>
          <p:nvSpPr>
            <p:cNvPr id="40" name="Rectangle 96"/>
            <p:cNvSpPr/>
            <p:nvPr/>
          </p:nvSpPr>
          <p:spPr>
            <a:xfrm>
              <a:off x="14581" y="2978"/>
              <a:ext cx="2723" cy="676"/>
            </a:xfrm>
            <a:prstGeom prst="rect">
              <a:avLst/>
            </a:prstGeom>
          </p:spPr>
          <p:txBody>
            <a:bodyPr wrap="square">
              <a:spAutoFit/>
            </a:bodyPr>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500" i="0" u="none" strike="noStrike" kern="0" cap="none" spc="0" normalizeH="0" baseline="0" noProof="0" dirty="0">
                  <a:ln>
                    <a:noFill/>
                  </a:ln>
                  <a:solidFill>
                    <a:srgbClr val="FF0000"/>
                  </a:solidFill>
                  <a:effectLst/>
                  <a:uLnTx/>
                  <a:uFillTx/>
                  <a:ea typeface="+mn-lt"/>
                </a:rPr>
                <a:t>方位</a:t>
              </a:r>
              <a:endParaRPr kumimoji="0" lang="zh-CN" altLang="en-US" sz="1500" i="0" u="none" strike="noStrike" kern="0" cap="none" spc="0" normalizeH="0" baseline="0" noProof="0" dirty="0">
                <a:ln>
                  <a:noFill/>
                </a:ln>
                <a:solidFill>
                  <a:srgbClr val="FF0000"/>
                </a:solidFill>
                <a:effectLst/>
                <a:uLnTx/>
                <a:uFillTx/>
                <a:ea typeface="+mn-lt"/>
              </a:endParaRPr>
            </a:p>
          </p:txBody>
        </p:sp>
        <p:cxnSp>
          <p:nvCxnSpPr>
            <p:cNvPr id="44" name="直接连接符 43"/>
            <p:cNvCxnSpPr/>
            <p:nvPr/>
          </p:nvCxnSpPr>
          <p:spPr>
            <a:xfrm>
              <a:off x="14344" y="3509"/>
              <a:ext cx="2996"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aphicFrame>
        <p:nvGraphicFramePr>
          <p:cNvPr id="11" name="对象 -2147482615"/>
          <p:cNvGraphicFramePr>
            <a:graphicFrameLocks noChangeAspect="1"/>
          </p:cNvGraphicFramePr>
          <p:nvPr/>
        </p:nvGraphicFramePr>
        <p:xfrm>
          <a:off x="7242334" y="4711065"/>
          <a:ext cx="926783" cy="422910"/>
        </p:xfrm>
        <a:graphic>
          <a:graphicData uri="http://schemas.openxmlformats.org/presentationml/2006/ole">
            <mc:AlternateContent xmlns:mc="http://schemas.openxmlformats.org/markup-compatibility/2006">
              <mc:Choice xmlns:v="urn:schemas-microsoft-com:vml" Requires="v">
                <p:oleObj spid="_x0000_s45" name="" r:id="rId8" imgW="889000" imgH="405765" progId="Equation.KSEE3">
                  <p:embed/>
                </p:oleObj>
              </mc:Choice>
              <mc:Fallback>
                <p:oleObj name="" r:id="rId8" imgW="889000" imgH="405765" progId="Equation.KSEE3">
                  <p:embed/>
                  <p:pic>
                    <p:nvPicPr>
                      <p:cNvPr id="0" name="图片 44"/>
                      <p:cNvPicPr/>
                      <p:nvPr/>
                    </p:nvPicPr>
                    <p:blipFill>
                      <a:blip r:embed="rId9"/>
                      <a:stretch>
                        <a:fillRect/>
                      </a:stretch>
                    </p:blipFill>
                    <p:spPr>
                      <a:xfrm>
                        <a:off x="7242334" y="4711065"/>
                        <a:ext cx="926783" cy="422910"/>
                      </a:xfrm>
                      <a:prstGeom prst="rect">
                        <a:avLst/>
                      </a:prstGeom>
                      <a:noFill/>
                      <a:ln w="38100">
                        <a:noFill/>
                        <a:miter/>
                      </a:ln>
                    </p:spPr>
                  </p:pic>
                </p:oleObj>
              </mc:Fallback>
            </mc:AlternateContent>
          </a:graphicData>
        </a:graphic>
      </p:graphicFrame>
      <p:graphicFrame>
        <p:nvGraphicFramePr>
          <p:cNvPr id="19" name="对象 -2147482614"/>
          <p:cNvGraphicFramePr>
            <a:graphicFrameLocks noChangeAspect="1"/>
          </p:cNvGraphicFramePr>
          <p:nvPr/>
        </p:nvGraphicFramePr>
        <p:xfrm>
          <a:off x="7218998" y="5133975"/>
          <a:ext cx="987743" cy="432911"/>
        </p:xfrm>
        <a:graphic>
          <a:graphicData uri="http://schemas.openxmlformats.org/presentationml/2006/ole">
            <mc:AlternateContent xmlns:mc="http://schemas.openxmlformats.org/markup-compatibility/2006">
              <mc:Choice xmlns:v="urn:schemas-microsoft-com:vml" Requires="v">
                <p:oleObj spid="_x0000_s46" name="" r:id="rId10" imgW="927100" imgH="405765" progId="Equation.KSEE3">
                  <p:embed/>
                </p:oleObj>
              </mc:Choice>
              <mc:Fallback>
                <p:oleObj name="" r:id="rId10" imgW="927100" imgH="405765" progId="Equation.KSEE3">
                  <p:embed/>
                  <p:pic>
                    <p:nvPicPr>
                      <p:cNvPr id="0" name="图片 45"/>
                      <p:cNvPicPr/>
                      <p:nvPr/>
                    </p:nvPicPr>
                    <p:blipFill>
                      <a:blip r:embed="rId11"/>
                      <a:stretch>
                        <a:fillRect/>
                      </a:stretch>
                    </p:blipFill>
                    <p:spPr>
                      <a:xfrm>
                        <a:off x="7218998" y="5133975"/>
                        <a:ext cx="987743" cy="432911"/>
                      </a:xfrm>
                      <a:prstGeom prst="rect">
                        <a:avLst/>
                      </a:prstGeom>
                      <a:noFill/>
                      <a:ln w="38100">
                        <a:noFill/>
                        <a:miter/>
                      </a:ln>
                    </p:spPr>
                  </p:pic>
                </p:oleObj>
              </mc:Fallback>
            </mc:AlternateContent>
          </a:graphicData>
        </a:graphic>
      </p:graphicFrame>
    </p:spTree>
    <p:custDataLst>
      <p:tags r:id="rId12"/>
    </p:custData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645795" y="2166461"/>
            <a:ext cx="3944303" cy="3297079"/>
          </a:xfrm>
          <a:prstGeom prst="rect">
            <a:avLst/>
          </a:prstGeom>
        </p:spPr>
      </p:pic>
      <p:sp>
        <p:nvSpPr>
          <p:cNvPr id="5" name="标题 4"/>
          <p:cNvSpPr>
            <a:spLocks noGrp="1"/>
          </p:cNvSpPr>
          <p:nvPr>
            <p:ph type="title"/>
          </p:nvPr>
        </p:nvSpPr>
        <p:spPr>
          <a:xfrm>
            <a:off x="645795" y="773113"/>
            <a:ext cx="2682716" cy="986314"/>
          </a:xfrm>
        </p:spPr>
        <p:txBody>
          <a:bodyPr vert="horz" wrap="square" lIns="68580" tIns="34290" rIns="68580" bIns="34290" rtlCol="0" anchor="ctr">
            <a:normAutofit/>
            <a:scene3d>
              <a:camera prst="orthographicFront"/>
              <a:lightRig rig="threePt" dir="t"/>
            </a:scene3d>
          </a:bodyPr>
          <a:p>
            <a:r>
              <a:rPr lang="zh-CN" altLang="en-US" sz="3300" b="1" u="sng"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土层定位结果</a:t>
            </a:r>
            <a:endParaRPr lang="zh-CN" altLang="en-US" sz="3300" b="1" u="sng"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grpSp>
        <p:nvGrpSpPr>
          <p:cNvPr id="12" name="组合 11"/>
          <p:cNvGrpSpPr/>
          <p:nvPr/>
        </p:nvGrpSpPr>
        <p:grpSpPr>
          <a:xfrm>
            <a:off x="5069681" y="1603058"/>
            <a:ext cx="3465671" cy="3969068"/>
            <a:chOff x="2168" y="3524"/>
            <a:chExt cx="7277" cy="8334"/>
          </a:xfrm>
        </p:grpSpPr>
        <p:cxnSp>
          <p:nvCxnSpPr>
            <p:cNvPr id="17" name="直接连接符 16"/>
            <p:cNvCxnSpPr/>
            <p:nvPr/>
          </p:nvCxnSpPr>
          <p:spPr>
            <a:xfrm>
              <a:off x="2340" y="5983"/>
              <a:ext cx="66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209" y="5760"/>
              <a:ext cx="1760" cy="2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9" name="矩形 18"/>
            <p:cNvSpPr/>
            <p:nvPr/>
          </p:nvSpPr>
          <p:spPr>
            <a:xfrm>
              <a:off x="2168" y="4904"/>
              <a:ext cx="5214" cy="1064"/>
            </a:xfrm>
            <a:prstGeom prst="rect">
              <a:avLst/>
            </a:prstGeom>
          </p:spPr>
          <p:txBody>
            <a:bodyPr wrap="square">
              <a:spAutoFit/>
            </a:bodyPr>
            <a:p>
              <a:r>
                <a:rPr lang="zh-CN" altLang="en-US" sz="2700" kern="0" dirty="0">
                  <a:latin typeface="微软雅黑 Light" panose="020B0502040204020203" pitchFamily="34" charset="-122"/>
                  <a:ea typeface="微软雅黑 Light" panose="020B0502040204020203" pitchFamily="34" charset="-122"/>
                  <a:cs typeface="Arial Unicode MS" panose="020B0604020202020204" pitchFamily="34" charset="-122"/>
                </a:rPr>
                <a:t>样本介绍</a:t>
              </a:r>
              <a:endParaRPr lang="zh-CN" altLang="en-US" sz="2700" kern="0" dirty="0">
                <a:latin typeface="微软雅黑 Light" panose="020B0502040204020203" pitchFamily="34" charset="-122"/>
                <a:ea typeface="微软雅黑 Light" panose="020B0502040204020203" pitchFamily="34" charset="-122"/>
                <a:cs typeface="Arial Unicode MS" panose="020B0604020202020204" pitchFamily="34" charset="-122"/>
              </a:endParaRPr>
            </a:p>
          </p:txBody>
        </p:sp>
        <p:sp>
          <p:nvSpPr>
            <p:cNvPr id="20" name="正文"/>
            <p:cNvSpPr/>
            <p:nvPr/>
          </p:nvSpPr>
          <p:spPr>
            <a:xfrm>
              <a:off x="2199" y="6431"/>
              <a:ext cx="7246" cy="5427"/>
            </a:xfrm>
            <a:prstGeom prst="rect">
              <a:avLst/>
            </a:prstGeom>
          </p:spPr>
          <p:txBody>
            <a:bodyPr wrap="square">
              <a:spAutoFit/>
            </a:bodyPr>
            <a:p>
              <a:pPr>
                <a:lnSpc>
                  <a:spcPct val="150000"/>
                </a:lnSpc>
              </a:pPr>
              <a:r>
                <a:rPr lang="en-GB" altLang="zh-CN" sz="1350" kern="0">
                  <a:solidFill>
                    <a:schemeClr val="tx1"/>
                  </a:solidFill>
                  <a:latin typeface="微软雅黑" panose="020B0503020204020204" charset="-122"/>
                  <a:ea typeface="微软雅黑" panose="020B0503020204020204" charset="-122"/>
                </a:rPr>
                <a:t>本文的实验样本来自中国科学院武汉岩土力学研究所研制的数字式全景钻孔摄像系统获取的京沪高速铁路山东滕州地段的地质情况，该采集系统CCD相机获取的全景钻孔图像为YUV格式、大小为640×480，采集的钻孔直径为91mm，利用软件将全景图像展开为宽度为1024像素的圆柱孔壁图像，本文实验图像均指该展开图</a:t>
              </a:r>
              <a:r>
                <a:rPr lang="zh-CN" altLang="en-GB" sz="1350" kern="0">
                  <a:solidFill>
                    <a:schemeClr val="tx1"/>
                  </a:solidFill>
                  <a:latin typeface="微软雅黑" panose="020B0503020204020204" charset="-122"/>
                  <a:ea typeface="微软雅黑" panose="020B0503020204020204" charset="-122"/>
                </a:rPr>
                <a:t>。</a:t>
              </a:r>
              <a:endParaRPr lang="zh-CN" altLang="en-GB" sz="1350" kern="0">
                <a:solidFill>
                  <a:schemeClr val="tx1"/>
                </a:solidFill>
                <a:latin typeface="微软雅黑" panose="020B0503020204020204" charset="-122"/>
                <a:ea typeface="微软雅黑" panose="020B0503020204020204" charset="-122"/>
              </a:endParaRPr>
            </a:p>
          </p:txBody>
        </p:sp>
        <p:sp>
          <p:nvSpPr>
            <p:cNvPr id="26" name="任意多边形: 形状 25"/>
            <p:cNvSpPr/>
            <p:nvPr/>
          </p:nvSpPr>
          <p:spPr>
            <a:xfrm>
              <a:off x="2340" y="3524"/>
              <a:ext cx="1125" cy="1248"/>
            </a:xfrm>
            <a:custGeom>
              <a:avLst/>
              <a:gdLst/>
              <a:ahLst/>
              <a:cxnLst/>
              <a:rect l="l" t="t" r="r" b="b"/>
              <a:pathLst>
                <a:path w="714327" h="792575">
                  <a:moveTo>
                    <a:pt x="661321" y="0"/>
                  </a:moveTo>
                  <a:lnTo>
                    <a:pt x="714327" y="85820"/>
                  </a:lnTo>
                  <a:cubicBezTo>
                    <a:pt x="584756" y="149764"/>
                    <a:pt x="519970" y="296164"/>
                    <a:pt x="519970" y="525018"/>
                  </a:cubicBezTo>
                  <a:lnTo>
                    <a:pt x="666369" y="525018"/>
                  </a:lnTo>
                  <a:lnTo>
                    <a:pt x="666369" y="792575"/>
                  </a:lnTo>
                  <a:lnTo>
                    <a:pt x="403860" y="792575"/>
                  </a:lnTo>
                  <a:lnTo>
                    <a:pt x="403860" y="545211"/>
                  </a:lnTo>
                  <a:cubicBezTo>
                    <a:pt x="403860" y="425735"/>
                    <a:pt x="426156" y="315515"/>
                    <a:pt x="470749" y="214550"/>
                  </a:cubicBezTo>
                  <a:cubicBezTo>
                    <a:pt x="515342" y="113585"/>
                    <a:pt x="578866" y="42068"/>
                    <a:pt x="661321" y="0"/>
                  </a:cubicBezTo>
                  <a:close/>
                  <a:moveTo>
                    <a:pt x="257461" y="0"/>
                  </a:moveTo>
                  <a:lnTo>
                    <a:pt x="310467" y="85820"/>
                  </a:lnTo>
                  <a:cubicBezTo>
                    <a:pt x="180896" y="149764"/>
                    <a:pt x="116110" y="296164"/>
                    <a:pt x="116110" y="525018"/>
                  </a:cubicBezTo>
                  <a:lnTo>
                    <a:pt x="262509" y="525018"/>
                  </a:lnTo>
                  <a:lnTo>
                    <a:pt x="262509" y="792575"/>
                  </a:lnTo>
                  <a:lnTo>
                    <a:pt x="0" y="792575"/>
                  </a:lnTo>
                  <a:lnTo>
                    <a:pt x="0" y="545211"/>
                  </a:lnTo>
                  <a:cubicBezTo>
                    <a:pt x="0" y="425735"/>
                    <a:pt x="22296" y="315515"/>
                    <a:pt x="66889" y="214550"/>
                  </a:cubicBezTo>
                  <a:cubicBezTo>
                    <a:pt x="111482" y="113585"/>
                    <a:pt x="175006" y="42068"/>
                    <a:pt x="257461" y="0"/>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latin typeface="微软雅黑 Light" panose="020B0502040204020203" pitchFamily="34" charset="-122"/>
                <a:ea typeface="微软雅黑 Light" panose="020B0502040204020203" pitchFamily="34" charset="-122"/>
              </a:endParaRPr>
            </a:p>
          </p:txBody>
        </p:sp>
      </p:grpSp>
    </p:spTree>
    <p:custDataLst>
      <p:tags r:id="rId2"/>
    </p:custData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椭圆 3"/>
          <p:cNvSpPr>
            <a:spLocks noChangeArrowheads="1"/>
          </p:cNvSpPr>
          <p:nvPr/>
        </p:nvSpPr>
        <p:spPr bwMode="auto">
          <a:xfrm>
            <a:off x="3995738" y="2235200"/>
            <a:ext cx="1152525" cy="1152525"/>
          </a:xfrm>
          <a:prstGeom prst="ellipse">
            <a:avLst/>
          </a:prstGeom>
          <a:solidFill>
            <a:srgbClr val="FFFFFF">
              <a:alpha val="20000"/>
            </a:srgbClr>
          </a:solidFill>
          <a:ln w="3175">
            <a:solidFill>
              <a:schemeClr val="bg1"/>
            </a:solidFill>
            <a:bevel/>
          </a:ln>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5" name="Rectangle 2"/>
          <p:cNvSpPr>
            <a:spLocks noChangeArrowheads="1"/>
          </p:cNvSpPr>
          <p:nvPr/>
        </p:nvSpPr>
        <p:spPr bwMode="auto">
          <a:xfrm>
            <a:off x="4265930" y="2574528"/>
            <a:ext cx="612140" cy="53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71561" tIns="35780" rIns="71561" bIns="35780">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latinLnBrk="1" hangingPunct="1">
              <a:lnSpc>
                <a:spcPct val="100000"/>
              </a:lnSpc>
              <a:spcBef>
                <a:spcPct val="0"/>
              </a:spcBef>
              <a:buFont typeface="Arial" panose="020B0604020202020204" pitchFamily="34" charset="0"/>
              <a:buNone/>
            </a:pPr>
            <a:r>
              <a:rPr lang="en-US" altLang="zh-CN" sz="3000" b="1">
                <a:solidFill>
                  <a:schemeClr val="tx1"/>
                </a:solidFill>
                <a:latin typeface="微软雅黑" panose="020B0503020204020204" charset="-122"/>
                <a:ea typeface="微软雅黑" panose="020B0503020204020204" charset="-122"/>
                <a:sym typeface="微软雅黑" panose="020B0503020204020204" charset="-122"/>
              </a:rPr>
              <a:t>04</a:t>
            </a:r>
            <a:endParaRPr lang="en-US" altLang="zh-CN" sz="3000" b="1">
              <a:solidFill>
                <a:schemeClr val="tx1"/>
              </a:solidFill>
              <a:latin typeface="微软雅黑" panose="020B0503020204020204" charset="-122"/>
              <a:ea typeface="微软雅黑" panose="020B0503020204020204" charset="-122"/>
              <a:sym typeface="微软雅黑" panose="020B0503020204020204" charset="-122"/>
            </a:endParaRPr>
          </a:p>
        </p:txBody>
      </p:sp>
      <p:sp>
        <p:nvSpPr>
          <p:cNvPr id="12293" name="标题 1"/>
          <p:cNvSpPr>
            <a:spLocks noGrp="1"/>
          </p:cNvSpPr>
          <p:nvPr>
            <p:ph type="title"/>
          </p:nvPr>
        </p:nvSpPr>
        <p:spPr>
          <a:xfrm>
            <a:off x="3556159" y="3679190"/>
            <a:ext cx="2032159" cy="845820"/>
          </a:xfrm>
        </p:spPr>
        <p:txBody>
          <a:bodyPr>
            <a:normAutofit fontScale="90000"/>
            <a:scene3d>
              <a:camera prst="orthographicFront"/>
              <a:lightRig rig="threePt" dir="t"/>
            </a:scene3d>
          </a:bodyPr>
          <a:lstStyle/>
          <a:p>
            <a:pPr eaLnBrk="1" latinLnBrk="1" hangingPunct="1">
              <a:lnSpc>
                <a:spcPct val="120000"/>
              </a:lnSpc>
            </a:pPr>
            <a:r>
              <a:rPr lang="en-US" altLang="zh-CN" sz="3600" b="1"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App</a:t>
            </a:r>
            <a:r>
              <a:rPr lang="zh-CN" altLang="en-US" sz="3600" b="1"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制作</a:t>
            </a:r>
            <a:endParaRPr lang="zh-CN" altLang="en-US" sz="3600" b="1"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p:cBhvr>
                                        <p:cTn id="7" dur="300"/>
                                        <p:tgtEl>
                                          <p:spTgt spid="8194"/>
                                        </p:tgtEl>
                                      </p:cBhvr>
                                    </p:animEffect>
                                  </p:childTnLst>
                                </p:cTn>
                              </p:par>
                            </p:childTnLst>
                          </p:cTn>
                        </p:par>
                        <p:par>
                          <p:cTn id="8" fill="hold">
                            <p:stCondLst>
                              <p:cond delay="500"/>
                            </p:stCondLst>
                            <p:childTnLst>
                              <p:par>
                                <p:cTn id="9" presetID="23" presetClass="entr" presetSubtype="32" fill="hold" grpId="0" nodeType="afterEffect">
                                  <p:stCondLst>
                                    <p:cond delay="0"/>
                                  </p:stCondLst>
                                  <p:childTnLst>
                                    <p:set>
                                      <p:cBhvr>
                                        <p:cTn id="10" dur="1" fill="hold">
                                          <p:stCondLst>
                                            <p:cond delay="0"/>
                                          </p:stCondLst>
                                        </p:cTn>
                                        <p:tgtEl>
                                          <p:spTgt spid="8195"/>
                                        </p:tgtEl>
                                        <p:attrNameLst>
                                          <p:attrName>style.visibility</p:attrName>
                                        </p:attrNameLst>
                                      </p:cBhvr>
                                      <p:to>
                                        <p:strVal val="visible"/>
                                      </p:to>
                                    </p:set>
                                    <p:anim calcmode="lin" valueType="num">
                                      <p:cBhvr>
                                        <p:cTn id="11" dur="500" fill="hold"/>
                                        <p:tgtEl>
                                          <p:spTgt spid="8195"/>
                                        </p:tgtEl>
                                        <p:attrNameLst>
                                          <p:attrName>ppt_w</p:attrName>
                                        </p:attrNameLst>
                                      </p:cBhvr>
                                      <p:tavLst>
                                        <p:tav tm="0">
                                          <p:val>
                                            <p:strVal val="4*#ppt_w"/>
                                          </p:val>
                                        </p:tav>
                                        <p:tav tm="100000">
                                          <p:val>
                                            <p:strVal val="#ppt_w"/>
                                          </p:val>
                                        </p:tav>
                                      </p:tavLst>
                                    </p:anim>
                                    <p:anim calcmode="lin" valueType="num">
                                      <p:cBhvr>
                                        <p:cTn id="12" dur="500" fill="hold"/>
                                        <p:tgtEl>
                                          <p:spTgt spid="819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autoUpdateAnimBg="0"/>
      <p:bldP spid="8195" grpId="0" bldLvl="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圆角矩形 22"/>
          <p:cNvSpPr>
            <a:spLocks noChangeArrowheads="1"/>
          </p:cNvSpPr>
          <p:nvPr/>
        </p:nvSpPr>
        <p:spPr bwMode="auto">
          <a:xfrm>
            <a:off x="1895475" y="3237548"/>
            <a:ext cx="4324350" cy="551260"/>
          </a:xfrm>
          <a:prstGeom prst="roundRect">
            <a:avLst>
              <a:gd name="adj" fmla="val 16667"/>
            </a:avLst>
          </a:prstGeom>
          <a:solidFill>
            <a:srgbClr val="FFFFFF">
              <a:alpha val="20000"/>
            </a:srgbClr>
          </a:solidFill>
          <a:ln w="9525">
            <a:solidFill>
              <a:schemeClr val="bg1"/>
            </a:solidFill>
            <a:bevel/>
          </a:ln>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chemeClr val="tx1"/>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0244" name="Group 4"/>
          <p:cNvGrpSpPr/>
          <p:nvPr/>
        </p:nvGrpSpPr>
        <p:grpSpPr bwMode="auto">
          <a:xfrm>
            <a:off x="6578204" y="3275410"/>
            <a:ext cx="892969" cy="471488"/>
            <a:chOff x="0" y="0"/>
            <a:chExt cx="892594" cy="471314"/>
          </a:xfrm>
        </p:grpSpPr>
        <p:sp>
          <p:nvSpPr>
            <p:cNvPr id="14367" name="椭圆 13"/>
            <p:cNvSpPr>
              <a:spLocks noChangeArrowheads="1"/>
            </p:cNvSpPr>
            <p:nvPr/>
          </p:nvSpPr>
          <p:spPr bwMode="auto">
            <a:xfrm rot="1262962">
              <a:off x="0" y="0"/>
              <a:ext cx="447756" cy="447756"/>
            </a:xfrm>
            <a:prstGeom prst="ellipse">
              <a:avLst/>
            </a:prstGeom>
            <a:noFill/>
            <a:ln w="25400">
              <a:solidFill>
                <a:schemeClr val="bg1"/>
              </a:solidFill>
              <a:bevel/>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68" name="圆角矩形 14"/>
            <p:cNvSpPr>
              <a:spLocks noChangeArrowheads="1"/>
            </p:cNvSpPr>
            <p:nvPr/>
          </p:nvSpPr>
          <p:spPr bwMode="auto">
            <a:xfrm rot="1262962">
              <a:off x="404247" y="376471"/>
              <a:ext cx="488347" cy="94843"/>
            </a:xfrm>
            <a:prstGeom prst="roundRect">
              <a:avLst>
                <a:gd name="adj" fmla="val 16667"/>
              </a:avLst>
            </a:prstGeom>
            <a:solidFill>
              <a:schemeClr val="bg1"/>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69" name="新月形 15"/>
            <p:cNvSpPr>
              <a:spLocks noChangeArrowheads="1"/>
            </p:cNvSpPr>
            <p:nvPr/>
          </p:nvSpPr>
          <p:spPr bwMode="auto">
            <a:xfrm rot="2762962">
              <a:off x="99851" y="-24763"/>
              <a:ext cx="150274" cy="335136"/>
            </a:xfrm>
            <a:prstGeom prst="moon">
              <a:avLst>
                <a:gd name="adj" fmla="val 50000"/>
              </a:avLst>
            </a:prstGeom>
            <a:solidFill>
              <a:schemeClr val="bg1"/>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10248" name="圆角矩形 1"/>
          <p:cNvSpPr>
            <a:spLocks noChangeArrowheads="1"/>
          </p:cNvSpPr>
          <p:nvPr/>
        </p:nvSpPr>
        <p:spPr bwMode="auto">
          <a:xfrm>
            <a:off x="2700338" y="2330054"/>
            <a:ext cx="4324350" cy="550069"/>
          </a:xfrm>
          <a:prstGeom prst="roundRect">
            <a:avLst>
              <a:gd name="adj" fmla="val 16667"/>
            </a:avLst>
          </a:prstGeom>
          <a:solidFill>
            <a:srgbClr val="FFFFFF">
              <a:alpha val="20000"/>
            </a:srgbClr>
          </a:solidFill>
          <a:ln w="9525">
            <a:solidFill>
              <a:schemeClr val="bg1"/>
            </a:solidFill>
            <a:bevel/>
          </a:ln>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chemeClr val="tx1"/>
              </a:solidFill>
              <a:latin typeface="宋体" panose="02010600030101010101" pitchFamily="2" charset="-122"/>
              <a:ea typeface="宋体" panose="02010600030101010101" pitchFamily="2" charset="-122"/>
              <a:sym typeface="宋体" panose="02010600030101010101" pitchFamily="2" charset="-122"/>
            </a:endParaRPr>
          </a:p>
        </p:txBody>
      </p:sp>
      <p:sp>
        <p:nvSpPr>
          <p:cNvPr id="10249" name="圆角矩形 23"/>
          <p:cNvSpPr>
            <a:spLocks noChangeArrowheads="1"/>
          </p:cNvSpPr>
          <p:nvPr/>
        </p:nvSpPr>
        <p:spPr bwMode="auto">
          <a:xfrm>
            <a:off x="2787254" y="4119563"/>
            <a:ext cx="4324350" cy="551260"/>
          </a:xfrm>
          <a:prstGeom prst="roundRect">
            <a:avLst>
              <a:gd name="adj" fmla="val 16667"/>
            </a:avLst>
          </a:prstGeom>
          <a:solidFill>
            <a:srgbClr val="FFFFFF">
              <a:alpha val="20000"/>
            </a:srgbClr>
          </a:solidFill>
          <a:ln w="9525">
            <a:solidFill>
              <a:schemeClr val="bg1"/>
            </a:solidFill>
            <a:bevel/>
          </a:ln>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chemeClr val="tx1"/>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0250" name="Group 10"/>
          <p:cNvGrpSpPr/>
          <p:nvPr/>
        </p:nvGrpSpPr>
        <p:grpSpPr bwMode="auto">
          <a:xfrm>
            <a:off x="1980010" y="2284810"/>
            <a:ext cx="669131" cy="700088"/>
            <a:chOff x="0" y="0"/>
            <a:chExt cx="1016467" cy="1062213"/>
          </a:xfrm>
        </p:grpSpPr>
        <p:sp>
          <p:nvSpPr>
            <p:cNvPr id="14364" name="椭圆 3"/>
            <p:cNvSpPr>
              <a:spLocks noChangeArrowheads="1"/>
            </p:cNvSpPr>
            <p:nvPr/>
          </p:nvSpPr>
          <p:spPr bwMode="auto">
            <a:xfrm>
              <a:off x="530318" y="243074"/>
              <a:ext cx="486149" cy="486149"/>
            </a:xfrm>
            <a:custGeom>
              <a:avLst/>
              <a:gdLst>
                <a:gd name="T0" fmla="*/ 243075 w 1322966"/>
                <a:gd name="T1" fmla="*/ 137232 h 1322966"/>
                <a:gd name="T2" fmla="*/ 137232 w 1322966"/>
                <a:gd name="T3" fmla="*/ 243075 h 1322966"/>
                <a:gd name="T4" fmla="*/ 243075 w 1322966"/>
                <a:gd name="T5" fmla="*/ 348917 h 1322966"/>
                <a:gd name="T6" fmla="*/ 348917 w 1322966"/>
                <a:gd name="T7" fmla="*/ 243075 h 1322966"/>
                <a:gd name="T8" fmla="*/ 243075 w 1322966"/>
                <a:gd name="T9" fmla="*/ 137232 h 1322966"/>
                <a:gd name="T10" fmla="*/ 212665 w 1322966"/>
                <a:gd name="T11" fmla="*/ 0 h 1322966"/>
                <a:gd name="T12" fmla="*/ 273484 w 1322966"/>
                <a:gd name="T13" fmla="*/ 0 h 1322966"/>
                <a:gd name="T14" fmla="*/ 273484 w 1322966"/>
                <a:gd name="T15" fmla="*/ 60915 h 1322966"/>
                <a:gd name="T16" fmla="*/ 350552 w 1322966"/>
                <a:gd name="T17" fmla="*/ 92591 h 1322966"/>
                <a:gd name="T18" fmla="*/ 393451 w 1322966"/>
                <a:gd name="T19" fmla="*/ 49692 h 1322966"/>
                <a:gd name="T20" fmla="*/ 436457 w 1322966"/>
                <a:gd name="T21" fmla="*/ 92698 h 1322966"/>
                <a:gd name="T22" fmla="*/ 393558 w 1322966"/>
                <a:gd name="T23" fmla="*/ 135597 h 1322966"/>
                <a:gd name="T24" fmla="*/ 425234 w 1322966"/>
                <a:gd name="T25" fmla="*/ 212665 h 1322966"/>
                <a:gd name="T26" fmla="*/ 486149 w 1322966"/>
                <a:gd name="T27" fmla="*/ 212665 h 1322966"/>
                <a:gd name="T28" fmla="*/ 486149 w 1322966"/>
                <a:gd name="T29" fmla="*/ 273484 h 1322966"/>
                <a:gd name="T30" fmla="*/ 425234 w 1322966"/>
                <a:gd name="T31" fmla="*/ 273484 h 1322966"/>
                <a:gd name="T32" fmla="*/ 393558 w 1322966"/>
                <a:gd name="T33" fmla="*/ 350552 h 1322966"/>
                <a:gd name="T34" fmla="*/ 436457 w 1322966"/>
                <a:gd name="T35" fmla="*/ 393451 h 1322966"/>
                <a:gd name="T36" fmla="*/ 393451 w 1322966"/>
                <a:gd name="T37" fmla="*/ 436457 h 1322966"/>
                <a:gd name="T38" fmla="*/ 350552 w 1322966"/>
                <a:gd name="T39" fmla="*/ 393558 h 1322966"/>
                <a:gd name="T40" fmla="*/ 273484 w 1322966"/>
                <a:gd name="T41" fmla="*/ 425234 h 1322966"/>
                <a:gd name="T42" fmla="*/ 273484 w 1322966"/>
                <a:gd name="T43" fmla="*/ 486149 h 1322966"/>
                <a:gd name="T44" fmla="*/ 212665 w 1322966"/>
                <a:gd name="T45" fmla="*/ 486149 h 1322966"/>
                <a:gd name="T46" fmla="*/ 212665 w 1322966"/>
                <a:gd name="T47" fmla="*/ 425234 h 1322966"/>
                <a:gd name="T48" fmla="*/ 135597 w 1322966"/>
                <a:gd name="T49" fmla="*/ 393558 h 1322966"/>
                <a:gd name="T50" fmla="*/ 92698 w 1322966"/>
                <a:gd name="T51" fmla="*/ 436457 h 1322966"/>
                <a:gd name="T52" fmla="*/ 49692 w 1322966"/>
                <a:gd name="T53" fmla="*/ 393451 h 1322966"/>
                <a:gd name="T54" fmla="*/ 92591 w 1322966"/>
                <a:gd name="T55" fmla="*/ 350552 h 1322966"/>
                <a:gd name="T56" fmla="*/ 60915 w 1322966"/>
                <a:gd name="T57" fmla="*/ 273484 h 1322966"/>
                <a:gd name="T58" fmla="*/ 0 w 1322966"/>
                <a:gd name="T59" fmla="*/ 273484 h 1322966"/>
                <a:gd name="T60" fmla="*/ 0 w 1322966"/>
                <a:gd name="T61" fmla="*/ 212665 h 1322966"/>
                <a:gd name="T62" fmla="*/ 60915 w 1322966"/>
                <a:gd name="T63" fmla="*/ 212665 h 1322966"/>
                <a:gd name="T64" fmla="*/ 92591 w 1322966"/>
                <a:gd name="T65" fmla="*/ 135597 h 1322966"/>
                <a:gd name="T66" fmla="*/ 49692 w 1322966"/>
                <a:gd name="T67" fmla="*/ 92698 h 1322966"/>
                <a:gd name="T68" fmla="*/ 92698 w 1322966"/>
                <a:gd name="T69" fmla="*/ 49692 h 1322966"/>
                <a:gd name="T70" fmla="*/ 135597 w 1322966"/>
                <a:gd name="T71" fmla="*/ 92591 h 1322966"/>
                <a:gd name="T72" fmla="*/ 212665 w 1322966"/>
                <a:gd name="T73" fmla="*/ 60915 h 1322966"/>
                <a:gd name="T74" fmla="*/ 212665 w 1322966"/>
                <a:gd name="T75" fmla="*/ 0 h 13229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22966"/>
                <a:gd name="T115" fmla="*/ 0 h 1322966"/>
                <a:gd name="T116" fmla="*/ 1322966 w 1322966"/>
                <a:gd name="T117" fmla="*/ 1322966 h 13229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22966" h="1322966">
                  <a:moveTo>
                    <a:pt x="661483" y="373451"/>
                  </a:moveTo>
                  <a:cubicBezTo>
                    <a:pt x="502407" y="373451"/>
                    <a:pt x="373451" y="502407"/>
                    <a:pt x="373451" y="661483"/>
                  </a:cubicBezTo>
                  <a:cubicBezTo>
                    <a:pt x="373451" y="820559"/>
                    <a:pt x="502407" y="949515"/>
                    <a:pt x="661483" y="949515"/>
                  </a:cubicBezTo>
                  <a:cubicBezTo>
                    <a:pt x="820559" y="949515"/>
                    <a:pt x="949515" y="820559"/>
                    <a:pt x="949515" y="661483"/>
                  </a:cubicBezTo>
                  <a:cubicBezTo>
                    <a:pt x="949515" y="502407"/>
                    <a:pt x="820559" y="373451"/>
                    <a:pt x="661483" y="373451"/>
                  </a:cubicBezTo>
                  <a:close/>
                  <a:moveTo>
                    <a:pt x="578728" y="0"/>
                  </a:moveTo>
                  <a:lnTo>
                    <a:pt x="744238" y="0"/>
                  </a:lnTo>
                  <a:lnTo>
                    <a:pt x="744238" y="165770"/>
                  </a:lnTo>
                  <a:cubicBezTo>
                    <a:pt x="821647" y="178019"/>
                    <a:pt x="893081" y="208069"/>
                    <a:pt x="953964" y="251969"/>
                  </a:cubicBezTo>
                  <a:lnTo>
                    <a:pt x="1070706" y="135227"/>
                  </a:lnTo>
                  <a:lnTo>
                    <a:pt x="1187739" y="252261"/>
                  </a:lnTo>
                  <a:lnTo>
                    <a:pt x="1070997" y="369002"/>
                  </a:lnTo>
                  <a:cubicBezTo>
                    <a:pt x="1114897" y="429886"/>
                    <a:pt x="1144947" y="501319"/>
                    <a:pt x="1157197" y="578728"/>
                  </a:cubicBezTo>
                  <a:lnTo>
                    <a:pt x="1322966" y="578728"/>
                  </a:lnTo>
                  <a:lnTo>
                    <a:pt x="1322966" y="744238"/>
                  </a:lnTo>
                  <a:lnTo>
                    <a:pt x="1157197" y="744238"/>
                  </a:lnTo>
                  <a:cubicBezTo>
                    <a:pt x="1144947" y="821647"/>
                    <a:pt x="1114897" y="893081"/>
                    <a:pt x="1070997" y="953964"/>
                  </a:cubicBezTo>
                  <a:lnTo>
                    <a:pt x="1187739" y="1070706"/>
                  </a:lnTo>
                  <a:lnTo>
                    <a:pt x="1070706" y="1187739"/>
                  </a:lnTo>
                  <a:lnTo>
                    <a:pt x="953964" y="1070997"/>
                  </a:lnTo>
                  <a:cubicBezTo>
                    <a:pt x="893081" y="1114897"/>
                    <a:pt x="821647" y="1144947"/>
                    <a:pt x="744238" y="1157197"/>
                  </a:cubicBezTo>
                  <a:lnTo>
                    <a:pt x="744238" y="1322966"/>
                  </a:lnTo>
                  <a:lnTo>
                    <a:pt x="578728" y="1322966"/>
                  </a:lnTo>
                  <a:lnTo>
                    <a:pt x="578728" y="1157197"/>
                  </a:lnTo>
                  <a:cubicBezTo>
                    <a:pt x="501319" y="1144947"/>
                    <a:pt x="429886" y="1114897"/>
                    <a:pt x="369002" y="1070997"/>
                  </a:cubicBezTo>
                  <a:lnTo>
                    <a:pt x="252261" y="1187739"/>
                  </a:lnTo>
                  <a:lnTo>
                    <a:pt x="135227" y="1070706"/>
                  </a:lnTo>
                  <a:lnTo>
                    <a:pt x="251969" y="953964"/>
                  </a:lnTo>
                  <a:cubicBezTo>
                    <a:pt x="208069" y="893081"/>
                    <a:pt x="178019" y="821647"/>
                    <a:pt x="165770" y="744238"/>
                  </a:cubicBezTo>
                  <a:lnTo>
                    <a:pt x="0" y="744238"/>
                  </a:lnTo>
                  <a:lnTo>
                    <a:pt x="0" y="578728"/>
                  </a:lnTo>
                  <a:lnTo>
                    <a:pt x="165770" y="578728"/>
                  </a:lnTo>
                  <a:cubicBezTo>
                    <a:pt x="178019" y="501319"/>
                    <a:pt x="208069" y="429886"/>
                    <a:pt x="251969" y="369002"/>
                  </a:cubicBezTo>
                  <a:lnTo>
                    <a:pt x="135227" y="252261"/>
                  </a:lnTo>
                  <a:lnTo>
                    <a:pt x="252261" y="135227"/>
                  </a:lnTo>
                  <a:lnTo>
                    <a:pt x="369002" y="251969"/>
                  </a:lnTo>
                  <a:cubicBezTo>
                    <a:pt x="429886" y="208069"/>
                    <a:pt x="501319" y="178019"/>
                    <a:pt x="578728" y="165770"/>
                  </a:cubicBezTo>
                  <a:lnTo>
                    <a:pt x="578728" y="0"/>
                  </a:lnTo>
                  <a:close/>
                </a:path>
              </a:pathLst>
            </a:custGeom>
            <a:solidFill>
              <a:schemeClr val="bg1"/>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sz="1350"/>
            </a:p>
          </p:txBody>
        </p:sp>
        <p:sp>
          <p:nvSpPr>
            <p:cNvPr id="14365" name="椭圆 3"/>
            <p:cNvSpPr>
              <a:spLocks noChangeArrowheads="1"/>
            </p:cNvSpPr>
            <p:nvPr/>
          </p:nvSpPr>
          <p:spPr bwMode="auto">
            <a:xfrm>
              <a:off x="51179" y="486149"/>
              <a:ext cx="576064" cy="576064"/>
            </a:xfrm>
            <a:custGeom>
              <a:avLst/>
              <a:gdLst>
                <a:gd name="T0" fmla="*/ 288032 w 1322966"/>
                <a:gd name="T1" fmla="*/ 162613 h 1322966"/>
                <a:gd name="T2" fmla="*/ 162613 w 1322966"/>
                <a:gd name="T3" fmla="*/ 288032 h 1322966"/>
                <a:gd name="T4" fmla="*/ 288032 w 1322966"/>
                <a:gd name="T5" fmla="*/ 413451 h 1322966"/>
                <a:gd name="T6" fmla="*/ 413451 w 1322966"/>
                <a:gd name="T7" fmla="*/ 288032 h 1322966"/>
                <a:gd name="T8" fmla="*/ 288032 w 1322966"/>
                <a:gd name="T9" fmla="*/ 162613 h 1322966"/>
                <a:gd name="T10" fmla="*/ 251998 w 1322966"/>
                <a:gd name="T11" fmla="*/ 0 h 1322966"/>
                <a:gd name="T12" fmla="*/ 324066 w 1322966"/>
                <a:gd name="T13" fmla="*/ 0 h 1322966"/>
                <a:gd name="T14" fmla="*/ 324066 w 1322966"/>
                <a:gd name="T15" fmla="*/ 72182 h 1322966"/>
                <a:gd name="T16" fmla="*/ 415388 w 1322966"/>
                <a:gd name="T17" fmla="*/ 109716 h 1322966"/>
                <a:gd name="T18" fmla="*/ 466221 w 1322966"/>
                <a:gd name="T19" fmla="*/ 58882 h 1322966"/>
                <a:gd name="T20" fmla="*/ 517182 w 1322966"/>
                <a:gd name="T21" fmla="*/ 109843 h 1322966"/>
                <a:gd name="T22" fmla="*/ 466348 w 1322966"/>
                <a:gd name="T23" fmla="*/ 160676 h 1322966"/>
                <a:gd name="T24" fmla="*/ 503883 w 1322966"/>
                <a:gd name="T25" fmla="*/ 251998 h 1322966"/>
                <a:gd name="T26" fmla="*/ 576064 w 1322966"/>
                <a:gd name="T27" fmla="*/ 251998 h 1322966"/>
                <a:gd name="T28" fmla="*/ 576064 w 1322966"/>
                <a:gd name="T29" fmla="*/ 324066 h 1322966"/>
                <a:gd name="T30" fmla="*/ 503883 w 1322966"/>
                <a:gd name="T31" fmla="*/ 324066 h 1322966"/>
                <a:gd name="T32" fmla="*/ 466348 w 1322966"/>
                <a:gd name="T33" fmla="*/ 415388 h 1322966"/>
                <a:gd name="T34" fmla="*/ 517182 w 1322966"/>
                <a:gd name="T35" fmla="*/ 466221 h 1322966"/>
                <a:gd name="T36" fmla="*/ 466221 w 1322966"/>
                <a:gd name="T37" fmla="*/ 517182 h 1322966"/>
                <a:gd name="T38" fmla="*/ 415388 w 1322966"/>
                <a:gd name="T39" fmla="*/ 466348 h 1322966"/>
                <a:gd name="T40" fmla="*/ 324066 w 1322966"/>
                <a:gd name="T41" fmla="*/ 503883 h 1322966"/>
                <a:gd name="T42" fmla="*/ 324066 w 1322966"/>
                <a:gd name="T43" fmla="*/ 576064 h 1322966"/>
                <a:gd name="T44" fmla="*/ 251998 w 1322966"/>
                <a:gd name="T45" fmla="*/ 576064 h 1322966"/>
                <a:gd name="T46" fmla="*/ 251998 w 1322966"/>
                <a:gd name="T47" fmla="*/ 503883 h 1322966"/>
                <a:gd name="T48" fmla="*/ 160676 w 1322966"/>
                <a:gd name="T49" fmla="*/ 466348 h 1322966"/>
                <a:gd name="T50" fmla="*/ 109843 w 1322966"/>
                <a:gd name="T51" fmla="*/ 517182 h 1322966"/>
                <a:gd name="T52" fmla="*/ 58882 w 1322966"/>
                <a:gd name="T53" fmla="*/ 466221 h 1322966"/>
                <a:gd name="T54" fmla="*/ 109716 w 1322966"/>
                <a:gd name="T55" fmla="*/ 415388 h 1322966"/>
                <a:gd name="T56" fmla="*/ 72182 w 1322966"/>
                <a:gd name="T57" fmla="*/ 324066 h 1322966"/>
                <a:gd name="T58" fmla="*/ 0 w 1322966"/>
                <a:gd name="T59" fmla="*/ 324066 h 1322966"/>
                <a:gd name="T60" fmla="*/ 0 w 1322966"/>
                <a:gd name="T61" fmla="*/ 251998 h 1322966"/>
                <a:gd name="T62" fmla="*/ 72182 w 1322966"/>
                <a:gd name="T63" fmla="*/ 251998 h 1322966"/>
                <a:gd name="T64" fmla="*/ 109716 w 1322966"/>
                <a:gd name="T65" fmla="*/ 160676 h 1322966"/>
                <a:gd name="T66" fmla="*/ 58882 w 1322966"/>
                <a:gd name="T67" fmla="*/ 109843 h 1322966"/>
                <a:gd name="T68" fmla="*/ 109843 w 1322966"/>
                <a:gd name="T69" fmla="*/ 58882 h 1322966"/>
                <a:gd name="T70" fmla="*/ 160676 w 1322966"/>
                <a:gd name="T71" fmla="*/ 109716 h 1322966"/>
                <a:gd name="T72" fmla="*/ 251998 w 1322966"/>
                <a:gd name="T73" fmla="*/ 72182 h 1322966"/>
                <a:gd name="T74" fmla="*/ 251998 w 1322966"/>
                <a:gd name="T75" fmla="*/ 0 h 13229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22966"/>
                <a:gd name="T115" fmla="*/ 0 h 1322966"/>
                <a:gd name="T116" fmla="*/ 1322966 w 1322966"/>
                <a:gd name="T117" fmla="*/ 1322966 h 13229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22966" h="1322966">
                  <a:moveTo>
                    <a:pt x="661483" y="373451"/>
                  </a:moveTo>
                  <a:cubicBezTo>
                    <a:pt x="502407" y="373451"/>
                    <a:pt x="373451" y="502407"/>
                    <a:pt x="373451" y="661483"/>
                  </a:cubicBezTo>
                  <a:cubicBezTo>
                    <a:pt x="373451" y="820559"/>
                    <a:pt x="502407" y="949515"/>
                    <a:pt x="661483" y="949515"/>
                  </a:cubicBezTo>
                  <a:cubicBezTo>
                    <a:pt x="820559" y="949515"/>
                    <a:pt x="949515" y="820559"/>
                    <a:pt x="949515" y="661483"/>
                  </a:cubicBezTo>
                  <a:cubicBezTo>
                    <a:pt x="949515" y="502407"/>
                    <a:pt x="820559" y="373451"/>
                    <a:pt x="661483" y="373451"/>
                  </a:cubicBezTo>
                  <a:close/>
                  <a:moveTo>
                    <a:pt x="578728" y="0"/>
                  </a:moveTo>
                  <a:lnTo>
                    <a:pt x="744238" y="0"/>
                  </a:lnTo>
                  <a:lnTo>
                    <a:pt x="744238" y="165770"/>
                  </a:lnTo>
                  <a:cubicBezTo>
                    <a:pt x="821647" y="178019"/>
                    <a:pt x="893081" y="208069"/>
                    <a:pt x="953964" y="251969"/>
                  </a:cubicBezTo>
                  <a:lnTo>
                    <a:pt x="1070706" y="135227"/>
                  </a:lnTo>
                  <a:lnTo>
                    <a:pt x="1187739" y="252261"/>
                  </a:lnTo>
                  <a:lnTo>
                    <a:pt x="1070997" y="369002"/>
                  </a:lnTo>
                  <a:cubicBezTo>
                    <a:pt x="1114897" y="429886"/>
                    <a:pt x="1144947" y="501319"/>
                    <a:pt x="1157197" y="578728"/>
                  </a:cubicBezTo>
                  <a:lnTo>
                    <a:pt x="1322966" y="578728"/>
                  </a:lnTo>
                  <a:lnTo>
                    <a:pt x="1322966" y="744238"/>
                  </a:lnTo>
                  <a:lnTo>
                    <a:pt x="1157197" y="744238"/>
                  </a:lnTo>
                  <a:cubicBezTo>
                    <a:pt x="1144947" y="821647"/>
                    <a:pt x="1114897" y="893081"/>
                    <a:pt x="1070997" y="953964"/>
                  </a:cubicBezTo>
                  <a:lnTo>
                    <a:pt x="1187739" y="1070706"/>
                  </a:lnTo>
                  <a:lnTo>
                    <a:pt x="1070706" y="1187739"/>
                  </a:lnTo>
                  <a:lnTo>
                    <a:pt x="953964" y="1070997"/>
                  </a:lnTo>
                  <a:cubicBezTo>
                    <a:pt x="893081" y="1114897"/>
                    <a:pt x="821647" y="1144947"/>
                    <a:pt x="744238" y="1157197"/>
                  </a:cubicBezTo>
                  <a:lnTo>
                    <a:pt x="744238" y="1322966"/>
                  </a:lnTo>
                  <a:lnTo>
                    <a:pt x="578728" y="1322966"/>
                  </a:lnTo>
                  <a:lnTo>
                    <a:pt x="578728" y="1157197"/>
                  </a:lnTo>
                  <a:cubicBezTo>
                    <a:pt x="501319" y="1144947"/>
                    <a:pt x="429886" y="1114897"/>
                    <a:pt x="369002" y="1070997"/>
                  </a:cubicBezTo>
                  <a:lnTo>
                    <a:pt x="252261" y="1187739"/>
                  </a:lnTo>
                  <a:lnTo>
                    <a:pt x="135227" y="1070706"/>
                  </a:lnTo>
                  <a:lnTo>
                    <a:pt x="251969" y="953964"/>
                  </a:lnTo>
                  <a:cubicBezTo>
                    <a:pt x="208069" y="893081"/>
                    <a:pt x="178019" y="821647"/>
                    <a:pt x="165770" y="744238"/>
                  </a:cubicBezTo>
                  <a:lnTo>
                    <a:pt x="0" y="744238"/>
                  </a:lnTo>
                  <a:lnTo>
                    <a:pt x="0" y="578728"/>
                  </a:lnTo>
                  <a:lnTo>
                    <a:pt x="165770" y="578728"/>
                  </a:lnTo>
                  <a:cubicBezTo>
                    <a:pt x="178019" y="501319"/>
                    <a:pt x="208069" y="429886"/>
                    <a:pt x="251969" y="369002"/>
                  </a:cubicBezTo>
                  <a:lnTo>
                    <a:pt x="135227" y="252261"/>
                  </a:lnTo>
                  <a:lnTo>
                    <a:pt x="252261" y="135227"/>
                  </a:lnTo>
                  <a:lnTo>
                    <a:pt x="369002" y="251969"/>
                  </a:lnTo>
                  <a:cubicBezTo>
                    <a:pt x="429886" y="208069"/>
                    <a:pt x="501319" y="178019"/>
                    <a:pt x="578728" y="165770"/>
                  </a:cubicBezTo>
                  <a:lnTo>
                    <a:pt x="578728" y="0"/>
                  </a:lnTo>
                  <a:close/>
                </a:path>
              </a:pathLst>
            </a:custGeom>
            <a:solidFill>
              <a:schemeClr val="bg1"/>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sz="1350"/>
            </a:p>
          </p:txBody>
        </p:sp>
        <p:sp>
          <p:nvSpPr>
            <p:cNvPr id="14366" name="椭圆 3"/>
            <p:cNvSpPr>
              <a:spLocks noChangeArrowheads="1"/>
            </p:cNvSpPr>
            <p:nvPr/>
          </p:nvSpPr>
          <p:spPr bwMode="auto">
            <a:xfrm>
              <a:off x="0" y="0"/>
              <a:ext cx="486149" cy="486149"/>
            </a:xfrm>
            <a:custGeom>
              <a:avLst/>
              <a:gdLst>
                <a:gd name="T0" fmla="*/ 243075 w 1322966"/>
                <a:gd name="T1" fmla="*/ 137232 h 1322966"/>
                <a:gd name="T2" fmla="*/ 137232 w 1322966"/>
                <a:gd name="T3" fmla="*/ 243075 h 1322966"/>
                <a:gd name="T4" fmla="*/ 243075 w 1322966"/>
                <a:gd name="T5" fmla="*/ 348917 h 1322966"/>
                <a:gd name="T6" fmla="*/ 348917 w 1322966"/>
                <a:gd name="T7" fmla="*/ 243075 h 1322966"/>
                <a:gd name="T8" fmla="*/ 243075 w 1322966"/>
                <a:gd name="T9" fmla="*/ 137232 h 1322966"/>
                <a:gd name="T10" fmla="*/ 212665 w 1322966"/>
                <a:gd name="T11" fmla="*/ 0 h 1322966"/>
                <a:gd name="T12" fmla="*/ 273484 w 1322966"/>
                <a:gd name="T13" fmla="*/ 0 h 1322966"/>
                <a:gd name="T14" fmla="*/ 273484 w 1322966"/>
                <a:gd name="T15" fmla="*/ 60915 h 1322966"/>
                <a:gd name="T16" fmla="*/ 350552 w 1322966"/>
                <a:gd name="T17" fmla="*/ 92591 h 1322966"/>
                <a:gd name="T18" fmla="*/ 393451 w 1322966"/>
                <a:gd name="T19" fmla="*/ 49692 h 1322966"/>
                <a:gd name="T20" fmla="*/ 436457 w 1322966"/>
                <a:gd name="T21" fmla="*/ 92698 h 1322966"/>
                <a:gd name="T22" fmla="*/ 393558 w 1322966"/>
                <a:gd name="T23" fmla="*/ 135597 h 1322966"/>
                <a:gd name="T24" fmla="*/ 425234 w 1322966"/>
                <a:gd name="T25" fmla="*/ 212665 h 1322966"/>
                <a:gd name="T26" fmla="*/ 486149 w 1322966"/>
                <a:gd name="T27" fmla="*/ 212665 h 1322966"/>
                <a:gd name="T28" fmla="*/ 486149 w 1322966"/>
                <a:gd name="T29" fmla="*/ 273484 h 1322966"/>
                <a:gd name="T30" fmla="*/ 425234 w 1322966"/>
                <a:gd name="T31" fmla="*/ 273484 h 1322966"/>
                <a:gd name="T32" fmla="*/ 393558 w 1322966"/>
                <a:gd name="T33" fmla="*/ 350552 h 1322966"/>
                <a:gd name="T34" fmla="*/ 436457 w 1322966"/>
                <a:gd name="T35" fmla="*/ 393451 h 1322966"/>
                <a:gd name="T36" fmla="*/ 393451 w 1322966"/>
                <a:gd name="T37" fmla="*/ 436457 h 1322966"/>
                <a:gd name="T38" fmla="*/ 350552 w 1322966"/>
                <a:gd name="T39" fmla="*/ 393558 h 1322966"/>
                <a:gd name="T40" fmla="*/ 273484 w 1322966"/>
                <a:gd name="T41" fmla="*/ 425234 h 1322966"/>
                <a:gd name="T42" fmla="*/ 273484 w 1322966"/>
                <a:gd name="T43" fmla="*/ 486149 h 1322966"/>
                <a:gd name="T44" fmla="*/ 212665 w 1322966"/>
                <a:gd name="T45" fmla="*/ 486149 h 1322966"/>
                <a:gd name="T46" fmla="*/ 212665 w 1322966"/>
                <a:gd name="T47" fmla="*/ 425234 h 1322966"/>
                <a:gd name="T48" fmla="*/ 135597 w 1322966"/>
                <a:gd name="T49" fmla="*/ 393558 h 1322966"/>
                <a:gd name="T50" fmla="*/ 92698 w 1322966"/>
                <a:gd name="T51" fmla="*/ 436457 h 1322966"/>
                <a:gd name="T52" fmla="*/ 49692 w 1322966"/>
                <a:gd name="T53" fmla="*/ 393451 h 1322966"/>
                <a:gd name="T54" fmla="*/ 92591 w 1322966"/>
                <a:gd name="T55" fmla="*/ 350552 h 1322966"/>
                <a:gd name="T56" fmla="*/ 60915 w 1322966"/>
                <a:gd name="T57" fmla="*/ 273484 h 1322966"/>
                <a:gd name="T58" fmla="*/ 0 w 1322966"/>
                <a:gd name="T59" fmla="*/ 273484 h 1322966"/>
                <a:gd name="T60" fmla="*/ 0 w 1322966"/>
                <a:gd name="T61" fmla="*/ 212665 h 1322966"/>
                <a:gd name="T62" fmla="*/ 60915 w 1322966"/>
                <a:gd name="T63" fmla="*/ 212665 h 1322966"/>
                <a:gd name="T64" fmla="*/ 92591 w 1322966"/>
                <a:gd name="T65" fmla="*/ 135597 h 1322966"/>
                <a:gd name="T66" fmla="*/ 49692 w 1322966"/>
                <a:gd name="T67" fmla="*/ 92698 h 1322966"/>
                <a:gd name="T68" fmla="*/ 92698 w 1322966"/>
                <a:gd name="T69" fmla="*/ 49692 h 1322966"/>
                <a:gd name="T70" fmla="*/ 135597 w 1322966"/>
                <a:gd name="T71" fmla="*/ 92591 h 1322966"/>
                <a:gd name="T72" fmla="*/ 212665 w 1322966"/>
                <a:gd name="T73" fmla="*/ 60915 h 1322966"/>
                <a:gd name="T74" fmla="*/ 212665 w 1322966"/>
                <a:gd name="T75" fmla="*/ 0 h 13229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322966"/>
                <a:gd name="T115" fmla="*/ 0 h 1322966"/>
                <a:gd name="T116" fmla="*/ 1322966 w 1322966"/>
                <a:gd name="T117" fmla="*/ 1322966 h 13229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322966" h="1322966">
                  <a:moveTo>
                    <a:pt x="661483" y="373451"/>
                  </a:moveTo>
                  <a:cubicBezTo>
                    <a:pt x="502407" y="373451"/>
                    <a:pt x="373451" y="502407"/>
                    <a:pt x="373451" y="661483"/>
                  </a:cubicBezTo>
                  <a:cubicBezTo>
                    <a:pt x="373451" y="820559"/>
                    <a:pt x="502407" y="949515"/>
                    <a:pt x="661483" y="949515"/>
                  </a:cubicBezTo>
                  <a:cubicBezTo>
                    <a:pt x="820559" y="949515"/>
                    <a:pt x="949515" y="820559"/>
                    <a:pt x="949515" y="661483"/>
                  </a:cubicBezTo>
                  <a:cubicBezTo>
                    <a:pt x="949515" y="502407"/>
                    <a:pt x="820559" y="373451"/>
                    <a:pt x="661483" y="373451"/>
                  </a:cubicBezTo>
                  <a:close/>
                  <a:moveTo>
                    <a:pt x="578728" y="0"/>
                  </a:moveTo>
                  <a:lnTo>
                    <a:pt x="744238" y="0"/>
                  </a:lnTo>
                  <a:lnTo>
                    <a:pt x="744238" y="165770"/>
                  </a:lnTo>
                  <a:cubicBezTo>
                    <a:pt x="821647" y="178019"/>
                    <a:pt x="893081" y="208069"/>
                    <a:pt x="953964" y="251969"/>
                  </a:cubicBezTo>
                  <a:lnTo>
                    <a:pt x="1070706" y="135227"/>
                  </a:lnTo>
                  <a:lnTo>
                    <a:pt x="1187739" y="252261"/>
                  </a:lnTo>
                  <a:lnTo>
                    <a:pt x="1070997" y="369002"/>
                  </a:lnTo>
                  <a:cubicBezTo>
                    <a:pt x="1114897" y="429886"/>
                    <a:pt x="1144947" y="501319"/>
                    <a:pt x="1157197" y="578728"/>
                  </a:cubicBezTo>
                  <a:lnTo>
                    <a:pt x="1322966" y="578728"/>
                  </a:lnTo>
                  <a:lnTo>
                    <a:pt x="1322966" y="744238"/>
                  </a:lnTo>
                  <a:lnTo>
                    <a:pt x="1157197" y="744238"/>
                  </a:lnTo>
                  <a:cubicBezTo>
                    <a:pt x="1144947" y="821647"/>
                    <a:pt x="1114897" y="893081"/>
                    <a:pt x="1070997" y="953964"/>
                  </a:cubicBezTo>
                  <a:lnTo>
                    <a:pt x="1187739" y="1070706"/>
                  </a:lnTo>
                  <a:lnTo>
                    <a:pt x="1070706" y="1187739"/>
                  </a:lnTo>
                  <a:lnTo>
                    <a:pt x="953964" y="1070997"/>
                  </a:lnTo>
                  <a:cubicBezTo>
                    <a:pt x="893081" y="1114897"/>
                    <a:pt x="821647" y="1144947"/>
                    <a:pt x="744238" y="1157197"/>
                  </a:cubicBezTo>
                  <a:lnTo>
                    <a:pt x="744238" y="1322966"/>
                  </a:lnTo>
                  <a:lnTo>
                    <a:pt x="578728" y="1322966"/>
                  </a:lnTo>
                  <a:lnTo>
                    <a:pt x="578728" y="1157197"/>
                  </a:lnTo>
                  <a:cubicBezTo>
                    <a:pt x="501319" y="1144947"/>
                    <a:pt x="429886" y="1114897"/>
                    <a:pt x="369002" y="1070997"/>
                  </a:cubicBezTo>
                  <a:lnTo>
                    <a:pt x="252261" y="1187739"/>
                  </a:lnTo>
                  <a:lnTo>
                    <a:pt x="135227" y="1070706"/>
                  </a:lnTo>
                  <a:lnTo>
                    <a:pt x="251969" y="953964"/>
                  </a:lnTo>
                  <a:cubicBezTo>
                    <a:pt x="208069" y="893081"/>
                    <a:pt x="178019" y="821647"/>
                    <a:pt x="165770" y="744238"/>
                  </a:cubicBezTo>
                  <a:lnTo>
                    <a:pt x="0" y="744238"/>
                  </a:lnTo>
                  <a:lnTo>
                    <a:pt x="0" y="578728"/>
                  </a:lnTo>
                  <a:lnTo>
                    <a:pt x="165770" y="578728"/>
                  </a:lnTo>
                  <a:cubicBezTo>
                    <a:pt x="178019" y="501319"/>
                    <a:pt x="208069" y="429886"/>
                    <a:pt x="251969" y="369002"/>
                  </a:cubicBezTo>
                  <a:lnTo>
                    <a:pt x="135227" y="252261"/>
                  </a:lnTo>
                  <a:lnTo>
                    <a:pt x="252261" y="135227"/>
                  </a:lnTo>
                  <a:lnTo>
                    <a:pt x="369002" y="251969"/>
                  </a:lnTo>
                  <a:cubicBezTo>
                    <a:pt x="429886" y="208069"/>
                    <a:pt x="501319" y="178019"/>
                    <a:pt x="578728" y="165770"/>
                  </a:cubicBezTo>
                  <a:lnTo>
                    <a:pt x="578728" y="0"/>
                  </a:lnTo>
                  <a:close/>
                </a:path>
              </a:pathLst>
            </a:custGeom>
            <a:solidFill>
              <a:schemeClr val="bg1"/>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sz="1350"/>
            </a:p>
          </p:txBody>
        </p:sp>
      </p:grpSp>
      <p:grpSp>
        <p:nvGrpSpPr>
          <p:cNvPr id="10254" name="Group 14"/>
          <p:cNvGrpSpPr/>
          <p:nvPr/>
        </p:nvGrpSpPr>
        <p:grpSpPr bwMode="auto">
          <a:xfrm>
            <a:off x="1980010" y="4175522"/>
            <a:ext cx="726281" cy="509588"/>
            <a:chOff x="0" y="0"/>
            <a:chExt cx="1224250" cy="860104"/>
          </a:xfrm>
        </p:grpSpPr>
        <p:sp>
          <p:nvSpPr>
            <p:cNvPr id="14359" name="矩形 14"/>
            <p:cNvSpPr>
              <a:spLocks noChangeArrowheads="1"/>
            </p:cNvSpPr>
            <p:nvPr/>
          </p:nvSpPr>
          <p:spPr bwMode="auto">
            <a:xfrm>
              <a:off x="72125" y="566269"/>
              <a:ext cx="177983" cy="293835"/>
            </a:xfrm>
            <a:custGeom>
              <a:avLst/>
              <a:gdLst>
                <a:gd name="T0" fmla="*/ 177983 w 279837"/>
                <a:gd name="T1" fmla="*/ 0 h 461987"/>
                <a:gd name="T2" fmla="*/ 177983 w 279837"/>
                <a:gd name="T3" fmla="*/ 293835 h 461987"/>
                <a:gd name="T4" fmla="*/ 0 w 279837"/>
                <a:gd name="T5" fmla="*/ 293835 h 461987"/>
                <a:gd name="T6" fmla="*/ 0 w 279837"/>
                <a:gd name="T7" fmla="*/ 106014 h 461987"/>
                <a:gd name="T8" fmla="*/ 177983 w 279837"/>
                <a:gd name="T9" fmla="*/ 0 h 461987"/>
                <a:gd name="T10" fmla="*/ 0 60000 65536"/>
                <a:gd name="T11" fmla="*/ 0 60000 65536"/>
                <a:gd name="T12" fmla="*/ 0 60000 65536"/>
                <a:gd name="T13" fmla="*/ 0 60000 65536"/>
                <a:gd name="T14" fmla="*/ 0 60000 65536"/>
                <a:gd name="T15" fmla="*/ 0 w 279837"/>
                <a:gd name="T16" fmla="*/ 0 h 461987"/>
                <a:gd name="T17" fmla="*/ 279837 w 279837"/>
                <a:gd name="T18" fmla="*/ 461987 h 461987"/>
              </a:gdLst>
              <a:ahLst/>
              <a:cxnLst>
                <a:cxn ang="T10">
                  <a:pos x="T0" y="T1"/>
                </a:cxn>
                <a:cxn ang="T11">
                  <a:pos x="T2" y="T3"/>
                </a:cxn>
                <a:cxn ang="T12">
                  <a:pos x="T4" y="T5"/>
                </a:cxn>
                <a:cxn ang="T13">
                  <a:pos x="T6" y="T7"/>
                </a:cxn>
                <a:cxn ang="T14">
                  <a:pos x="T8" y="T9"/>
                </a:cxn>
              </a:cxnLst>
              <a:rect l="T15" t="T16" r="T17" b="T18"/>
              <a:pathLst>
                <a:path w="279837" h="461987">
                  <a:moveTo>
                    <a:pt x="279837" y="0"/>
                  </a:moveTo>
                  <a:lnTo>
                    <a:pt x="279837" y="461987"/>
                  </a:lnTo>
                  <a:lnTo>
                    <a:pt x="0" y="461987"/>
                  </a:lnTo>
                  <a:lnTo>
                    <a:pt x="0" y="166683"/>
                  </a:lnTo>
                  <a:lnTo>
                    <a:pt x="279837" y="0"/>
                  </a:lnTo>
                  <a:close/>
                </a:path>
              </a:pathLst>
            </a:custGeom>
            <a:solidFill>
              <a:schemeClr val="bg1"/>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sz="1350"/>
            </a:p>
          </p:txBody>
        </p:sp>
        <p:sp>
          <p:nvSpPr>
            <p:cNvPr id="14360" name="矩形 15"/>
            <p:cNvSpPr>
              <a:spLocks noChangeArrowheads="1"/>
            </p:cNvSpPr>
            <p:nvPr/>
          </p:nvSpPr>
          <p:spPr bwMode="auto">
            <a:xfrm>
              <a:off x="334470" y="446536"/>
              <a:ext cx="177983" cy="413568"/>
            </a:xfrm>
            <a:custGeom>
              <a:avLst/>
              <a:gdLst>
                <a:gd name="T0" fmla="*/ 96666 w 279837"/>
                <a:gd name="T1" fmla="*/ 0 h 650240"/>
                <a:gd name="T2" fmla="*/ 177983 w 279837"/>
                <a:gd name="T3" fmla="*/ 91358 h 650240"/>
                <a:gd name="T4" fmla="*/ 177983 w 279837"/>
                <a:gd name="T5" fmla="*/ 413568 h 650240"/>
                <a:gd name="T6" fmla="*/ 0 w 279837"/>
                <a:gd name="T7" fmla="*/ 413568 h 650240"/>
                <a:gd name="T8" fmla="*/ 0 w 279837"/>
                <a:gd name="T9" fmla="*/ 57578 h 650240"/>
                <a:gd name="T10" fmla="*/ 96666 w 279837"/>
                <a:gd name="T11" fmla="*/ 0 h 650240"/>
                <a:gd name="T12" fmla="*/ 0 60000 65536"/>
                <a:gd name="T13" fmla="*/ 0 60000 65536"/>
                <a:gd name="T14" fmla="*/ 0 60000 65536"/>
                <a:gd name="T15" fmla="*/ 0 60000 65536"/>
                <a:gd name="T16" fmla="*/ 0 60000 65536"/>
                <a:gd name="T17" fmla="*/ 0 60000 65536"/>
                <a:gd name="T18" fmla="*/ 0 w 279837"/>
                <a:gd name="T19" fmla="*/ 0 h 650240"/>
                <a:gd name="T20" fmla="*/ 279837 w 279837"/>
                <a:gd name="T21" fmla="*/ 650240 h 650240"/>
              </a:gdLst>
              <a:ahLst/>
              <a:cxnLst>
                <a:cxn ang="T12">
                  <a:pos x="T0" y="T1"/>
                </a:cxn>
                <a:cxn ang="T13">
                  <a:pos x="T2" y="T3"/>
                </a:cxn>
                <a:cxn ang="T14">
                  <a:pos x="T4" y="T5"/>
                </a:cxn>
                <a:cxn ang="T15">
                  <a:pos x="T6" y="T7"/>
                </a:cxn>
                <a:cxn ang="T16">
                  <a:pos x="T8" y="T9"/>
                </a:cxn>
                <a:cxn ang="T17">
                  <a:pos x="T10" y="T11"/>
                </a:cxn>
              </a:cxnLst>
              <a:rect l="T18" t="T19" r="T20" b="T21"/>
              <a:pathLst>
                <a:path w="279837" h="650240">
                  <a:moveTo>
                    <a:pt x="151985" y="0"/>
                  </a:moveTo>
                  <a:lnTo>
                    <a:pt x="279837" y="143639"/>
                  </a:lnTo>
                  <a:lnTo>
                    <a:pt x="279837" y="650240"/>
                  </a:lnTo>
                  <a:lnTo>
                    <a:pt x="0" y="650240"/>
                  </a:lnTo>
                  <a:lnTo>
                    <a:pt x="0" y="90528"/>
                  </a:lnTo>
                  <a:lnTo>
                    <a:pt x="151985" y="0"/>
                  </a:lnTo>
                  <a:close/>
                </a:path>
              </a:pathLst>
            </a:custGeom>
            <a:solidFill>
              <a:schemeClr val="bg1"/>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sz="1350"/>
            </a:p>
          </p:txBody>
        </p:sp>
        <p:sp>
          <p:nvSpPr>
            <p:cNvPr id="14361" name="矩形 16"/>
            <p:cNvSpPr>
              <a:spLocks noChangeArrowheads="1"/>
            </p:cNvSpPr>
            <p:nvPr/>
          </p:nvSpPr>
          <p:spPr bwMode="auto">
            <a:xfrm>
              <a:off x="600670" y="414706"/>
              <a:ext cx="177983" cy="445397"/>
            </a:xfrm>
            <a:custGeom>
              <a:avLst/>
              <a:gdLst>
                <a:gd name="T0" fmla="*/ 177983 w 279837"/>
                <a:gd name="T1" fmla="*/ 0 h 700283"/>
                <a:gd name="T2" fmla="*/ 177983 w 279837"/>
                <a:gd name="T3" fmla="*/ 445397 h 700283"/>
                <a:gd name="T4" fmla="*/ 0 w 279837"/>
                <a:gd name="T5" fmla="*/ 445397 h 700283"/>
                <a:gd name="T6" fmla="*/ 0 w 279837"/>
                <a:gd name="T7" fmla="*/ 106015 h 700283"/>
                <a:gd name="T8" fmla="*/ 177983 w 279837"/>
                <a:gd name="T9" fmla="*/ 0 h 700283"/>
                <a:gd name="T10" fmla="*/ 0 60000 65536"/>
                <a:gd name="T11" fmla="*/ 0 60000 65536"/>
                <a:gd name="T12" fmla="*/ 0 60000 65536"/>
                <a:gd name="T13" fmla="*/ 0 60000 65536"/>
                <a:gd name="T14" fmla="*/ 0 60000 65536"/>
                <a:gd name="T15" fmla="*/ 0 w 279837"/>
                <a:gd name="T16" fmla="*/ 0 h 700283"/>
                <a:gd name="T17" fmla="*/ 279837 w 279837"/>
                <a:gd name="T18" fmla="*/ 700283 h 700283"/>
              </a:gdLst>
              <a:ahLst/>
              <a:cxnLst>
                <a:cxn ang="T10">
                  <a:pos x="T0" y="T1"/>
                </a:cxn>
                <a:cxn ang="T11">
                  <a:pos x="T2" y="T3"/>
                </a:cxn>
                <a:cxn ang="T12">
                  <a:pos x="T4" y="T5"/>
                </a:cxn>
                <a:cxn ang="T13">
                  <a:pos x="T6" y="T7"/>
                </a:cxn>
                <a:cxn ang="T14">
                  <a:pos x="T8" y="T9"/>
                </a:cxn>
              </a:cxnLst>
              <a:rect l="T15" t="T16" r="T17" b="T18"/>
              <a:pathLst>
                <a:path w="279837" h="700283">
                  <a:moveTo>
                    <a:pt x="279837" y="0"/>
                  </a:moveTo>
                  <a:lnTo>
                    <a:pt x="279837" y="700283"/>
                  </a:lnTo>
                  <a:lnTo>
                    <a:pt x="0" y="700283"/>
                  </a:lnTo>
                  <a:lnTo>
                    <a:pt x="0" y="166684"/>
                  </a:lnTo>
                  <a:lnTo>
                    <a:pt x="279837" y="0"/>
                  </a:lnTo>
                  <a:close/>
                </a:path>
              </a:pathLst>
            </a:custGeom>
            <a:solidFill>
              <a:schemeClr val="bg1"/>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sz="1350"/>
            </a:p>
          </p:txBody>
        </p:sp>
        <p:sp>
          <p:nvSpPr>
            <p:cNvPr id="14362" name="矩形 17"/>
            <p:cNvSpPr>
              <a:spLocks noChangeArrowheads="1"/>
            </p:cNvSpPr>
            <p:nvPr/>
          </p:nvSpPr>
          <p:spPr bwMode="auto">
            <a:xfrm>
              <a:off x="868115" y="271728"/>
              <a:ext cx="177983" cy="588375"/>
            </a:xfrm>
            <a:custGeom>
              <a:avLst/>
              <a:gdLst>
                <a:gd name="T0" fmla="*/ 101904 w 279837"/>
                <a:gd name="T1" fmla="*/ 0 h 925083"/>
                <a:gd name="T2" fmla="*/ 177983 w 279837"/>
                <a:gd name="T3" fmla="*/ 104446 h 925083"/>
                <a:gd name="T4" fmla="*/ 177983 w 279837"/>
                <a:gd name="T5" fmla="*/ 588375 h 925083"/>
                <a:gd name="T6" fmla="*/ 0 w 279837"/>
                <a:gd name="T7" fmla="*/ 588375 h 925083"/>
                <a:gd name="T8" fmla="*/ 0 w 279837"/>
                <a:gd name="T9" fmla="*/ 60698 h 925083"/>
                <a:gd name="T10" fmla="*/ 101904 w 279837"/>
                <a:gd name="T11" fmla="*/ 0 h 925083"/>
                <a:gd name="T12" fmla="*/ 0 60000 65536"/>
                <a:gd name="T13" fmla="*/ 0 60000 65536"/>
                <a:gd name="T14" fmla="*/ 0 60000 65536"/>
                <a:gd name="T15" fmla="*/ 0 60000 65536"/>
                <a:gd name="T16" fmla="*/ 0 60000 65536"/>
                <a:gd name="T17" fmla="*/ 0 60000 65536"/>
                <a:gd name="T18" fmla="*/ 0 w 279837"/>
                <a:gd name="T19" fmla="*/ 0 h 925083"/>
                <a:gd name="T20" fmla="*/ 279837 w 279837"/>
                <a:gd name="T21" fmla="*/ 925083 h 925083"/>
              </a:gdLst>
              <a:ahLst/>
              <a:cxnLst>
                <a:cxn ang="T12">
                  <a:pos x="T0" y="T1"/>
                </a:cxn>
                <a:cxn ang="T13">
                  <a:pos x="T2" y="T3"/>
                </a:cxn>
                <a:cxn ang="T14">
                  <a:pos x="T4" y="T5"/>
                </a:cxn>
                <a:cxn ang="T15">
                  <a:pos x="T6" y="T7"/>
                </a:cxn>
                <a:cxn ang="T16">
                  <a:pos x="T8" y="T9"/>
                </a:cxn>
                <a:cxn ang="T17">
                  <a:pos x="T10" y="T11"/>
                </a:cxn>
              </a:cxnLst>
              <a:rect l="T18" t="T19" r="T20" b="T21"/>
              <a:pathLst>
                <a:path w="279837" h="925083">
                  <a:moveTo>
                    <a:pt x="160220" y="0"/>
                  </a:moveTo>
                  <a:lnTo>
                    <a:pt x="279837" y="164217"/>
                  </a:lnTo>
                  <a:lnTo>
                    <a:pt x="279837" y="925083"/>
                  </a:lnTo>
                  <a:lnTo>
                    <a:pt x="0" y="925083"/>
                  </a:lnTo>
                  <a:lnTo>
                    <a:pt x="0" y="95434"/>
                  </a:lnTo>
                  <a:lnTo>
                    <a:pt x="160220" y="0"/>
                  </a:lnTo>
                  <a:close/>
                </a:path>
              </a:pathLst>
            </a:custGeom>
            <a:solidFill>
              <a:schemeClr val="bg1"/>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sz="1350"/>
            </a:p>
          </p:txBody>
        </p:sp>
        <p:sp>
          <p:nvSpPr>
            <p:cNvPr id="14363" name="右箭头 25"/>
            <p:cNvSpPr>
              <a:spLocks noChangeArrowheads="1"/>
            </p:cNvSpPr>
            <p:nvPr/>
          </p:nvSpPr>
          <p:spPr bwMode="auto">
            <a:xfrm rot="-1733895">
              <a:off x="0" y="0"/>
              <a:ext cx="1224250" cy="389732"/>
            </a:xfrm>
            <a:custGeom>
              <a:avLst/>
              <a:gdLst>
                <a:gd name="T0" fmla="*/ 0 w 2050761"/>
                <a:gd name="T1" fmla="*/ 37567 h 612763"/>
                <a:gd name="T2" fmla="*/ 274522 w 2050761"/>
                <a:gd name="T3" fmla="*/ 23404 h 612763"/>
                <a:gd name="T4" fmla="*/ 298118 w 2050761"/>
                <a:gd name="T5" fmla="*/ 116192 h 612763"/>
                <a:gd name="T6" fmla="*/ 607735 w 2050761"/>
                <a:gd name="T7" fmla="*/ 83962 h 612763"/>
                <a:gd name="T8" fmla="*/ 617882 w 2050761"/>
                <a:gd name="T9" fmla="*/ 0 h 612763"/>
                <a:gd name="T10" fmla="*/ 730845 w 2050761"/>
                <a:gd name="T11" fmla="*/ 162261 h 612763"/>
                <a:gd name="T12" fmla="*/ 602890 w 2050761"/>
                <a:gd name="T13" fmla="*/ 247879 h 612763"/>
                <a:gd name="T14" fmla="*/ 616969 w 2050761"/>
                <a:gd name="T15" fmla="*/ 179382 h 612763"/>
                <a:gd name="T16" fmla="*/ 256449 w 2050761"/>
                <a:gd name="T17" fmla="*/ 246763 h 612763"/>
                <a:gd name="T18" fmla="*/ 227577 w 2050761"/>
                <a:gd name="T19" fmla="*/ 143493 h 612763"/>
                <a:gd name="T20" fmla="*/ 0 w 2050761"/>
                <a:gd name="T21" fmla="*/ 140203 h 612763"/>
                <a:gd name="T22" fmla="*/ 0 w 2050761"/>
                <a:gd name="T23" fmla="*/ 37567 h 6127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50761"/>
                <a:gd name="T37" fmla="*/ 0 h 612763"/>
                <a:gd name="T38" fmla="*/ 2050761 w 2050761"/>
                <a:gd name="T39" fmla="*/ 612763 h 6127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50761" h="612763">
                  <a:moveTo>
                    <a:pt x="0" y="92867"/>
                  </a:moveTo>
                  <a:lnTo>
                    <a:pt x="770313" y="57856"/>
                  </a:lnTo>
                  <a:lnTo>
                    <a:pt x="836524" y="287229"/>
                  </a:lnTo>
                  <a:lnTo>
                    <a:pt x="1705313" y="207555"/>
                  </a:lnTo>
                  <a:lnTo>
                    <a:pt x="1733786" y="0"/>
                  </a:lnTo>
                  <a:lnTo>
                    <a:pt x="2050761" y="401114"/>
                  </a:lnTo>
                  <a:lnTo>
                    <a:pt x="1691716" y="612763"/>
                  </a:lnTo>
                  <a:lnTo>
                    <a:pt x="1731225" y="443438"/>
                  </a:lnTo>
                  <a:lnTo>
                    <a:pt x="719600" y="610004"/>
                  </a:lnTo>
                  <a:lnTo>
                    <a:pt x="638585" y="354720"/>
                  </a:lnTo>
                  <a:lnTo>
                    <a:pt x="0" y="346586"/>
                  </a:lnTo>
                  <a:lnTo>
                    <a:pt x="0" y="92867"/>
                  </a:lnTo>
                  <a:close/>
                </a:path>
              </a:pathLst>
            </a:custGeom>
            <a:solidFill>
              <a:schemeClr val="bg1"/>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sz="1350"/>
            </a:p>
          </p:txBody>
        </p:sp>
      </p:grpSp>
      <p:sp>
        <p:nvSpPr>
          <p:cNvPr id="10260" name="TextBox 24"/>
          <p:cNvSpPr>
            <a:spLocks noChangeArrowheads="1"/>
          </p:cNvSpPr>
          <p:nvPr/>
        </p:nvSpPr>
        <p:spPr bwMode="auto">
          <a:xfrm>
            <a:off x="4231481" y="2409825"/>
            <a:ext cx="1262539"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scene3d>
              <a:camera prst="orthographicFront"/>
              <a:lightRig rig="threePt" dir="t"/>
            </a:scene3d>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 typeface="Arial" panose="020B0604020202020204" pitchFamily="34" charset="0"/>
              <a:buNone/>
            </a:pPr>
            <a:r>
              <a:rPr lang="zh-CN" altLang="en-US" sz="2100">
                <a:solidFill>
                  <a:srgbClr val="00B05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拍照缓存</a:t>
            </a:r>
            <a:endParaRPr lang="zh-CN" altLang="en-US" sz="2100">
              <a:solidFill>
                <a:srgbClr val="00B05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10261" name="TextBox 25"/>
          <p:cNvSpPr>
            <a:spLocks noChangeArrowheads="1"/>
          </p:cNvSpPr>
          <p:nvPr/>
        </p:nvSpPr>
        <p:spPr bwMode="auto">
          <a:xfrm>
            <a:off x="3191510" y="3308985"/>
            <a:ext cx="2097405"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 typeface="Arial" panose="020B0604020202020204" pitchFamily="34" charset="0"/>
              <a:buNone/>
            </a:pPr>
            <a:r>
              <a:rPr lang="zh-CN" altLang="en-US" sz="21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人脸位置矫正</a:t>
            </a:r>
            <a:endParaRPr lang="zh-CN" altLang="en-US" sz="21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10262" name="TextBox 26"/>
          <p:cNvSpPr>
            <a:spLocks noChangeArrowheads="1"/>
          </p:cNvSpPr>
          <p:nvPr/>
        </p:nvSpPr>
        <p:spPr bwMode="auto">
          <a:xfrm>
            <a:off x="4231640" y="4199890"/>
            <a:ext cx="1725295"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 typeface="Arial" panose="020B0604020202020204" pitchFamily="34" charset="0"/>
              <a:buNone/>
            </a:pPr>
            <a:r>
              <a:rPr lang="zh-CN" altLang="en-US" sz="210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服务器通信</a:t>
            </a:r>
            <a:endParaRPr lang="zh-CN" altLang="en-US" sz="2100">
              <a:solidFill>
                <a:srgbClr val="FF0000"/>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10263" name="右弧形箭头 2"/>
          <p:cNvSpPr>
            <a:spLocks noChangeArrowheads="1"/>
          </p:cNvSpPr>
          <p:nvPr/>
        </p:nvSpPr>
        <p:spPr bwMode="auto">
          <a:xfrm>
            <a:off x="7471172" y="2491979"/>
            <a:ext cx="411956" cy="1051322"/>
          </a:xfrm>
          <a:prstGeom prst="curvedLeftArrow">
            <a:avLst>
              <a:gd name="adj1" fmla="val 25048"/>
              <a:gd name="adj2" fmla="val 50119"/>
              <a:gd name="adj3" fmla="val 25000"/>
            </a:avLst>
          </a:prstGeom>
          <a:solidFill>
            <a:srgbClr val="FFFFFF">
              <a:alpha val="83136"/>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chemeClr val="tx1"/>
              </a:solidFill>
              <a:latin typeface="宋体" panose="02010600030101010101" pitchFamily="2" charset="-122"/>
              <a:ea typeface="宋体" panose="02010600030101010101" pitchFamily="2" charset="-122"/>
              <a:sym typeface="宋体" panose="02010600030101010101" pitchFamily="2" charset="-122"/>
            </a:endParaRPr>
          </a:p>
        </p:txBody>
      </p:sp>
      <p:sp>
        <p:nvSpPr>
          <p:cNvPr id="10264" name="左弧形箭头 3"/>
          <p:cNvSpPr>
            <a:spLocks noChangeArrowheads="1"/>
          </p:cNvSpPr>
          <p:nvPr/>
        </p:nvSpPr>
        <p:spPr bwMode="auto">
          <a:xfrm>
            <a:off x="1223963" y="3429000"/>
            <a:ext cx="503635" cy="1191816"/>
          </a:xfrm>
          <a:prstGeom prst="curvedRightArrow">
            <a:avLst>
              <a:gd name="adj1" fmla="val 25012"/>
              <a:gd name="adj2" fmla="val 50035"/>
              <a:gd name="adj3" fmla="val 25000"/>
            </a:avLst>
          </a:prstGeom>
          <a:solidFill>
            <a:srgbClr val="FFFFFF">
              <a:alpha val="83136"/>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chemeClr val="tx1"/>
              </a:solidFill>
              <a:latin typeface="宋体" panose="02010600030101010101" pitchFamily="2" charset="-122"/>
              <a:ea typeface="宋体" panose="02010600030101010101" pitchFamily="2" charset="-122"/>
              <a:sym typeface="宋体" panose="02010600030101010101" pitchFamily="2" charset="-122"/>
            </a:endParaRPr>
          </a:p>
        </p:txBody>
      </p:sp>
      <p:sp>
        <p:nvSpPr>
          <p:cNvPr id="10265" name="圆角矩形 27"/>
          <p:cNvSpPr>
            <a:spLocks noChangeArrowheads="1"/>
          </p:cNvSpPr>
          <p:nvPr/>
        </p:nvSpPr>
        <p:spPr bwMode="auto">
          <a:xfrm>
            <a:off x="1909049" y="5019675"/>
            <a:ext cx="4324350" cy="548879"/>
          </a:xfrm>
          <a:prstGeom prst="roundRect">
            <a:avLst>
              <a:gd name="adj" fmla="val 16667"/>
            </a:avLst>
          </a:prstGeom>
          <a:solidFill>
            <a:srgbClr val="FFFFFF">
              <a:alpha val="20000"/>
            </a:srgbClr>
          </a:solidFill>
          <a:ln w="9525">
            <a:solidFill>
              <a:schemeClr val="bg1"/>
            </a:solidFill>
            <a:bevel/>
          </a:ln>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chemeClr val="tx1"/>
              </a:solidFill>
              <a:latin typeface="宋体" panose="02010600030101010101" pitchFamily="2" charset="-122"/>
              <a:ea typeface="宋体" panose="02010600030101010101" pitchFamily="2" charset="-122"/>
              <a:sym typeface="宋体" panose="02010600030101010101" pitchFamily="2" charset="-122"/>
            </a:endParaRPr>
          </a:p>
        </p:txBody>
      </p:sp>
      <p:sp>
        <p:nvSpPr>
          <p:cNvPr id="10266" name="TextBox 28"/>
          <p:cNvSpPr>
            <a:spLocks noChangeArrowheads="1"/>
          </p:cNvSpPr>
          <p:nvPr/>
        </p:nvSpPr>
        <p:spPr bwMode="auto">
          <a:xfrm>
            <a:off x="3157538" y="5098256"/>
            <a:ext cx="1800701"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 typeface="Arial" panose="020B0604020202020204" pitchFamily="34" charset="0"/>
              <a:buNone/>
            </a:pPr>
            <a:r>
              <a:rPr lang="zh-CN" altLang="en-US" sz="21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生成指导意见</a:t>
            </a:r>
            <a:endParaRPr lang="zh-CN" altLang="en-US" sz="21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10267" name="右弧形箭头 29"/>
          <p:cNvSpPr>
            <a:spLocks noChangeArrowheads="1"/>
          </p:cNvSpPr>
          <p:nvPr/>
        </p:nvSpPr>
        <p:spPr bwMode="auto">
          <a:xfrm>
            <a:off x="7471172" y="4401741"/>
            <a:ext cx="411956" cy="1051322"/>
          </a:xfrm>
          <a:prstGeom prst="curvedLeftArrow">
            <a:avLst>
              <a:gd name="adj1" fmla="val 25048"/>
              <a:gd name="adj2" fmla="val 50119"/>
              <a:gd name="adj3" fmla="val 25000"/>
            </a:avLst>
          </a:prstGeom>
          <a:solidFill>
            <a:srgbClr val="FFFFFF">
              <a:alpha val="83136"/>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chemeClr val="tx1"/>
              </a:solidFill>
              <a:latin typeface="宋体" panose="02010600030101010101" pitchFamily="2" charset="-122"/>
              <a:ea typeface="宋体" panose="02010600030101010101" pitchFamily="2" charset="-122"/>
              <a:sym typeface="宋体" panose="02010600030101010101" pitchFamily="2" charset="-122"/>
            </a:endParaRPr>
          </a:p>
        </p:txBody>
      </p:sp>
      <p:grpSp>
        <p:nvGrpSpPr>
          <p:cNvPr id="10268" name="Group 28"/>
          <p:cNvGrpSpPr/>
          <p:nvPr/>
        </p:nvGrpSpPr>
        <p:grpSpPr bwMode="auto">
          <a:xfrm>
            <a:off x="6509147" y="5025629"/>
            <a:ext cx="588169" cy="542925"/>
            <a:chOff x="0" y="0"/>
            <a:chExt cx="680467" cy="627678"/>
          </a:xfrm>
        </p:grpSpPr>
        <p:sp>
          <p:nvSpPr>
            <p:cNvPr id="14354" name="椭圆 31"/>
            <p:cNvSpPr>
              <a:spLocks noChangeArrowheads="1"/>
            </p:cNvSpPr>
            <p:nvPr/>
          </p:nvSpPr>
          <p:spPr bwMode="auto">
            <a:xfrm>
              <a:off x="13417" y="0"/>
              <a:ext cx="142173" cy="142173"/>
            </a:xfrm>
            <a:prstGeom prst="ellipse">
              <a:avLst/>
            </a:prstGeom>
            <a:solidFill>
              <a:schemeClr val="bg1"/>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55" name="椭圆 32"/>
            <p:cNvSpPr>
              <a:spLocks noChangeArrowheads="1"/>
            </p:cNvSpPr>
            <p:nvPr/>
          </p:nvSpPr>
          <p:spPr bwMode="auto">
            <a:xfrm>
              <a:off x="538294" y="284824"/>
              <a:ext cx="142173" cy="142173"/>
            </a:xfrm>
            <a:prstGeom prst="ellipse">
              <a:avLst/>
            </a:prstGeom>
            <a:solidFill>
              <a:schemeClr val="bg1"/>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56" name="椭圆 33"/>
            <p:cNvSpPr>
              <a:spLocks noChangeArrowheads="1"/>
            </p:cNvSpPr>
            <p:nvPr/>
          </p:nvSpPr>
          <p:spPr bwMode="auto">
            <a:xfrm>
              <a:off x="0" y="485505"/>
              <a:ext cx="142173" cy="142173"/>
            </a:xfrm>
            <a:prstGeom prst="ellipse">
              <a:avLst/>
            </a:prstGeom>
            <a:solidFill>
              <a:schemeClr val="bg1"/>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4357" name="直接连接符 34"/>
            <p:cNvSpPr>
              <a:spLocks noChangeShapeType="1"/>
            </p:cNvSpPr>
            <p:nvPr/>
          </p:nvSpPr>
          <p:spPr bwMode="auto">
            <a:xfrm>
              <a:off x="144957" y="102986"/>
              <a:ext cx="403525" cy="202659"/>
            </a:xfrm>
            <a:prstGeom prst="line">
              <a:avLst/>
            </a:prstGeom>
            <a:noFill/>
            <a:ln w="34925">
              <a:solidFill>
                <a:schemeClr val="bg1"/>
              </a:solidFill>
              <a:bevel/>
            </a:ln>
            <a:extLst>
              <a:ext uri="{909E8E84-426E-40DD-AFC4-6F175D3DCCD1}">
                <a14:hiddenFill xmlns:a14="http://schemas.microsoft.com/office/drawing/2010/main">
                  <a:noFill/>
                </a14:hiddenFill>
              </a:ext>
            </a:extLst>
          </p:spPr>
          <p:txBody>
            <a:bodyPr/>
            <a:lstStyle/>
            <a:p>
              <a:endParaRPr lang="zh-CN" altLang="en-US" sz="1350"/>
            </a:p>
          </p:txBody>
        </p:sp>
        <p:sp>
          <p:nvSpPr>
            <p:cNvPr id="14358" name="直接连接符 35"/>
            <p:cNvSpPr>
              <a:spLocks noChangeShapeType="1"/>
            </p:cNvSpPr>
            <p:nvPr/>
          </p:nvSpPr>
          <p:spPr bwMode="auto">
            <a:xfrm flipV="1">
              <a:off x="104658" y="342470"/>
              <a:ext cx="538294" cy="198036"/>
            </a:xfrm>
            <a:prstGeom prst="line">
              <a:avLst/>
            </a:prstGeom>
            <a:noFill/>
            <a:ln w="34925">
              <a:solidFill>
                <a:schemeClr val="bg1"/>
              </a:solidFill>
              <a:bevel/>
            </a:ln>
            <a:extLst>
              <a:ext uri="{909E8E84-426E-40DD-AFC4-6F175D3DCCD1}">
                <a14:hiddenFill xmlns:a14="http://schemas.microsoft.com/office/drawing/2010/main">
                  <a:noFill/>
                </a14:hiddenFill>
              </a:ext>
            </a:extLst>
          </p:spPr>
          <p:txBody>
            <a:bodyPr/>
            <a:lstStyle/>
            <a:p>
              <a:endParaRPr lang="zh-CN" altLang="en-US" sz="1350"/>
            </a:p>
          </p:txBody>
        </p:sp>
      </p:grpSp>
      <p:sp>
        <p:nvSpPr>
          <p:cNvPr id="5" name="标题 4"/>
          <p:cNvSpPr>
            <a:spLocks noGrp="1"/>
          </p:cNvSpPr>
          <p:nvPr/>
        </p:nvSpPr>
        <p:spPr>
          <a:xfrm>
            <a:off x="652145" y="825183"/>
            <a:ext cx="3158490" cy="986314"/>
          </a:xfrm>
          <a:prstGeom prst="rect">
            <a:avLst/>
          </a:prstGeom>
          <a:noFill/>
          <a:ln>
            <a:noFill/>
          </a:ln>
        </p:spPr>
        <p:txBody>
          <a:bodyPr vert="horz" wrap="square" lIns="68580" tIns="34290" rIns="68580" bIns="34290" numCol="1" rtlCol="0" anchor="ctr" anchorCtr="0" compatLnSpc="1">
            <a:normAutofit lnSpcReduction="20000"/>
            <a:scene3d>
              <a:camera prst="orthographicFront"/>
              <a:lightRig rig="threePt" dir="t"/>
            </a:scene3d>
          </a:bodyPr>
          <a:lstStyle>
            <a:lvl1pPr algn="l" rtl="0" eaLnBrk="0" fontAlgn="base" hangingPunct="0">
              <a:lnSpc>
                <a:spcPct val="90000"/>
              </a:lnSpc>
              <a:spcBef>
                <a:spcPct val="0"/>
              </a:spcBef>
              <a:spcAft>
                <a:spcPct val="0"/>
              </a:spcAft>
              <a:defRPr sz="36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6pPr>
            <a:lvl7pPr marL="9144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7pPr>
            <a:lvl8pPr marL="13716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8pPr>
            <a:lvl9pPr marL="18288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9pPr>
          </a:lstStyle>
          <a:p>
            <a:r>
              <a:rPr lang="en-US" altLang="zh-CN" sz="3300" b="1" u="sng"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App</a:t>
            </a:r>
            <a:r>
              <a:rPr lang="zh-CN" altLang="en-US" sz="3300" b="1" u="sng"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功能分解</a:t>
            </a:r>
            <a:endParaRPr lang="zh-CN" altLang="en-US" sz="3300" b="1" u="sng"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3359150" y="2884805"/>
            <a:ext cx="2553335" cy="783590"/>
          </a:xfrm>
        </p:spPr>
        <p:txBody>
          <a:bodyPr>
            <a:normAutofit/>
            <a:scene3d>
              <a:camera prst="orthographicFront"/>
              <a:lightRig rig="threePt" dir="t"/>
            </a:scene3d>
          </a:bodyPr>
          <a:lstStyle/>
          <a:p>
            <a:pPr eaLnBrk="1" hangingPunct="1"/>
            <a:r>
              <a:rPr lang="zh-CN" altLang="en-US" sz="4000" b="1"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方正姚体" panose="02010601030101010101" pitchFamily="2" charset="-122"/>
              </a:rPr>
              <a:t>欢迎指正</a:t>
            </a:r>
            <a:endParaRPr lang="zh-CN" altLang="en-US" sz="4000" b="1"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方正姚体" panose="02010601030101010101" pitchFamily="2" charset="-122"/>
            </a:endParaRPr>
          </a:p>
        </p:txBody>
      </p:sp>
      <p:sp>
        <p:nvSpPr>
          <p:cNvPr id="26627" name="副标题 2"/>
          <p:cNvSpPr>
            <a:spLocks noGrp="1"/>
          </p:cNvSpPr>
          <p:nvPr>
            <p:ph type="subTitle" idx="1"/>
          </p:nvPr>
        </p:nvSpPr>
        <p:spPr>
          <a:xfrm>
            <a:off x="3464005" y="3668554"/>
            <a:ext cx="2216944" cy="483394"/>
          </a:xfrm>
        </p:spPr>
        <p:txBody>
          <a:bodyPr>
            <a:normAutofit fontScale="80000"/>
            <a:scene3d>
              <a:camera prst="orthographicFront"/>
              <a:lightRig rig="threePt" dir="t"/>
            </a:scene3d>
          </a:bodyPr>
          <a:lstStyle/>
          <a:p>
            <a:pPr eaLnBrk="1" latinLnBrk="1" hangingPunct="1"/>
            <a:r>
              <a:rPr lang="en-US" altLang="zh-CN" smtClean="0">
                <a:solidFill>
                  <a:schemeClr val="tx1"/>
                </a:solidFill>
                <a:effectLst>
                  <a:outerShdw blurRad="38100" dist="19050" dir="2700000" algn="tl" rotWithShape="0">
                    <a:schemeClr val="dk1">
                      <a:alpha val="40000"/>
                    </a:schemeClr>
                  </a:outerShdw>
                </a:effectLst>
                <a:latin typeface="Bodoni MT" panose="02070603080606020203" pitchFamily="18" charset="0"/>
                <a:sym typeface="Bodoni MT" panose="02070603080606020203" pitchFamily="18" charset="0"/>
              </a:rPr>
              <a:t>Thanks for watching</a:t>
            </a:r>
            <a:endParaRPr lang="en-US" altLang="zh-CN" smtClean="0">
              <a:solidFill>
                <a:schemeClr val="tx1"/>
              </a:solidFill>
              <a:effectLst>
                <a:outerShdw blurRad="38100" dist="19050" dir="2700000" algn="tl" rotWithShape="0">
                  <a:schemeClr val="dk1">
                    <a:alpha val="40000"/>
                  </a:schemeClr>
                </a:outerShdw>
              </a:effectLst>
              <a:latin typeface="Bodoni MT" panose="02070603080606020203" pitchFamily="18" charset="0"/>
              <a:sym typeface="Bodoni MT" panose="02070603080606020203" pitchFamily="18" charset="0"/>
            </a:endParaRPr>
          </a:p>
        </p:txBody>
      </p:sp>
      <p:sp>
        <p:nvSpPr>
          <p:cNvPr id="26628" name="文本占位符 3"/>
          <p:cNvSpPr>
            <a:spLocks noGrp="1"/>
          </p:cNvSpPr>
          <p:nvPr>
            <p:ph type="body" idx="13"/>
          </p:nvPr>
        </p:nvSpPr>
        <p:spPr>
          <a:xfrm>
            <a:off x="3731895" y="5092224"/>
            <a:ext cx="2814638" cy="533400"/>
          </a:xfrm>
        </p:spPr>
        <p:txBody>
          <a:bodyPr/>
          <a:lstStyle/>
          <a:p>
            <a:pPr eaLnBrk="1" hangingPunct="1"/>
            <a:r>
              <a:rPr lang="zh-CN" altLang="en-US"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方正姚体" panose="02010601030101010101" pitchFamily="2" charset="-122"/>
              </a:rPr>
              <a:t>汇报人：张春风</a:t>
            </a:r>
            <a:endParaRPr lang="zh-CN" altLang="en-US" b="1" dirty="0"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方正姚体" panose="0201060103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直角三角形 70"/>
          <p:cNvSpPr>
            <a:spLocks noChangeArrowheads="1"/>
          </p:cNvSpPr>
          <p:nvPr/>
        </p:nvSpPr>
        <p:spPr bwMode="auto">
          <a:xfrm>
            <a:off x="1195309" y="2833132"/>
            <a:ext cx="2390775" cy="1240631"/>
          </a:xfrm>
          <a:custGeom>
            <a:avLst/>
            <a:gdLst>
              <a:gd name="T0" fmla="*/ 0 w 1521225"/>
              <a:gd name="T1" fmla="*/ 1747540 h 1566800"/>
              <a:gd name="T2" fmla="*/ 0 w 1521225"/>
              <a:gd name="T3" fmla="*/ 0 h 1566800"/>
              <a:gd name="T4" fmla="*/ 6679769 w 1521225"/>
              <a:gd name="T5" fmla="*/ 1736333 h 1566800"/>
              <a:gd name="T6" fmla="*/ 0 w 1521225"/>
              <a:gd name="T7" fmla="*/ 1747540 h 1566800"/>
              <a:gd name="T8" fmla="*/ 0 60000 65536"/>
              <a:gd name="T9" fmla="*/ 0 60000 65536"/>
              <a:gd name="T10" fmla="*/ 0 60000 65536"/>
              <a:gd name="T11" fmla="*/ 0 60000 65536"/>
              <a:gd name="T12" fmla="*/ 0 w 1521225"/>
              <a:gd name="T13" fmla="*/ 0 h 1566800"/>
              <a:gd name="T14" fmla="*/ 1521225 w 1521225"/>
              <a:gd name="T15" fmla="*/ 1566800 h 1566800"/>
            </a:gdLst>
            <a:ahLst/>
            <a:cxnLst>
              <a:cxn ang="T8">
                <a:pos x="T0" y="T1"/>
              </a:cxn>
              <a:cxn ang="T9">
                <a:pos x="T2" y="T3"/>
              </a:cxn>
              <a:cxn ang="T10">
                <a:pos x="T4" y="T5"/>
              </a:cxn>
              <a:cxn ang="T11">
                <a:pos x="T6" y="T7"/>
              </a:cxn>
            </a:cxnLst>
            <a:rect l="T12" t="T13" r="T14" b="T15"/>
            <a:pathLst>
              <a:path w="1521225" h="1566800">
                <a:moveTo>
                  <a:pt x="0" y="1566800"/>
                </a:moveTo>
                <a:lnTo>
                  <a:pt x="0" y="0"/>
                </a:lnTo>
                <a:lnTo>
                  <a:pt x="1521225" y="1556752"/>
                </a:lnTo>
                <a:lnTo>
                  <a:pt x="0" y="1566800"/>
                </a:lnTo>
                <a:close/>
              </a:path>
            </a:pathLst>
          </a:custGeom>
          <a:solidFill>
            <a:srgbClr val="FFFFFF">
              <a:alpha val="20000"/>
            </a:srgbClr>
          </a:solidFill>
          <a:ln>
            <a:noFill/>
          </a:ln>
          <a:extLst>
            <a:ext uri="{91240B29-F687-4F45-9708-019B960494DF}">
              <a14:hiddenLine xmlns:a14="http://schemas.microsoft.com/office/drawing/2010/main" w="25400">
                <a:solidFill>
                  <a:srgbClr val="395E8A"/>
                </a:solidFill>
                <a:bevel/>
              </a14:hiddenLine>
            </a:ext>
          </a:extLst>
        </p:spPr>
        <p:txBody>
          <a:bodyPr anchor="ctr"/>
          <a:lstStyle/>
          <a:p>
            <a:endParaRPr lang="zh-CN" altLang="en-US" sz="1350"/>
          </a:p>
        </p:txBody>
      </p:sp>
      <p:sp>
        <p:nvSpPr>
          <p:cNvPr id="9219" name="TextBox 12"/>
          <p:cNvSpPr>
            <a:spLocks noChangeArrowheads="1"/>
          </p:cNvSpPr>
          <p:nvPr/>
        </p:nvSpPr>
        <p:spPr bwMode="auto">
          <a:xfrm>
            <a:off x="4141391" y="2393553"/>
            <a:ext cx="32396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scene3d>
              <a:camera prst="orthographicFront"/>
              <a:lightRig rig="threePt" dir="t"/>
            </a:scene3d>
          </a:bodyPr>
          <a:lstStyle/>
          <a:p>
            <a:pPr eaLnBrk="1" hangingPunct="1">
              <a:buFont typeface="Arial" panose="020B0604020202020204" pitchFamily="34" charset="0"/>
              <a:buNone/>
              <a:defRPr/>
            </a:pPr>
            <a:r>
              <a:rPr lang="en-US" sz="2000">
                <a:solidFill>
                  <a:schemeClr val="tx1"/>
                </a:solidFill>
                <a:effectLst>
                  <a:outerShdw blurRad="38100" dist="19050" dir="2700000" algn="tl" rotWithShape="0">
                    <a:schemeClr val="dk1">
                      <a:alpha val="40000"/>
                    </a:schemeClr>
                  </a:outerShdw>
                </a:effectLst>
                <a:latin typeface="方正姚体" panose="02010601030101010101" pitchFamily="2" charset="-122"/>
                <a:ea typeface="方正姚体" panose="02010601030101010101" pitchFamily="2" charset="-122"/>
                <a:sym typeface="方正姚体" panose="02010601030101010101" pitchFamily="2" charset="-122"/>
              </a:rPr>
              <a:t>Part1.  </a:t>
            </a:r>
            <a:r>
              <a:rPr lang="zh-CN" altLang="en-US" sz="20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方正姚体" panose="02010601030101010101" pitchFamily="2" charset="-122"/>
              </a:rPr>
              <a:t>人脸识别</a:t>
            </a:r>
            <a:endParaRPr lang="zh-CN" altLang="en-US" sz="20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方正姚体" panose="02010601030101010101" pitchFamily="2" charset="-122"/>
            </a:endParaRPr>
          </a:p>
        </p:txBody>
      </p:sp>
      <p:sp>
        <p:nvSpPr>
          <p:cNvPr id="9220" name="TextBox 13"/>
          <p:cNvSpPr>
            <a:spLocks noChangeArrowheads="1"/>
          </p:cNvSpPr>
          <p:nvPr/>
        </p:nvSpPr>
        <p:spPr bwMode="auto">
          <a:xfrm>
            <a:off x="4574778" y="2897188"/>
            <a:ext cx="32396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scene3d>
              <a:camera prst="orthographicFront"/>
              <a:lightRig rig="threePt" dir="t"/>
            </a:scene3d>
          </a:bodyPr>
          <a:lstStyle/>
          <a:p>
            <a:pPr eaLnBrk="1" hangingPunct="1">
              <a:buFont typeface="Arial" panose="020B0604020202020204" pitchFamily="34" charset="0"/>
              <a:buNone/>
              <a:defRPr/>
            </a:pPr>
            <a:r>
              <a:rPr lang="en-US" sz="2000">
                <a:solidFill>
                  <a:schemeClr val="tx1"/>
                </a:solidFill>
                <a:effectLst>
                  <a:outerShdw blurRad="38100" dist="19050" dir="2700000" algn="tl" rotWithShape="0">
                    <a:schemeClr val="dk1">
                      <a:alpha val="40000"/>
                    </a:schemeClr>
                  </a:outerShdw>
                </a:effectLst>
                <a:latin typeface="方正姚体" panose="02010601030101010101" pitchFamily="2" charset="-122"/>
                <a:ea typeface="方正姚体" panose="02010601030101010101" pitchFamily="2" charset="-122"/>
                <a:sym typeface="方正姚体" panose="02010601030101010101" pitchFamily="2" charset="-122"/>
              </a:rPr>
              <a:t>Part2.  </a:t>
            </a:r>
            <a:r>
              <a:rPr lang="zh-CN" altLang="en-US" sz="20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方正姚体" panose="02010601030101010101" pitchFamily="2" charset="-122"/>
              </a:rPr>
              <a:t>机器学习</a:t>
            </a:r>
            <a:endParaRPr lang="zh-CN" altLang="en-US" sz="20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方正姚体" panose="02010601030101010101" pitchFamily="2" charset="-122"/>
            </a:endParaRPr>
          </a:p>
        </p:txBody>
      </p:sp>
      <p:sp>
        <p:nvSpPr>
          <p:cNvPr id="9221" name="TextBox 14"/>
          <p:cNvSpPr>
            <a:spLocks noChangeArrowheads="1"/>
          </p:cNvSpPr>
          <p:nvPr/>
        </p:nvSpPr>
        <p:spPr bwMode="auto">
          <a:xfrm>
            <a:off x="5051028" y="3402013"/>
            <a:ext cx="32396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scene3d>
              <a:camera prst="orthographicFront"/>
              <a:lightRig rig="threePt" dir="t"/>
            </a:scene3d>
          </a:bodyPr>
          <a:lstStyle/>
          <a:p>
            <a:pPr eaLnBrk="1" hangingPunct="1">
              <a:buFont typeface="Arial" panose="020B0604020202020204" pitchFamily="34" charset="0"/>
              <a:buNone/>
              <a:defRPr/>
            </a:pPr>
            <a:r>
              <a:rPr lang="en-US" sz="2000">
                <a:solidFill>
                  <a:schemeClr val="tx1"/>
                </a:solidFill>
                <a:effectLst>
                  <a:outerShdw blurRad="38100" dist="19050" dir="2700000" algn="tl" rotWithShape="0">
                    <a:schemeClr val="dk1">
                      <a:alpha val="40000"/>
                    </a:schemeClr>
                  </a:outerShdw>
                </a:effectLst>
                <a:latin typeface="方正姚体" panose="02010601030101010101" pitchFamily="2" charset="-122"/>
                <a:ea typeface="方正姚体" panose="02010601030101010101" pitchFamily="2" charset="-122"/>
                <a:sym typeface="方正姚体" panose="02010601030101010101" pitchFamily="2" charset="-122"/>
              </a:rPr>
              <a:t>Part3.  </a:t>
            </a:r>
            <a:r>
              <a:rPr lang="zh-CN" altLang="en-US" sz="20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方正姚体" panose="02010601030101010101" pitchFamily="2" charset="-122"/>
              </a:rPr>
              <a:t>土层定位</a:t>
            </a:r>
            <a:endParaRPr lang="zh-CN" altLang="en-US" sz="20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方正姚体" panose="02010601030101010101" pitchFamily="2" charset="-122"/>
            </a:endParaRPr>
          </a:p>
        </p:txBody>
      </p:sp>
      <p:sp>
        <p:nvSpPr>
          <p:cNvPr id="9222" name="TextBox 15"/>
          <p:cNvSpPr>
            <a:spLocks noChangeArrowheads="1"/>
          </p:cNvSpPr>
          <p:nvPr/>
        </p:nvSpPr>
        <p:spPr bwMode="auto">
          <a:xfrm>
            <a:off x="5460603" y="3905647"/>
            <a:ext cx="32396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scene3d>
              <a:camera prst="orthographicFront"/>
              <a:lightRig rig="threePt" dir="t"/>
            </a:scene3d>
          </a:bodyPr>
          <a:lstStyle/>
          <a:p>
            <a:pPr eaLnBrk="1" hangingPunct="1">
              <a:buFont typeface="Arial" panose="020B0604020202020204" pitchFamily="34" charset="0"/>
              <a:buNone/>
              <a:defRPr/>
            </a:pPr>
            <a:r>
              <a:rPr lang="en-US" sz="2000">
                <a:solidFill>
                  <a:schemeClr val="tx1"/>
                </a:solidFill>
                <a:effectLst>
                  <a:outerShdw blurRad="38100" dist="19050" dir="2700000" algn="tl" rotWithShape="0">
                    <a:schemeClr val="dk1">
                      <a:alpha val="40000"/>
                    </a:schemeClr>
                  </a:outerShdw>
                </a:effectLst>
                <a:latin typeface="方正姚体" panose="02010601030101010101" pitchFamily="2" charset="-122"/>
                <a:ea typeface="方正姚体" panose="02010601030101010101" pitchFamily="2" charset="-122"/>
                <a:sym typeface="方正姚体" panose="02010601030101010101" pitchFamily="2" charset="-122"/>
              </a:rPr>
              <a:t>Part4.  </a:t>
            </a:r>
            <a:r>
              <a:rPr lang="en-US" sz="20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方正姚体" panose="02010601030101010101" pitchFamily="2" charset="-122"/>
              </a:rPr>
              <a:t>App</a:t>
            </a:r>
            <a:r>
              <a:rPr lang="zh-CN" altLang="en-US" sz="20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方正姚体" panose="02010601030101010101" pitchFamily="2" charset="-122"/>
              </a:rPr>
              <a:t>制作</a:t>
            </a:r>
            <a:endParaRPr lang="zh-CN" altLang="en-US" sz="200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方正姚体" panose="02010601030101010101" pitchFamily="2" charset="-122"/>
            </a:endParaRPr>
          </a:p>
        </p:txBody>
      </p:sp>
      <p:grpSp>
        <p:nvGrpSpPr>
          <p:cNvPr id="9225" name="Group 9"/>
          <p:cNvGrpSpPr/>
          <p:nvPr/>
        </p:nvGrpSpPr>
        <p:grpSpPr bwMode="auto">
          <a:xfrm>
            <a:off x="3372247" y="2769791"/>
            <a:ext cx="3650456" cy="97631"/>
            <a:chOff x="0" y="0"/>
            <a:chExt cx="3649714" cy="98627"/>
          </a:xfrm>
        </p:grpSpPr>
        <p:sp>
          <p:nvSpPr>
            <p:cNvPr id="13344" name="直接连接符 19"/>
            <p:cNvSpPr>
              <a:spLocks noChangeShapeType="1"/>
            </p:cNvSpPr>
            <p:nvPr/>
          </p:nvSpPr>
          <p:spPr bwMode="auto">
            <a:xfrm>
              <a:off x="49314"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sz="1350"/>
            </a:p>
          </p:txBody>
        </p:sp>
        <p:sp>
          <p:nvSpPr>
            <p:cNvPr id="13345" name="椭圆 28"/>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28" name="Group 12"/>
          <p:cNvGrpSpPr/>
          <p:nvPr/>
        </p:nvGrpSpPr>
        <p:grpSpPr bwMode="auto">
          <a:xfrm>
            <a:off x="3804444" y="3261519"/>
            <a:ext cx="3649266" cy="98822"/>
            <a:chOff x="0" y="0"/>
            <a:chExt cx="3649714" cy="98627"/>
          </a:xfrm>
        </p:grpSpPr>
        <p:sp>
          <p:nvSpPr>
            <p:cNvPr id="13342" name="直接连接符 20"/>
            <p:cNvSpPr>
              <a:spLocks noChangeShapeType="1"/>
            </p:cNvSpPr>
            <p:nvPr/>
          </p:nvSpPr>
          <p:spPr bwMode="auto">
            <a:xfrm>
              <a:off x="49314"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sz="1350"/>
            </a:p>
          </p:txBody>
        </p:sp>
        <p:sp>
          <p:nvSpPr>
            <p:cNvPr id="13343" name="椭圆 30"/>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31" name="Group 15"/>
          <p:cNvGrpSpPr/>
          <p:nvPr/>
        </p:nvGrpSpPr>
        <p:grpSpPr bwMode="auto">
          <a:xfrm>
            <a:off x="4280694" y="3777060"/>
            <a:ext cx="3649266" cy="98822"/>
            <a:chOff x="0" y="0"/>
            <a:chExt cx="3649714" cy="98627"/>
          </a:xfrm>
        </p:grpSpPr>
        <p:sp>
          <p:nvSpPr>
            <p:cNvPr id="13340" name="直接连接符 21"/>
            <p:cNvSpPr>
              <a:spLocks noChangeShapeType="1"/>
            </p:cNvSpPr>
            <p:nvPr/>
          </p:nvSpPr>
          <p:spPr bwMode="auto">
            <a:xfrm>
              <a:off x="49314" y="49314"/>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sz="1350"/>
            </a:p>
          </p:txBody>
        </p:sp>
        <p:sp>
          <p:nvSpPr>
            <p:cNvPr id="13341" name="椭圆 31"/>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9234" name="Group 18"/>
          <p:cNvGrpSpPr/>
          <p:nvPr/>
        </p:nvGrpSpPr>
        <p:grpSpPr bwMode="auto">
          <a:xfrm>
            <a:off x="4691460" y="4281885"/>
            <a:ext cx="3650456" cy="98822"/>
            <a:chOff x="0" y="0"/>
            <a:chExt cx="3649715" cy="98627"/>
          </a:xfrm>
        </p:grpSpPr>
        <p:sp>
          <p:nvSpPr>
            <p:cNvPr id="13338" name="直接连接符 22"/>
            <p:cNvSpPr>
              <a:spLocks noChangeShapeType="1"/>
            </p:cNvSpPr>
            <p:nvPr/>
          </p:nvSpPr>
          <p:spPr bwMode="auto">
            <a:xfrm>
              <a:off x="49315" y="70545"/>
              <a:ext cx="3600400" cy="1"/>
            </a:xfrm>
            <a:prstGeom prst="line">
              <a:avLst/>
            </a:prstGeom>
            <a:noFill/>
            <a:ln w="9525">
              <a:solidFill>
                <a:srgbClr val="FFFFFF">
                  <a:alpha val="79999"/>
                </a:srgbClr>
              </a:solidFill>
              <a:prstDash val="dash"/>
              <a:bevel/>
            </a:ln>
            <a:extLst>
              <a:ext uri="{909E8E84-426E-40DD-AFC4-6F175D3DCCD1}">
                <a14:hiddenFill xmlns:a14="http://schemas.microsoft.com/office/drawing/2010/main">
                  <a:noFill/>
                </a14:hiddenFill>
              </a:ext>
            </a:extLst>
          </p:spPr>
          <p:txBody>
            <a:bodyPr/>
            <a:lstStyle/>
            <a:p>
              <a:endParaRPr lang="zh-CN" altLang="en-US" sz="1350"/>
            </a:p>
          </p:txBody>
        </p:sp>
        <p:sp>
          <p:nvSpPr>
            <p:cNvPr id="13339" name="椭圆 32"/>
            <p:cNvSpPr>
              <a:spLocks noChangeArrowheads="1"/>
            </p:cNvSpPr>
            <p:nvPr/>
          </p:nvSpPr>
          <p:spPr bwMode="auto">
            <a:xfrm>
              <a:off x="0" y="0"/>
              <a:ext cx="98627" cy="98627"/>
            </a:xfrm>
            <a:prstGeom prst="ellipse">
              <a:avLst/>
            </a:prstGeom>
            <a:solidFill>
              <a:srgbClr val="FFFFFF">
                <a:alpha val="79999"/>
              </a:srgbClr>
            </a:solidFill>
            <a:ln>
              <a:noFill/>
            </a:ln>
            <a:extLst>
              <a:ext uri="{91240B29-F687-4F45-9708-019B960494DF}">
                <a14:hiddenLine xmlns:a14="http://schemas.microsoft.com/office/drawing/2010/main" w="25400">
                  <a:solidFill>
                    <a:srgbClr val="395E8A"/>
                  </a:solidFill>
                  <a:bevel/>
                </a14:hiddenLine>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9243" name="直接连接符 47"/>
          <p:cNvSpPr>
            <a:spLocks noChangeShapeType="1"/>
          </p:cNvSpPr>
          <p:nvPr/>
        </p:nvSpPr>
        <p:spPr bwMode="auto">
          <a:xfrm>
            <a:off x="2748360" y="2188766"/>
            <a:ext cx="2357438" cy="2705100"/>
          </a:xfrm>
          <a:prstGeom prst="line">
            <a:avLst/>
          </a:prstGeom>
          <a:noFill/>
          <a:ln w="9525">
            <a:solidFill>
              <a:srgbClr val="FFFFFF">
                <a:alpha val="79999"/>
              </a:srgbClr>
            </a:solidFill>
            <a:bevel/>
          </a:ln>
          <a:extLst>
            <a:ext uri="{909E8E84-426E-40DD-AFC4-6F175D3DCCD1}">
              <a14:hiddenFill xmlns:a14="http://schemas.microsoft.com/office/drawing/2010/main">
                <a:noFill/>
              </a14:hiddenFill>
            </a:ext>
          </a:extLst>
        </p:spPr>
        <p:txBody>
          <a:bodyPr/>
          <a:lstStyle/>
          <a:p>
            <a:endParaRPr lang="zh-CN" altLang="en-US" sz="1350"/>
          </a:p>
        </p:txBody>
      </p:sp>
      <p:grpSp>
        <p:nvGrpSpPr>
          <p:cNvPr id="9244" name="Group 28"/>
          <p:cNvGrpSpPr/>
          <p:nvPr/>
        </p:nvGrpSpPr>
        <p:grpSpPr bwMode="auto">
          <a:xfrm>
            <a:off x="1321515" y="3177223"/>
            <a:ext cx="1890713" cy="842725"/>
            <a:chOff x="0" y="0"/>
            <a:chExt cx="1890616" cy="842447"/>
          </a:xfrm>
        </p:grpSpPr>
        <p:sp>
          <p:nvSpPr>
            <p:cNvPr id="13329" name="TextBox 3"/>
            <p:cNvSpPr>
              <a:spLocks noChangeArrowheads="1"/>
            </p:cNvSpPr>
            <p:nvPr/>
          </p:nvSpPr>
          <p:spPr bwMode="auto">
            <a:xfrm>
              <a:off x="378448" y="0"/>
              <a:ext cx="1512168" cy="644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scene3d>
                <a:camera prst="orthographicFront"/>
                <a:lightRig rig="threePt" dir="t"/>
              </a:scene3d>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eaLnBrk="1" hangingPunct="1">
                <a:lnSpc>
                  <a:spcPct val="100000"/>
                </a:lnSpc>
                <a:spcBef>
                  <a:spcPct val="0"/>
                </a:spcBef>
                <a:buFont typeface="Arial" panose="020B0604020202020204" pitchFamily="34" charset="0"/>
                <a:buNone/>
              </a:pPr>
              <a:r>
                <a:rPr lang="zh-CN" altLang="en-US" sz="36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方正姚体" panose="02010601030101010101" pitchFamily="2" charset="-122"/>
                </a:rPr>
                <a:t>目录</a:t>
              </a:r>
              <a:endParaRPr lang="zh-CN" altLang="en-US" sz="36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方正姚体" panose="02010601030101010101" pitchFamily="2" charset="-122"/>
              </a:endParaRPr>
            </a:p>
          </p:txBody>
        </p:sp>
        <p:sp>
          <p:nvSpPr>
            <p:cNvPr id="9246" name="TextBox 4"/>
            <p:cNvSpPr>
              <a:spLocks noChangeArrowheads="1"/>
            </p:cNvSpPr>
            <p:nvPr/>
          </p:nvSpPr>
          <p:spPr bwMode="auto">
            <a:xfrm>
              <a:off x="495275" y="551078"/>
              <a:ext cx="1152466" cy="291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scene3d>
                <a:camera prst="orthographicFront"/>
                <a:lightRig rig="threePt" dir="t"/>
              </a:scene3d>
            </a:bodyPr>
            <a:lstStyle/>
            <a:p>
              <a:pPr eaLnBrk="1" hangingPunct="1">
                <a:buFont typeface="Arial" panose="020B0604020202020204" pitchFamily="34" charset="0"/>
                <a:buNone/>
                <a:defRPr/>
              </a:pPr>
              <a:r>
                <a:rPr lang="en-US" sz="1300">
                  <a:solidFill>
                    <a:schemeClr val="tx1"/>
                  </a:solidFill>
                  <a:effectLst>
                    <a:outerShdw blurRad="38100" dist="19050" dir="2700000" algn="tl" rotWithShape="0">
                      <a:schemeClr val="dk1">
                        <a:alpha val="40000"/>
                      </a:schemeClr>
                    </a:outerShdw>
                  </a:effectLst>
                  <a:latin typeface="方正姚体" panose="02010601030101010101" pitchFamily="2" charset="-122"/>
                  <a:ea typeface="方正姚体" panose="02010601030101010101" pitchFamily="2" charset="-122"/>
                  <a:sym typeface="方正姚体" panose="02010601030101010101" pitchFamily="2" charset="-122"/>
                </a:rPr>
                <a:t>CONTENTS</a:t>
              </a:r>
              <a:endParaRPr lang="en-US" altLang="en-US" sz="1300">
                <a:solidFill>
                  <a:schemeClr val="tx1"/>
                </a:solidFill>
                <a:effectLst>
                  <a:outerShdw blurRad="38100" dist="19050" dir="2700000" algn="tl" rotWithShape="0">
                    <a:schemeClr val="dk1">
                      <a:alpha val="40000"/>
                    </a:schemeClr>
                  </a:outerShdw>
                </a:effectLst>
                <a:latin typeface="方正姚体" panose="02010601030101010101" pitchFamily="2" charset="-122"/>
                <a:ea typeface="方正姚体" panose="02010601030101010101" pitchFamily="2" charset="-122"/>
                <a:sym typeface="方正姚体" panose="02010601030101010101" pitchFamily="2" charset="-122"/>
              </a:endParaRPr>
            </a:p>
          </p:txBody>
        </p:sp>
        <p:grpSp>
          <p:nvGrpSpPr>
            <p:cNvPr id="13331" name="Group 31"/>
            <p:cNvGrpSpPr/>
            <p:nvPr/>
          </p:nvGrpSpPr>
          <p:grpSpPr bwMode="auto">
            <a:xfrm>
              <a:off x="0" y="232518"/>
              <a:ext cx="475749" cy="395435"/>
              <a:chOff x="0" y="0"/>
              <a:chExt cx="342508" cy="218788"/>
            </a:xfrm>
          </p:grpSpPr>
          <p:sp>
            <p:nvSpPr>
              <p:cNvPr id="13332" name="矩形 73"/>
              <p:cNvSpPr>
                <a:spLocks noChangeArrowheads="1"/>
              </p:cNvSpPr>
              <p:nvPr/>
            </p:nvSpPr>
            <p:spPr bwMode="auto">
              <a:xfrm>
                <a:off x="0" y="0"/>
                <a:ext cx="249605" cy="145859"/>
              </a:xfrm>
              <a:prstGeom prst="rect">
                <a:avLst/>
              </a:prstGeom>
              <a:noFill/>
              <a:ln w="25400">
                <a:solidFill>
                  <a:schemeClr val="bg1"/>
                </a:solidFill>
                <a:bevel/>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13333" name="矩形 74"/>
              <p:cNvSpPr>
                <a:spLocks noChangeArrowheads="1"/>
              </p:cNvSpPr>
              <p:nvPr/>
            </p:nvSpPr>
            <p:spPr bwMode="auto">
              <a:xfrm>
                <a:off x="92903" y="72929"/>
                <a:ext cx="249605" cy="145859"/>
              </a:xfrm>
              <a:prstGeom prst="rect">
                <a:avLst/>
              </a:prstGeom>
              <a:noFill/>
              <a:ln w="25400">
                <a:solidFill>
                  <a:schemeClr val="bg1"/>
                </a:solidFill>
                <a:bevel/>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9243"/>
                                        </p:tgtEl>
                                        <p:attrNameLst>
                                          <p:attrName>style.visibility</p:attrName>
                                        </p:attrNameLst>
                                      </p:cBhvr>
                                      <p:to>
                                        <p:strVal val="visible"/>
                                      </p:to>
                                    </p:set>
                                    <p:animEffect>
                                      <p:cBhvr>
                                        <p:cTn id="7" dur="500"/>
                                        <p:tgtEl>
                                          <p:spTgt spid="9243"/>
                                        </p:tgtEl>
                                      </p:cBhvr>
                                    </p:animEffect>
                                    <p:anim calcmode="lin" valueType="num">
                                      <p:cBhvr>
                                        <p:cTn id="8" dur="500" fill="hold"/>
                                        <p:tgtEl>
                                          <p:spTgt spid="9243"/>
                                        </p:tgtEl>
                                        <p:attrNameLst>
                                          <p:attrName>style.rotation</p:attrName>
                                        </p:attrNameLst>
                                      </p:cBhvr>
                                      <p:tavLst>
                                        <p:tav tm="0">
                                          <p:val>
                                            <p:fltVal val="720"/>
                                          </p:val>
                                        </p:tav>
                                        <p:tav tm="100000">
                                          <p:val>
                                            <p:fltVal val="0"/>
                                          </p:val>
                                        </p:tav>
                                      </p:tavLst>
                                    </p:anim>
                                    <p:anim calcmode="lin" valueType="num">
                                      <p:cBhvr>
                                        <p:cTn id="9" dur="500" fill="hold"/>
                                        <p:tgtEl>
                                          <p:spTgt spid="9243"/>
                                        </p:tgtEl>
                                        <p:attrNameLst>
                                          <p:attrName>ppt_h</p:attrName>
                                        </p:attrNameLst>
                                      </p:cBhvr>
                                      <p:tavLst>
                                        <p:tav tm="0">
                                          <p:val>
                                            <p:fltVal val="0"/>
                                          </p:val>
                                        </p:tav>
                                        <p:tav tm="100000">
                                          <p:val>
                                            <p:strVal val="#ppt_h"/>
                                          </p:val>
                                        </p:tav>
                                      </p:tavLst>
                                    </p:anim>
                                    <p:anim calcmode="lin" valueType="num">
                                      <p:cBhvr>
                                        <p:cTn id="10" dur="500" fill="hold"/>
                                        <p:tgtEl>
                                          <p:spTgt spid="9243"/>
                                        </p:tgtEl>
                                        <p:attrNameLst>
                                          <p:attrName>ppt_w</p:attrName>
                                        </p:attrNameLst>
                                      </p:cBhvr>
                                      <p:tavLst>
                                        <p:tav tm="0">
                                          <p:val>
                                            <p:fltVal val="0"/>
                                          </p:val>
                                        </p:tav>
                                        <p:tav tm="100000">
                                          <p:val>
                                            <p:strVal val="#ppt_w"/>
                                          </p:val>
                                        </p:tav>
                                      </p:tavLst>
                                    </p:anim>
                                  </p:childTnLst>
                                </p:cTn>
                              </p:par>
                            </p:childTnLst>
                          </p:cTn>
                        </p:par>
                        <p:par>
                          <p:cTn id="11" fill="hold">
                            <p:stCondLst>
                              <p:cond delay="500"/>
                            </p:stCondLst>
                            <p:childTnLst>
                              <p:par>
                                <p:cTn id="12" presetID="2" presetClass="entr" presetSubtype="8" fill="hold" grpId="0" nodeType="afterEffect">
                                  <p:stCondLst>
                                    <p:cond delay="0"/>
                                  </p:stCondLst>
                                  <p:childTnLst>
                                    <p:set>
                                      <p:cBhvr>
                                        <p:cTn id="13" dur="1" fill="hold">
                                          <p:stCondLst>
                                            <p:cond delay="0"/>
                                          </p:stCondLst>
                                        </p:cTn>
                                        <p:tgtEl>
                                          <p:spTgt spid="9218"/>
                                        </p:tgtEl>
                                        <p:attrNameLst>
                                          <p:attrName>style.visibility</p:attrName>
                                        </p:attrNameLst>
                                      </p:cBhvr>
                                      <p:to>
                                        <p:strVal val="visible"/>
                                      </p:to>
                                    </p:set>
                                    <p:anim calcmode="lin" valueType="num">
                                      <p:cBhvr>
                                        <p:cTn id="14" dur="500" fill="hold"/>
                                        <p:tgtEl>
                                          <p:spTgt spid="9218"/>
                                        </p:tgtEl>
                                        <p:attrNameLst>
                                          <p:attrName>ppt_x</p:attrName>
                                        </p:attrNameLst>
                                      </p:cBhvr>
                                      <p:tavLst>
                                        <p:tav tm="0">
                                          <p:val>
                                            <p:strVal val="0-#ppt_w/2"/>
                                          </p:val>
                                        </p:tav>
                                        <p:tav tm="100000">
                                          <p:val>
                                            <p:strVal val="#ppt_x"/>
                                          </p:val>
                                        </p:tav>
                                      </p:tavLst>
                                    </p:anim>
                                    <p:anim calcmode="lin" valueType="num">
                                      <p:cBhvr>
                                        <p:cTn id="15" dur="500" fill="hold"/>
                                        <p:tgtEl>
                                          <p:spTgt spid="921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9244"/>
                                        </p:tgtEl>
                                        <p:attrNameLst>
                                          <p:attrName>style.visibility</p:attrName>
                                        </p:attrNameLst>
                                      </p:cBhvr>
                                      <p:to>
                                        <p:strVal val="visible"/>
                                      </p:to>
                                    </p:set>
                                    <p:anim calcmode="lin" valueType="num">
                                      <p:cBhvr>
                                        <p:cTn id="19" dur="500" fill="hold"/>
                                        <p:tgtEl>
                                          <p:spTgt spid="9244"/>
                                        </p:tgtEl>
                                        <p:attrNameLst>
                                          <p:attrName>ppt_w</p:attrName>
                                        </p:attrNameLst>
                                      </p:cBhvr>
                                      <p:tavLst>
                                        <p:tav tm="0">
                                          <p:val>
                                            <p:fltVal val="0"/>
                                          </p:val>
                                        </p:tav>
                                        <p:tav tm="100000">
                                          <p:val>
                                            <p:strVal val="#ppt_w"/>
                                          </p:val>
                                        </p:tav>
                                      </p:tavLst>
                                    </p:anim>
                                    <p:anim calcmode="lin" valueType="num">
                                      <p:cBhvr>
                                        <p:cTn id="20" dur="500" fill="hold"/>
                                        <p:tgtEl>
                                          <p:spTgt spid="9244"/>
                                        </p:tgtEl>
                                        <p:attrNameLst>
                                          <p:attrName>ppt_h</p:attrName>
                                        </p:attrNameLst>
                                      </p:cBhvr>
                                      <p:tavLst>
                                        <p:tav tm="0">
                                          <p:val>
                                            <p:fltVal val="0"/>
                                          </p:val>
                                        </p:tav>
                                        <p:tav tm="100000">
                                          <p:val>
                                            <p:strVal val="#ppt_h"/>
                                          </p:val>
                                        </p:tav>
                                      </p:tavLst>
                                    </p:anim>
                                    <p:animEffect>
                                      <p:cBhvr>
                                        <p:cTn id="21" dur="500"/>
                                        <p:tgtEl>
                                          <p:spTgt spid="9244"/>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9225"/>
                                        </p:tgtEl>
                                        <p:attrNameLst>
                                          <p:attrName>style.visibility</p:attrName>
                                        </p:attrNameLst>
                                      </p:cBhvr>
                                      <p:to>
                                        <p:strVal val="visible"/>
                                      </p:to>
                                    </p:set>
                                    <p:animEffect>
                                      <p:cBhvr>
                                        <p:cTn id="25" dur="500"/>
                                        <p:tgtEl>
                                          <p:spTgt spid="9225"/>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9219"/>
                                        </p:tgtEl>
                                        <p:attrNameLst>
                                          <p:attrName>style.visibility</p:attrName>
                                        </p:attrNameLst>
                                      </p:cBhvr>
                                      <p:to>
                                        <p:strVal val="visible"/>
                                      </p:to>
                                    </p:set>
                                    <p:anim calcmode="lin" valueType="num">
                                      <p:cBhvr>
                                        <p:cTn id="28" dur="500"/>
                                        <p:tgtEl>
                                          <p:spTgt spid="9219"/>
                                        </p:tgtEl>
                                        <p:attrNameLst>
                                          <p:attrName>ppt_y</p:attrName>
                                        </p:attrNameLst>
                                      </p:cBhvr>
                                      <p:tavLst>
                                        <p:tav tm="0">
                                          <p:val>
                                            <p:strVal val="#ppt_y+#ppt_h*1.125000"/>
                                          </p:val>
                                        </p:tav>
                                        <p:tav tm="100000">
                                          <p:val>
                                            <p:strVal val="#ppt_y"/>
                                          </p:val>
                                        </p:tav>
                                      </p:tavLst>
                                    </p:anim>
                                    <p:animEffect>
                                      <p:cBhvr>
                                        <p:cTn id="29" dur="500"/>
                                        <p:tgtEl>
                                          <p:spTgt spid="9219"/>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9228"/>
                                        </p:tgtEl>
                                        <p:attrNameLst>
                                          <p:attrName>style.visibility</p:attrName>
                                        </p:attrNameLst>
                                      </p:cBhvr>
                                      <p:to>
                                        <p:strVal val="visible"/>
                                      </p:to>
                                    </p:set>
                                    <p:animEffect>
                                      <p:cBhvr>
                                        <p:cTn id="33" dur="500"/>
                                        <p:tgtEl>
                                          <p:spTgt spid="9228"/>
                                        </p:tgtEl>
                                      </p:cBhvr>
                                    </p:animEffect>
                                  </p:childTnLst>
                                </p:cTn>
                              </p:par>
                              <p:par>
                                <p:cTn id="34" presetID="12" presetClass="entr" presetSubtype="4" fill="hold" grpId="0" nodeType="withEffect">
                                  <p:stCondLst>
                                    <p:cond delay="0"/>
                                  </p:stCondLst>
                                  <p:childTnLst>
                                    <p:set>
                                      <p:cBhvr>
                                        <p:cTn id="35" dur="1" fill="hold">
                                          <p:stCondLst>
                                            <p:cond delay="0"/>
                                          </p:stCondLst>
                                        </p:cTn>
                                        <p:tgtEl>
                                          <p:spTgt spid="9220"/>
                                        </p:tgtEl>
                                        <p:attrNameLst>
                                          <p:attrName>style.visibility</p:attrName>
                                        </p:attrNameLst>
                                      </p:cBhvr>
                                      <p:to>
                                        <p:strVal val="visible"/>
                                      </p:to>
                                    </p:set>
                                    <p:anim calcmode="lin" valueType="num">
                                      <p:cBhvr>
                                        <p:cTn id="36" dur="500"/>
                                        <p:tgtEl>
                                          <p:spTgt spid="9220"/>
                                        </p:tgtEl>
                                        <p:attrNameLst>
                                          <p:attrName>ppt_y</p:attrName>
                                        </p:attrNameLst>
                                      </p:cBhvr>
                                      <p:tavLst>
                                        <p:tav tm="0">
                                          <p:val>
                                            <p:strVal val="#ppt_y+#ppt_h*1.125000"/>
                                          </p:val>
                                        </p:tav>
                                        <p:tav tm="100000">
                                          <p:val>
                                            <p:strVal val="#ppt_y"/>
                                          </p:val>
                                        </p:tav>
                                      </p:tavLst>
                                    </p:anim>
                                    <p:animEffect>
                                      <p:cBhvr>
                                        <p:cTn id="37" dur="500"/>
                                        <p:tgtEl>
                                          <p:spTgt spid="9220"/>
                                        </p:tgtEl>
                                      </p:cBhvr>
                                    </p:animEffect>
                                  </p:childTnLst>
                                </p:cTn>
                              </p:par>
                            </p:childTnLst>
                          </p:cTn>
                        </p:par>
                        <p:par>
                          <p:cTn id="38" fill="hold">
                            <p:stCondLst>
                              <p:cond delay="2500"/>
                            </p:stCondLst>
                            <p:childTnLst>
                              <p:par>
                                <p:cTn id="39" presetID="22" presetClass="entr" presetSubtype="8" fill="hold" nodeType="afterEffect">
                                  <p:stCondLst>
                                    <p:cond delay="0"/>
                                  </p:stCondLst>
                                  <p:childTnLst>
                                    <p:set>
                                      <p:cBhvr>
                                        <p:cTn id="40" dur="1" fill="hold">
                                          <p:stCondLst>
                                            <p:cond delay="0"/>
                                          </p:stCondLst>
                                        </p:cTn>
                                        <p:tgtEl>
                                          <p:spTgt spid="9231"/>
                                        </p:tgtEl>
                                        <p:attrNameLst>
                                          <p:attrName>style.visibility</p:attrName>
                                        </p:attrNameLst>
                                      </p:cBhvr>
                                      <p:to>
                                        <p:strVal val="visible"/>
                                      </p:to>
                                    </p:set>
                                    <p:animEffect>
                                      <p:cBhvr>
                                        <p:cTn id="41" dur="500"/>
                                        <p:tgtEl>
                                          <p:spTgt spid="9231"/>
                                        </p:tgtEl>
                                      </p:cBhvr>
                                    </p:animEffect>
                                  </p:childTnLst>
                                </p:cTn>
                              </p:par>
                              <p:par>
                                <p:cTn id="42" presetID="12" presetClass="entr" presetSubtype="4" fill="hold" grpId="0" nodeType="withEffect">
                                  <p:stCondLst>
                                    <p:cond delay="0"/>
                                  </p:stCondLst>
                                  <p:childTnLst>
                                    <p:set>
                                      <p:cBhvr>
                                        <p:cTn id="43" dur="1" fill="hold">
                                          <p:stCondLst>
                                            <p:cond delay="0"/>
                                          </p:stCondLst>
                                        </p:cTn>
                                        <p:tgtEl>
                                          <p:spTgt spid="9221"/>
                                        </p:tgtEl>
                                        <p:attrNameLst>
                                          <p:attrName>style.visibility</p:attrName>
                                        </p:attrNameLst>
                                      </p:cBhvr>
                                      <p:to>
                                        <p:strVal val="visible"/>
                                      </p:to>
                                    </p:set>
                                    <p:anim calcmode="lin" valueType="num">
                                      <p:cBhvr>
                                        <p:cTn id="44" dur="500"/>
                                        <p:tgtEl>
                                          <p:spTgt spid="9221"/>
                                        </p:tgtEl>
                                        <p:attrNameLst>
                                          <p:attrName>ppt_y</p:attrName>
                                        </p:attrNameLst>
                                      </p:cBhvr>
                                      <p:tavLst>
                                        <p:tav tm="0">
                                          <p:val>
                                            <p:strVal val="#ppt_y+#ppt_h*1.125000"/>
                                          </p:val>
                                        </p:tav>
                                        <p:tav tm="100000">
                                          <p:val>
                                            <p:strVal val="#ppt_y"/>
                                          </p:val>
                                        </p:tav>
                                      </p:tavLst>
                                    </p:anim>
                                    <p:animEffect>
                                      <p:cBhvr>
                                        <p:cTn id="45" dur="500"/>
                                        <p:tgtEl>
                                          <p:spTgt spid="9221"/>
                                        </p:tgtEl>
                                      </p:cBhvr>
                                    </p:animEffect>
                                  </p:childTnLst>
                                </p:cTn>
                              </p:par>
                            </p:childTnLst>
                          </p:cTn>
                        </p:par>
                        <p:par>
                          <p:cTn id="46" fill="hold">
                            <p:stCondLst>
                              <p:cond delay="3000"/>
                            </p:stCondLst>
                            <p:childTnLst>
                              <p:par>
                                <p:cTn id="47" presetID="22" presetClass="entr" presetSubtype="8" fill="hold" nodeType="afterEffect">
                                  <p:stCondLst>
                                    <p:cond delay="0"/>
                                  </p:stCondLst>
                                  <p:childTnLst>
                                    <p:set>
                                      <p:cBhvr>
                                        <p:cTn id="48" dur="1" fill="hold">
                                          <p:stCondLst>
                                            <p:cond delay="0"/>
                                          </p:stCondLst>
                                        </p:cTn>
                                        <p:tgtEl>
                                          <p:spTgt spid="9234"/>
                                        </p:tgtEl>
                                        <p:attrNameLst>
                                          <p:attrName>style.visibility</p:attrName>
                                        </p:attrNameLst>
                                      </p:cBhvr>
                                      <p:to>
                                        <p:strVal val="visible"/>
                                      </p:to>
                                    </p:set>
                                    <p:animEffect>
                                      <p:cBhvr>
                                        <p:cTn id="49" dur="500"/>
                                        <p:tgtEl>
                                          <p:spTgt spid="9234"/>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9222"/>
                                        </p:tgtEl>
                                        <p:attrNameLst>
                                          <p:attrName>style.visibility</p:attrName>
                                        </p:attrNameLst>
                                      </p:cBhvr>
                                      <p:to>
                                        <p:strVal val="visible"/>
                                      </p:to>
                                    </p:set>
                                    <p:anim calcmode="lin" valueType="num">
                                      <p:cBhvr>
                                        <p:cTn id="52" dur="500"/>
                                        <p:tgtEl>
                                          <p:spTgt spid="9222"/>
                                        </p:tgtEl>
                                        <p:attrNameLst>
                                          <p:attrName>ppt_y</p:attrName>
                                        </p:attrNameLst>
                                      </p:cBhvr>
                                      <p:tavLst>
                                        <p:tav tm="0">
                                          <p:val>
                                            <p:strVal val="#ppt_y+#ppt_h*1.125000"/>
                                          </p:val>
                                        </p:tav>
                                        <p:tav tm="100000">
                                          <p:val>
                                            <p:strVal val="#ppt_y"/>
                                          </p:val>
                                        </p:tav>
                                      </p:tavLst>
                                    </p:anim>
                                    <p:animEffect>
                                      <p:cBhvr>
                                        <p:cTn id="53"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nimBg="1"/>
      <p:bldP spid="9219" grpId="0" bldLvl="0" autoUpdateAnimBg="0"/>
      <p:bldP spid="9220" grpId="0" bldLvl="0" autoUpdateAnimBg="0"/>
      <p:bldP spid="9221" grpId="0" bldLvl="0" autoUpdateAnimBg="0"/>
      <p:bldP spid="9222" grpId="0" bldLvl="0" autoUpdateAnimBg="0"/>
      <p:bldP spid="924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椭圆 3"/>
          <p:cNvSpPr>
            <a:spLocks noChangeArrowheads="1"/>
          </p:cNvSpPr>
          <p:nvPr/>
        </p:nvSpPr>
        <p:spPr bwMode="auto">
          <a:xfrm>
            <a:off x="3995738" y="2217896"/>
            <a:ext cx="1152525" cy="1152525"/>
          </a:xfrm>
          <a:prstGeom prst="ellipse">
            <a:avLst/>
          </a:prstGeom>
          <a:solidFill>
            <a:srgbClr val="FFFFFF">
              <a:alpha val="20000"/>
            </a:srgbClr>
          </a:solidFill>
          <a:ln w="3175">
            <a:solidFill>
              <a:schemeClr val="bg1"/>
            </a:solidFill>
            <a:bevel/>
          </a:ln>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5" name="Rectangle 2"/>
          <p:cNvSpPr>
            <a:spLocks noChangeArrowheads="1"/>
          </p:cNvSpPr>
          <p:nvPr/>
        </p:nvSpPr>
        <p:spPr bwMode="auto">
          <a:xfrm>
            <a:off x="4265930" y="2557225"/>
            <a:ext cx="612140" cy="53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71561" tIns="35780" rIns="71561" bIns="35780">
            <a:spAutoFit/>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latinLnBrk="1" hangingPunct="1">
              <a:lnSpc>
                <a:spcPct val="100000"/>
              </a:lnSpc>
              <a:spcBef>
                <a:spcPct val="0"/>
              </a:spcBef>
              <a:buFont typeface="Arial" panose="020B0604020202020204" pitchFamily="34" charset="0"/>
              <a:buNone/>
            </a:pPr>
            <a:r>
              <a:rPr lang="en-US" altLang="zh-CN" sz="30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01</a:t>
            </a:r>
            <a:endParaRPr lang="en-US" altLang="zh-CN" sz="30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12293" name="标题 1"/>
          <p:cNvSpPr>
            <a:spLocks noGrp="1"/>
          </p:cNvSpPr>
          <p:nvPr>
            <p:ph type="title"/>
          </p:nvPr>
        </p:nvSpPr>
        <p:spPr>
          <a:xfrm>
            <a:off x="3556159" y="3661886"/>
            <a:ext cx="2032159" cy="845820"/>
          </a:xfrm>
        </p:spPr>
        <p:txBody>
          <a:bodyPr>
            <a:scene3d>
              <a:camera prst="orthographicFront"/>
              <a:lightRig rig="threePt" dir="t"/>
            </a:scene3d>
          </a:bodyPr>
          <a:lstStyle/>
          <a:p>
            <a:pPr eaLnBrk="1" latinLnBrk="1" hangingPunct="1">
              <a:lnSpc>
                <a:spcPct val="120000"/>
              </a:lnSpc>
            </a:pPr>
            <a:r>
              <a:rPr lang="zh-CN" altLang="en-US" sz="3600" b="1"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人脸识别</a:t>
            </a:r>
            <a:endParaRPr lang="zh-CN" altLang="en-US" sz="3600" b="1"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p:cBhvr>
                                        <p:cTn id="7" dur="300"/>
                                        <p:tgtEl>
                                          <p:spTgt spid="8194"/>
                                        </p:tgtEl>
                                      </p:cBhvr>
                                    </p:animEffect>
                                  </p:childTnLst>
                                </p:cTn>
                              </p:par>
                            </p:childTnLst>
                          </p:cTn>
                        </p:par>
                        <p:par>
                          <p:cTn id="8" fill="hold">
                            <p:stCondLst>
                              <p:cond delay="500"/>
                            </p:stCondLst>
                            <p:childTnLst>
                              <p:par>
                                <p:cTn id="9" presetID="23" presetClass="entr" presetSubtype="32" fill="hold" grpId="0" nodeType="afterEffect">
                                  <p:stCondLst>
                                    <p:cond delay="0"/>
                                  </p:stCondLst>
                                  <p:childTnLst>
                                    <p:set>
                                      <p:cBhvr>
                                        <p:cTn id="10" dur="1" fill="hold">
                                          <p:stCondLst>
                                            <p:cond delay="0"/>
                                          </p:stCondLst>
                                        </p:cTn>
                                        <p:tgtEl>
                                          <p:spTgt spid="8195"/>
                                        </p:tgtEl>
                                        <p:attrNameLst>
                                          <p:attrName>style.visibility</p:attrName>
                                        </p:attrNameLst>
                                      </p:cBhvr>
                                      <p:to>
                                        <p:strVal val="visible"/>
                                      </p:to>
                                    </p:set>
                                    <p:anim calcmode="lin" valueType="num">
                                      <p:cBhvr>
                                        <p:cTn id="11" dur="500" fill="hold"/>
                                        <p:tgtEl>
                                          <p:spTgt spid="8195"/>
                                        </p:tgtEl>
                                        <p:attrNameLst>
                                          <p:attrName>ppt_w</p:attrName>
                                        </p:attrNameLst>
                                      </p:cBhvr>
                                      <p:tavLst>
                                        <p:tav tm="0">
                                          <p:val>
                                            <p:strVal val="4*#ppt_w"/>
                                          </p:val>
                                        </p:tav>
                                        <p:tav tm="100000">
                                          <p:val>
                                            <p:strVal val="#ppt_w"/>
                                          </p:val>
                                        </p:tav>
                                      </p:tavLst>
                                    </p:anim>
                                    <p:anim calcmode="lin" valueType="num">
                                      <p:cBhvr>
                                        <p:cTn id="12" dur="500" fill="hold"/>
                                        <p:tgtEl>
                                          <p:spTgt spid="819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autoUpdateAnimBg="0"/>
      <p:bldP spid="8195" grpId="0" bldLvl="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0110" y="794385"/>
            <a:ext cx="2155190" cy="994410"/>
          </a:xfrm>
        </p:spPr>
        <p:txBody>
          <a:bodyPr vert="horz" wrap="square" lIns="68580" tIns="34290" rIns="68580" bIns="34290" rtlCol="0" anchor="ctr">
            <a:normAutofit/>
            <a:scene3d>
              <a:camera prst="orthographicFront"/>
              <a:lightRig rig="threePt" dir="t"/>
            </a:scene3d>
          </a:bodyPr>
          <a:lstStyle/>
          <a:p>
            <a:r>
              <a:rPr lang="zh-CN" altLang="en-US" b="1" u="sng"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人脸检测</a:t>
            </a:r>
            <a:endParaRPr lang="zh-CN" altLang="en-US" b="1" u="sng"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cxnSp>
        <p:nvCxnSpPr>
          <p:cNvPr id="9" name="直接连接符 8"/>
          <p:cNvCxnSpPr/>
          <p:nvPr/>
        </p:nvCxnSpPr>
        <p:spPr>
          <a:xfrm>
            <a:off x="4572000" y="1987868"/>
            <a:ext cx="0" cy="3273266"/>
          </a:xfrm>
          <a:prstGeom prst="line">
            <a:avLst/>
          </a:prstGeom>
        </p:spPr>
        <p:style>
          <a:lnRef idx="3">
            <a:schemeClr val="dk1"/>
          </a:lnRef>
          <a:fillRef idx="0">
            <a:schemeClr val="dk1"/>
          </a:fillRef>
          <a:effectRef idx="2">
            <a:schemeClr val="dk1"/>
          </a:effectRef>
          <a:fontRef idx="minor">
            <a:schemeClr val="tx1"/>
          </a:fontRef>
        </p:style>
      </p:cxnSp>
      <p:pic>
        <p:nvPicPr>
          <p:cNvPr id="11" name="图片 10" descr="TIM图片20171224160000"/>
          <p:cNvPicPr>
            <a:picLocks noChangeAspect="1"/>
          </p:cNvPicPr>
          <p:nvPr/>
        </p:nvPicPr>
        <p:blipFill>
          <a:blip r:embed="rId1"/>
          <a:stretch>
            <a:fillRect/>
          </a:stretch>
        </p:blipFill>
        <p:spPr>
          <a:xfrm>
            <a:off x="992505" y="2463641"/>
            <a:ext cx="3315653" cy="2686050"/>
          </a:xfrm>
          <a:prstGeom prst="rect">
            <a:avLst/>
          </a:prstGeom>
        </p:spPr>
      </p:pic>
      <p:cxnSp>
        <p:nvCxnSpPr>
          <p:cNvPr id="12" name="直接连接符 11"/>
          <p:cNvCxnSpPr/>
          <p:nvPr/>
        </p:nvCxnSpPr>
        <p:spPr>
          <a:xfrm>
            <a:off x="4572000" y="2170271"/>
            <a:ext cx="0" cy="3273266"/>
          </a:xfrm>
          <a:prstGeom prst="line">
            <a:avLst/>
          </a:prstGeom>
        </p:spPr>
        <p:style>
          <a:lnRef idx="3">
            <a:schemeClr val="dk1"/>
          </a:lnRef>
          <a:fillRef idx="0">
            <a:schemeClr val="dk1"/>
          </a:fillRef>
          <a:effectRef idx="2">
            <a:schemeClr val="dk1"/>
          </a:effectRef>
          <a:fontRef idx="minor">
            <a:schemeClr val="tx1"/>
          </a:fontRef>
        </p:style>
      </p:cxnSp>
      <p:sp>
        <p:nvSpPr>
          <p:cNvPr id="13" name="文本框 12"/>
          <p:cNvSpPr txBox="1"/>
          <p:nvPr/>
        </p:nvSpPr>
        <p:spPr>
          <a:xfrm>
            <a:off x="5126038" y="2722721"/>
            <a:ext cx="3268980" cy="2168525"/>
          </a:xfrm>
          <a:prstGeom prst="rect">
            <a:avLst/>
          </a:prstGeom>
          <a:noFill/>
        </p:spPr>
        <p:txBody>
          <a:bodyPr wrap="square" rtlCol="0">
            <a:spAutoFit/>
            <a:scene3d>
              <a:camera prst="orthographicFront"/>
              <a:lightRig rig="threePt" dir="t"/>
            </a:scene3d>
          </a:bodyPr>
          <a:p>
            <a:pPr marL="285750" indent="-285750">
              <a:buFont typeface="Wingdings" panose="05000000000000000000" charset="0"/>
              <a:buChar char=""/>
            </a:pPr>
            <a:r>
              <a:rPr lang="zh-CN" altLang="en-US" sz="2700" b="1">
                <a:solidFill>
                  <a:schemeClr val="tx1"/>
                </a:solidFill>
                <a:effectLst>
                  <a:outerShdw blurRad="38100" dist="19050" dir="2700000" algn="tl" rotWithShape="0">
                    <a:schemeClr val="dk1">
                      <a:alpha val="40000"/>
                    </a:schemeClr>
                  </a:outerShdw>
                </a:effectLst>
              </a:rPr>
              <a:t>人脸大小</a:t>
            </a:r>
            <a:endParaRPr lang="zh-CN" altLang="en-US" sz="2700" b="1">
              <a:solidFill>
                <a:schemeClr val="tx1"/>
              </a:solidFill>
              <a:effectLst>
                <a:outerShdw blurRad="38100" dist="19050" dir="2700000" algn="tl" rotWithShape="0">
                  <a:schemeClr val="dk1">
                    <a:alpha val="40000"/>
                  </a:schemeClr>
                </a:outerShdw>
              </a:effectLst>
            </a:endParaRPr>
          </a:p>
          <a:p>
            <a:endParaRPr lang="zh-CN" altLang="en-US" sz="2700" b="1">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charset="0"/>
              <a:buChar char=""/>
            </a:pPr>
            <a:r>
              <a:rPr lang="zh-CN" altLang="en-US" sz="2700" b="1">
                <a:solidFill>
                  <a:schemeClr val="tx1"/>
                </a:solidFill>
                <a:effectLst>
                  <a:outerShdw blurRad="38100" dist="19050" dir="2700000" algn="tl" rotWithShape="0">
                    <a:schemeClr val="dk1">
                      <a:alpha val="40000"/>
                    </a:schemeClr>
                  </a:outerShdw>
                </a:effectLst>
              </a:rPr>
              <a:t>人脸数目</a:t>
            </a:r>
            <a:endParaRPr lang="zh-CN" altLang="en-US" sz="2700" b="1">
              <a:solidFill>
                <a:schemeClr val="tx1"/>
              </a:solidFill>
              <a:effectLst>
                <a:outerShdw blurRad="38100" dist="19050" dir="2700000" algn="tl" rotWithShape="0">
                  <a:schemeClr val="dk1">
                    <a:alpha val="40000"/>
                  </a:schemeClr>
                </a:outerShdw>
              </a:effectLst>
            </a:endParaRPr>
          </a:p>
          <a:p>
            <a:endParaRPr lang="zh-CN" altLang="en-US" sz="2700" b="1">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charset="0"/>
              <a:buChar char=""/>
            </a:pPr>
            <a:r>
              <a:rPr lang="zh-CN" altLang="en-US" sz="2700" b="1">
                <a:solidFill>
                  <a:schemeClr val="tx1"/>
                </a:solidFill>
                <a:effectLst>
                  <a:outerShdw blurRad="38100" dist="19050" dir="2700000" algn="tl" rotWithShape="0">
                    <a:schemeClr val="dk1">
                      <a:alpha val="40000"/>
                    </a:schemeClr>
                  </a:outerShdw>
                </a:effectLst>
              </a:rPr>
              <a:t>检测算法检索结构</a:t>
            </a:r>
            <a:endParaRPr lang="zh-CN" altLang="en-US" sz="2700" b="1">
              <a:solidFill>
                <a:schemeClr val="tx1"/>
              </a:solidFill>
              <a:effectLst>
                <a:outerShdw blurRad="38100" dist="19050" dir="2700000" algn="tl" rotWithShape="0">
                  <a:schemeClr val="dk1">
                    <a:alpha val="40000"/>
                  </a:schemeClr>
                </a:outerShdw>
              </a:effectLst>
            </a:endParaRPr>
          </a:p>
        </p:txBody>
      </p:sp>
    </p:spTree>
    <p:custDataLst>
      <p:tags r:id="rId2"/>
    </p:custData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4572000" y="1987868"/>
            <a:ext cx="0" cy="3273266"/>
          </a:xfrm>
          <a:prstGeom prst="line">
            <a:avLst/>
          </a:prstGeom>
        </p:spPr>
        <p:style>
          <a:lnRef idx="3">
            <a:schemeClr val="dk1"/>
          </a:lnRef>
          <a:fillRef idx="0">
            <a:schemeClr val="dk1"/>
          </a:fillRef>
          <a:effectRef idx="2">
            <a:schemeClr val="dk1"/>
          </a:effectRef>
          <a:fontRef idx="minor">
            <a:schemeClr val="tx1"/>
          </a:fontRef>
        </p:style>
      </p:cxnSp>
      <p:sp>
        <p:nvSpPr>
          <p:cNvPr id="10" name="文本框 9"/>
          <p:cNvSpPr txBox="1"/>
          <p:nvPr/>
        </p:nvSpPr>
        <p:spPr>
          <a:xfrm>
            <a:off x="5100003" y="2540318"/>
            <a:ext cx="3856673" cy="2168525"/>
          </a:xfrm>
          <a:prstGeom prst="rect">
            <a:avLst/>
          </a:prstGeom>
          <a:noFill/>
        </p:spPr>
        <p:txBody>
          <a:bodyPr wrap="square" rtlCol="0">
            <a:spAutoFit/>
            <a:scene3d>
              <a:camera prst="orthographicFront"/>
              <a:lightRig rig="threePt" dir="t"/>
            </a:scene3d>
          </a:bodyPr>
          <a:p>
            <a:pPr marL="285750" indent="-285750">
              <a:buFont typeface="Wingdings" panose="05000000000000000000" charset="0"/>
              <a:buChar char=""/>
            </a:pPr>
            <a:r>
              <a:rPr lang="zh-CN" altLang="en-US" sz="2700" b="1">
                <a:solidFill>
                  <a:schemeClr val="tx1"/>
                </a:solidFill>
                <a:effectLst>
                  <a:outerShdw blurRad="38100" dist="19050" dir="2700000" algn="tl" rotWithShape="0">
                    <a:schemeClr val="dk1">
                      <a:alpha val="40000"/>
                    </a:schemeClr>
                  </a:outerShdw>
                </a:effectLst>
              </a:rPr>
              <a:t>特征提取方式</a:t>
            </a:r>
            <a:endParaRPr lang="zh-CN" altLang="en-US" sz="2700" b="1">
              <a:solidFill>
                <a:schemeClr val="tx1"/>
              </a:solidFill>
              <a:effectLst>
                <a:outerShdw blurRad="38100" dist="19050" dir="2700000" algn="tl" rotWithShape="0">
                  <a:schemeClr val="dk1">
                    <a:alpha val="40000"/>
                  </a:schemeClr>
                </a:outerShdw>
              </a:effectLst>
            </a:endParaRPr>
          </a:p>
          <a:p>
            <a:endParaRPr lang="zh-CN" altLang="en-US" sz="2700" b="1">
              <a:solidFill>
                <a:schemeClr val="tx1"/>
              </a:solidFill>
              <a:effectLst>
                <a:outerShdw blurRad="38100" dist="19050" dir="2700000" algn="tl" rotWithShape="0">
                  <a:schemeClr val="dk1">
                    <a:alpha val="40000"/>
                  </a:schemeClr>
                </a:outerShdw>
              </a:effectLst>
            </a:endParaRPr>
          </a:p>
          <a:p>
            <a:pPr marL="285750" indent="-285750">
              <a:buFont typeface="Wingdings" panose="05000000000000000000" charset="0"/>
              <a:buChar char=""/>
            </a:pPr>
            <a:r>
              <a:rPr lang="zh-CN" altLang="en-US" sz="2700" b="1">
                <a:solidFill>
                  <a:schemeClr val="tx1"/>
                </a:solidFill>
                <a:effectLst>
                  <a:outerShdw blurRad="38100" dist="19050" dir="2700000" algn="tl" rotWithShape="0">
                    <a:schemeClr val="dk1">
                      <a:alpha val="40000"/>
                    </a:schemeClr>
                  </a:outerShdw>
                </a:effectLst>
              </a:rPr>
              <a:t>特征点</a:t>
            </a:r>
            <a:r>
              <a:rPr lang="zh-CN" altLang="en-US" sz="2700" b="1">
                <a:solidFill>
                  <a:schemeClr val="tx1"/>
                </a:solidFill>
                <a:effectLst>
                  <a:outerShdw blurRad="38100" dist="19050" dir="2700000" algn="tl" rotWithShape="0">
                    <a:schemeClr val="dk1">
                      <a:alpha val="40000"/>
                    </a:schemeClr>
                  </a:outerShdw>
                </a:effectLst>
                <a:sym typeface="+mn-ea"/>
              </a:rPr>
              <a:t>个数</a:t>
            </a:r>
            <a:endParaRPr lang="zh-CN" altLang="en-US" sz="2700" b="1">
              <a:solidFill>
                <a:schemeClr val="tx1"/>
              </a:solidFill>
              <a:effectLst>
                <a:outerShdw blurRad="38100" dist="19050" dir="2700000" algn="tl" rotWithShape="0">
                  <a:schemeClr val="dk1">
                    <a:alpha val="40000"/>
                  </a:schemeClr>
                </a:outerShdw>
              </a:effectLst>
              <a:sym typeface="+mn-ea"/>
            </a:endParaRPr>
          </a:p>
          <a:p>
            <a:endParaRPr lang="zh-CN" altLang="en-US" sz="2700" b="1">
              <a:solidFill>
                <a:schemeClr val="tx1"/>
              </a:solidFill>
              <a:effectLst>
                <a:outerShdw blurRad="38100" dist="19050" dir="2700000" algn="tl" rotWithShape="0">
                  <a:schemeClr val="dk1">
                    <a:alpha val="40000"/>
                  </a:schemeClr>
                </a:outerShdw>
              </a:effectLst>
              <a:sym typeface="+mn-ea"/>
            </a:endParaRPr>
          </a:p>
          <a:p>
            <a:pPr marL="285750" indent="-285750">
              <a:buFont typeface="Wingdings" panose="05000000000000000000" charset="0"/>
              <a:buChar char=""/>
            </a:pPr>
            <a:r>
              <a:rPr lang="zh-CN" altLang="en-US" sz="2700" b="1">
                <a:solidFill>
                  <a:schemeClr val="tx1"/>
                </a:solidFill>
                <a:effectLst>
                  <a:outerShdw blurRad="38100" dist="19050" dir="2700000" algn="tl" rotWithShape="0">
                    <a:schemeClr val="dk1">
                      <a:alpha val="40000"/>
                    </a:schemeClr>
                  </a:outerShdw>
                </a:effectLst>
              </a:rPr>
              <a:t>人脸对齐</a:t>
            </a:r>
            <a:endParaRPr lang="zh-CN" altLang="en-US" sz="2700" b="1">
              <a:solidFill>
                <a:schemeClr val="tx1"/>
              </a:solidFill>
              <a:effectLst>
                <a:outerShdw blurRad="38100" dist="19050" dir="2700000" algn="tl" rotWithShape="0">
                  <a:schemeClr val="dk1">
                    <a:alpha val="40000"/>
                  </a:schemeClr>
                </a:outerShdw>
              </a:effectLst>
            </a:endParaRPr>
          </a:p>
        </p:txBody>
      </p:sp>
      <p:pic>
        <p:nvPicPr>
          <p:cNvPr id="3" name="图片 2" descr="TIM截图20171224163049"/>
          <p:cNvPicPr>
            <a:picLocks noChangeAspect="1"/>
          </p:cNvPicPr>
          <p:nvPr/>
        </p:nvPicPr>
        <p:blipFill>
          <a:blip r:embed="rId1"/>
          <a:stretch>
            <a:fillRect/>
          </a:stretch>
        </p:blipFill>
        <p:spPr>
          <a:xfrm>
            <a:off x="845185" y="2281238"/>
            <a:ext cx="3343751" cy="2685574"/>
          </a:xfrm>
          <a:prstGeom prst="rect">
            <a:avLst/>
          </a:prstGeom>
        </p:spPr>
      </p:pic>
      <p:sp>
        <p:nvSpPr>
          <p:cNvPr id="4" name="标题 1"/>
          <p:cNvSpPr>
            <a:spLocks noGrp="1"/>
          </p:cNvSpPr>
          <p:nvPr/>
        </p:nvSpPr>
        <p:spPr>
          <a:xfrm>
            <a:off x="992505" y="768350"/>
            <a:ext cx="2138045" cy="994410"/>
          </a:xfrm>
          <a:prstGeom prst="rect">
            <a:avLst/>
          </a:prstGeom>
          <a:noFill/>
          <a:ln>
            <a:noFill/>
          </a:ln>
        </p:spPr>
        <p:txBody>
          <a:bodyPr vert="horz" wrap="square" lIns="68580" tIns="34290" rIns="68580" bIns="34290" numCol="1" rtlCol="0" anchor="ctr" anchorCtr="0" compatLnSpc="1">
            <a:normAutofit/>
            <a:scene3d>
              <a:camera prst="orthographicFront"/>
              <a:lightRig rig="threePt" dir="t"/>
            </a:scene3d>
          </a:bodyPr>
          <a:lstStyle>
            <a:lvl1pPr algn="l" rtl="0" eaLnBrk="0" fontAlgn="base" hangingPunct="0">
              <a:lnSpc>
                <a:spcPct val="90000"/>
              </a:lnSpc>
              <a:spcBef>
                <a:spcPct val="0"/>
              </a:spcBef>
              <a:spcAft>
                <a:spcPct val="0"/>
              </a:spcAft>
              <a:defRPr sz="3600" kern="1200">
                <a:solidFill>
                  <a:schemeClr val="bg1"/>
                </a:solidFill>
                <a:latin typeface="+mj-lt"/>
                <a:ea typeface="+mj-ea"/>
                <a:cs typeface="+mj-cs"/>
              </a:defRPr>
            </a:lvl1pPr>
            <a:lvl2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2pPr>
            <a:lvl3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3pPr>
            <a:lvl4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4pPr>
            <a:lvl5pPr algn="l" rtl="0" eaLnBrk="0" fontAlgn="base" hangingPunct="0">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5pPr>
            <a:lvl6pPr marL="4572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6pPr>
            <a:lvl7pPr marL="9144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7pPr>
            <a:lvl8pPr marL="13716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8pPr>
            <a:lvl9pPr marL="1828800" algn="l" rtl="0" fontAlgn="base">
              <a:lnSpc>
                <a:spcPct val="90000"/>
              </a:lnSpc>
              <a:spcBef>
                <a:spcPct val="0"/>
              </a:spcBef>
              <a:spcAft>
                <a:spcPct val="0"/>
              </a:spcAft>
              <a:defRPr sz="3600">
                <a:solidFill>
                  <a:schemeClr val="bg1"/>
                </a:solidFill>
                <a:latin typeface="Arial" panose="020B0604020202020204" pitchFamily="34" charset="0"/>
                <a:ea typeface="黑体" panose="02010609060101010101" pitchFamily="49" charset="-122"/>
              </a:defRPr>
            </a:lvl9pPr>
          </a:lstStyle>
          <a:p>
            <a:r>
              <a:rPr lang="zh-CN" altLang="en-US" b="1" u="sng"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人脸对比</a:t>
            </a:r>
            <a:endParaRPr lang="zh-CN" altLang="en-US" b="1" u="sng"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Tree>
    <p:custDataLst>
      <p:tags r:id="rId2"/>
    </p:custData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9760" y="915194"/>
            <a:ext cx="2058829" cy="994410"/>
          </a:xfrm>
        </p:spPr>
        <p:txBody>
          <a:bodyPr vert="horz" wrap="square" lIns="68580" tIns="34290" rIns="68580" bIns="34290" rtlCol="0" anchor="ctr">
            <a:normAutofit/>
            <a:scene3d>
              <a:camera prst="orthographicFront"/>
              <a:lightRig rig="threePt" dir="t"/>
            </a:scene3d>
          </a:bodyPr>
          <a:lstStyle/>
          <a:p>
            <a:r>
              <a:rPr lang="zh-CN" altLang="en-US" b="1" u="sng"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算法对比</a:t>
            </a:r>
            <a:endParaRPr lang="zh-CN" altLang="en-US" b="1" u="sng"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graphicFrame>
        <p:nvGraphicFramePr>
          <p:cNvPr id="6" name="表格 5"/>
          <p:cNvGraphicFramePr/>
          <p:nvPr/>
        </p:nvGraphicFramePr>
        <p:xfrm>
          <a:off x="857250" y="3637439"/>
          <a:ext cx="7429500" cy="1558290"/>
        </p:xfrm>
        <a:graphic>
          <a:graphicData uri="http://schemas.openxmlformats.org/drawingml/2006/table">
            <a:tbl>
              <a:tblPr firstRow="1" bandRow="1">
                <a:tableStyleId>{5C22544A-7EE6-4342-B048-85BDC9FD1C3A}</a:tableStyleId>
              </a:tblPr>
              <a:tblGrid>
                <a:gridCol w="2161540"/>
                <a:gridCol w="1215390"/>
                <a:gridCol w="1195070"/>
                <a:gridCol w="1371600"/>
                <a:gridCol w="1485900"/>
              </a:tblGrid>
              <a:tr h="519430">
                <a:tc>
                  <a:txBody>
                    <a:bodyPr/>
                    <a:p>
                      <a:pPr algn="ctr">
                        <a:buNone/>
                      </a:pPr>
                      <a:r>
                        <a:rPr lang="zh-CN" altLang="en-US" sz="1350" dirty="0">
                          <a:solidFill>
                            <a:schemeClr val="tx1"/>
                          </a:solidFill>
                          <a:latin typeface="微软雅黑" panose="020B0503020204020204" charset="-122"/>
                          <a:ea typeface="微软雅黑" panose="020B0503020204020204" charset="-122"/>
                          <a:sym typeface="+mn-ea"/>
                        </a:rPr>
                        <a:t>算法</a:t>
                      </a:r>
                      <a:endParaRPr lang="zh-CN" altLang="en-US" sz="1350" dirty="0">
                        <a:solidFill>
                          <a:schemeClr val="tx1"/>
                        </a:solidFill>
                        <a:latin typeface="微软雅黑" panose="020B0503020204020204" charset="-122"/>
                        <a:ea typeface="微软雅黑" panose="020B0503020204020204" charset="-122"/>
                        <a:sym typeface="+mn-ea"/>
                      </a:endParaRPr>
                    </a:p>
                  </a:txBody>
                  <a:tcPr marL="68580" marR="68580" marT="34290" marB="34290" anchor="ctr" anchorCtr="0"/>
                </a:tc>
                <a:tc>
                  <a:txBody>
                    <a:bodyPr/>
                    <a:p>
                      <a:pPr algn="ctr">
                        <a:buNone/>
                      </a:pPr>
                      <a:r>
                        <a:rPr lang="zh-CN" altLang="en-US" sz="1350">
                          <a:latin typeface="微软雅黑" panose="020B0503020204020204" charset="-122"/>
                          <a:ea typeface="微软雅黑" panose="020B0503020204020204" charset="-122"/>
                        </a:rPr>
                        <a:t>漏检率</a:t>
                      </a:r>
                      <a:endParaRPr lang="zh-CN" altLang="en-US" sz="1350">
                        <a:latin typeface="微软雅黑" panose="020B0503020204020204" charset="-122"/>
                        <a:ea typeface="微软雅黑" panose="020B0503020204020204" charset="-122"/>
                      </a:endParaRPr>
                    </a:p>
                  </a:txBody>
                  <a:tcPr marL="68580" marR="68580" marT="34290" marB="34290" anchor="ctr" anchorCtr="0"/>
                </a:tc>
                <a:tc>
                  <a:txBody>
                    <a:bodyPr/>
                    <a:p>
                      <a:pPr algn="ctr">
                        <a:buNone/>
                      </a:pPr>
                      <a:r>
                        <a:rPr lang="zh-CN" altLang="en-US" sz="1350">
                          <a:latin typeface="微软雅黑" panose="020B0503020204020204" charset="-122"/>
                          <a:ea typeface="微软雅黑" panose="020B0503020204020204" charset="-122"/>
                        </a:rPr>
                        <a:t>误检率</a:t>
                      </a:r>
                      <a:endParaRPr lang="zh-CN" altLang="en-US" sz="1350">
                        <a:latin typeface="微软雅黑" panose="020B0503020204020204" charset="-122"/>
                        <a:ea typeface="微软雅黑" panose="020B0503020204020204" charset="-122"/>
                      </a:endParaRPr>
                    </a:p>
                  </a:txBody>
                  <a:tcPr marL="68580" marR="68580" marT="34290" marB="34290" anchor="ctr" anchorCtr="0"/>
                </a:tc>
                <a:tc>
                  <a:txBody>
                    <a:bodyPr/>
                    <a:p>
                      <a:pPr algn="ctr">
                        <a:buNone/>
                      </a:pPr>
                      <a:r>
                        <a:rPr lang="zh-CN" altLang="en-US" sz="1350">
                          <a:latin typeface="微软雅黑" panose="020B0503020204020204" charset="-122"/>
                          <a:ea typeface="微软雅黑" panose="020B0503020204020204" charset="-122"/>
                        </a:rPr>
                        <a:t>检测时间</a:t>
                      </a:r>
                      <a:endParaRPr lang="zh-CN" altLang="en-US" sz="1350">
                        <a:latin typeface="微软雅黑" panose="020B0503020204020204" charset="-122"/>
                        <a:ea typeface="微软雅黑" panose="020B0503020204020204" charset="-122"/>
                      </a:endParaRPr>
                    </a:p>
                  </a:txBody>
                  <a:tcPr marL="68580" marR="68580" marT="34290" marB="34290" anchor="ctr" anchorCtr="0"/>
                </a:tc>
                <a:tc>
                  <a:txBody>
                    <a:bodyPr/>
                    <a:p>
                      <a:pPr algn="ctr">
                        <a:buNone/>
                      </a:pPr>
                      <a:r>
                        <a:rPr lang="zh-CN" altLang="en-US" sz="1350">
                          <a:latin typeface="微软雅黑" panose="020B0503020204020204" charset="-122"/>
                          <a:ea typeface="微软雅黑" panose="020B0503020204020204" charset="-122"/>
                        </a:rPr>
                        <a:t>识别准确率</a:t>
                      </a:r>
                      <a:endParaRPr lang="zh-CN" altLang="en-US" sz="1350">
                        <a:latin typeface="微软雅黑" panose="020B0503020204020204" charset="-122"/>
                        <a:ea typeface="微软雅黑" panose="020B0503020204020204" charset="-122"/>
                      </a:endParaRPr>
                    </a:p>
                  </a:txBody>
                  <a:tcPr marL="68580" marR="68580" marT="34290" marB="34290" anchor="ctr" anchorCtr="0"/>
                </a:tc>
              </a:tr>
              <a:tr h="519430">
                <a:tc>
                  <a:txBody>
                    <a:bodyPr/>
                    <a:p>
                      <a:pPr algn="ctr">
                        <a:buNone/>
                      </a:pPr>
                      <a:r>
                        <a:rPr lang="en-US" sz="1350" dirty="0">
                          <a:latin typeface="微软雅黑" panose="020B0503020204020204" charset="-122"/>
                          <a:ea typeface="微软雅黑" panose="020B0503020204020204" charset="-122"/>
                          <a:sym typeface="+mn-ea"/>
                        </a:rPr>
                        <a:t>Ada-haar</a:t>
                      </a:r>
                      <a:r>
                        <a:rPr lang="zh-CN" altLang="en-US" sz="1350" dirty="0">
                          <a:latin typeface="微软雅黑" panose="020B0503020204020204" charset="-122"/>
                          <a:ea typeface="微软雅黑" panose="020B0503020204020204" charset="-122"/>
                          <a:sym typeface="+mn-ea"/>
                        </a:rPr>
                        <a:t>算法</a:t>
                      </a:r>
                      <a:endParaRPr lang="zh-CN" altLang="en-US" sz="1350"/>
                    </a:p>
                  </a:txBody>
                  <a:tcPr marL="68580" marR="68580" marT="34290" marB="34290" anchor="ctr" anchorCtr="0"/>
                </a:tc>
                <a:tc>
                  <a:txBody>
                    <a:bodyPr/>
                    <a:p>
                      <a:pPr algn="ctr">
                        <a:buNone/>
                      </a:pPr>
                      <a:r>
                        <a:rPr lang="zh-CN" altLang="en-US" sz="1350">
                          <a:latin typeface="微软雅黑" panose="020B0503020204020204" charset="-122"/>
                          <a:ea typeface="微软雅黑" panose="020B0503020204020204" charset="-122"/>
                        </a:rPr>
                        <a:t>较低</a:t>
                      </a:r>
                      <a:endParaRPr lang="zh-CN" altLang="en-US" sz="1350">
                        <a:latin typeface="微软雅黑" panose="020B0503020204020204" charset="-122"/>
                        <a:ea typeface="微软雅黑" panose="020B0503020204020204" charset="-122"/>
                      </a:endParaRPr>
                    </a:p>
                  </a:txBody>
                  <a:tcPr marL="68580" marR="68580" marT="34290" marB="34290" anchor="ctr" anchorCtr="0"/>
                </a:tc>
                <a:tc>
                  <a:txBody>
                    <a:bodyPr/>
                    <a:p>
                      <a:pPr algn="ctr">
                        <a:buNone/>
                      </a:pPr>
                      <a:r>
                        <a:rPr lang="zh-CN" altLang="en-US" sz="1350">
                          <a:latin typeface="微软雅黑" panose="020B0503020204020204" charset="-122"/>
                          <a:ea typeface="微软雅黑" panose="020B0503020204020204" charset="-122"/>
                        </a:rPr>
                        <a:t>高</a:t>
                      </a:r>
                      <a:endParaRPr lang="zh-CN" altLang="en-US" sz="1350">
                        <a:latin typeface="微软雅黑" panose="020B0503020204020204" charset="-122"/>
                        <a:ea typeface="微软雅黑" panose="020B0503020204020204" charset="-122"/>
                      </a:endParaRPr>
                    </a:p>
                  </a:txBody>
                  <a:tcPr marL="68580" marR="68580" marT="34290" marB="34290" anchor="ctr" anchorCtr="0"/>
                </a:tc>
                <a:tc>
                  <a:txBody>
                    <a:bodyPr/>
                    <a:p>
                      <a:pPr algn="ctr">
                        <a:buNone/>
                      </a:pPr>
                      <a:r>
                        <a:rPr lang="zh-CN" altLang="en-US" sz="1350" b="1">
                          <a:solidFill>
                            <a:srgbClr val="00B050"/>
                          </a:solidFill>
                          <a:latin typeface="微软雅黑" panose="020B0503020204020204" charset="-122"/>
                          <a:ea typeface="微软雅黑" panose="020B0503020204020204" charset="-122"/>
                        </a:rPr>
                        <a:t>较短</a:t>
                      </a:r>
                      <a:endParaRPr lang="zh-CN" altLang="en-US" sz="1350" b="1">
                        <a:solidFill>
                          <a:srgbClr val="00B050"/>
                        </a:solidFill>
                        <a:latin typeface="微软雅黑" panose="020B0503020204020204" charset="-122"/>
                        <a:ea typeface="微软雅黑" panose="020B0503020204020204" charset="-122"/>
                      </a:endParaRPr>
                    </a:p>
                  </a:txBody>
                  <a:tcPr marL="68580" marR="68580" marT="34290" marB="34290" anchor="ctr" anchorCtr="0"/>
                </a:tc>
                <a:tc>
                  <a:txBody>
                    <a:bodyPr/>
                    <a:p>
                      <a:pPr algn="ctr">
                        <a:buNone/>
                      </a:pPr>
                      <a:r>
                        <a:rPr lang="zh-CN" altLang="en-US" sz="1350" b="1">
                          <a:solidFill>
                            <a:srgbClr val="FF0000"/>
                          </a:solidFill>
                          <a:latin typeface="微软雅黑" panose="020B0503020204020204" charset="-122"/>
                          <a:ea typeface="微软雅黑" panose="020B0503020204020204" charset="-122"/>
                        </a:rPr>
                        <a:t>较低</a:t>
                      </a:r>
                      <a:endParaRPr lang="zh-CN" altLang="en-US" sz="1350" b="1">
                        <a:solidFill>
                          <a:srgbClr val="FF0000"/>
                        </a:solidFill>
                        <a:latin typeface="微软雅黑" panose="020B0503020204020204" charset="-122"/>
                        <a:ea typeface="微软雅黑" panose="020B0503020204020204" charset="-122"/>
                      </a:endParaRPr>
                    </a:p>
                  </a:txBody>
                  <a:tcPr marL="68580" marR="68580" marT="34290" marB="34290" anchor="ctr" anchorCtr="0"/>
                </a:tc>
              </a:tr>
              <a:tr h="519430">
                <a:tc>
                  <a:txBody>
                    <a:bodyPr/>
                    <a:p>
                      <a:pPr algn="ctr">
                        <a:buNone/>
                      </a:pPr>
                      <a:r>
                        <a:rPr lang="en-US" altLang="zh-CN" sz="1350" dirty="0">
                          <a:latin typeface="微软雅黑" panose="020B0503020204020204" charset="-122"/>
                          <a:ea typeface="微软雅黑" panose="020B0503020204020204" charset="-122"/>
                          <a:sym typeface="+mn-ea"/>
                        </a:rPr>
                        <a:t>Seetaface</a:t>
                      </a:r>
                      <a:r>
                        <a:rPr lang="zh-CN" altLang="en-US" sz="1350" dirty="0">
                          <a:latin typeface="微软雅黑" panose="020B0503020204020204" charset="-122"/>
                          <a:ea typeface="微软雅黑" panose="020B0503020204020204" charset="-122"/>
                          <a:sym typeface="+mn-ea"/>
                        </a:rPr>
                        <a:t>算法</a:t>
                      </a:r>
                      <a:endParaRPr lang="zh-CN" altLang="en-US" sz="1350"/>
                    </a:p>
                  </a:txBody>
                  <a:tcPr marL="68580" marR="68580" marT="34290" marB="34290" anchor="ctr" anchorCtr="0"/>
                </a:tc>
                <a:tc>
                  <a:txBody>
                    <a:bodyPr/>
                    <a:p>
                      <a:pPr algn="ctr">
                        <a:buNone/>
                      </a:pPr>
                      <a:r>
                        <a:rPr lang="zh-CN" altLang="en-US" sz="1350">
                          <a:latin typeface="微软雅黑" panose="020B0503020204020204" charset="-122"/>
                          <a:ea typeface="微软雅黑" panose="020B0503020204020204" charset="-122"/>
                        </a:rPr>
                        <a:t>极低</a:t>
                      </a:r>
                      <a:endParaRPr lang="zh-CN" altLang="en-US" sz="1350">
                        <a:latin typeface="微软雅黑" panose="020B0503020204020204" charset="-122"/>
                        <a:ea typeface="微软雅黑" panose="020B0503020204020204" charset="-122"/>
                      </a:endParaRPr>
                    </a:p>
                  </a:txBody>
                  <a:tcPr marL="68580" marR="68580" marT="34290" marB="34290" anchor="ctr" anchorCtr="0"/>
                </a:tc>
                <a:tc>
                  <a:txBody>
                    <a:bodyPr/>
                    <a:p>
                      <a:pPr algn="ctr">
                        <a:buNone/>
                      </a:pPr>
                      <a:r>
                        <a:rPr lang="zh-CN" altLang="en-US" sz="1350">
                          <a:latin typeface="微软雅黑" panose="020B0503020204020204" charset="-122"/>
                          <a:ea typeface="微软雅黑" panose="020B0503020204020204" charset="-122"/>
                        </a:rPr>
                        <a:t>极低</a:t>
                      </a:r>
                      <a:endParaRPr lang="zh-CN" altLang="en-US" sz="1350">
                        <a:latin typeface="微软雅黑" panose="020B0503020204020204" charset="-122"/>
                        <a:ea typeface="微软雅黑" panose="020B0503020204020204" charset="-122"/>
                      </a:endParaRPr>
                    </a:p>
                  </a:txBody>
                  <a:tcPr marL="68580" marR="68580" marT="34290" marB="34290" anchor="ctr" anchorCtr="0"/>
                </a:tc>
                <a:tc>
                  <a:txBody>
                    <a:bodyPr/>
                    <a:p>
                      <a:pPr algn="ctr">
                        <a:buNone/>
                      </a:pPr>
                      <a:r>
                        <a:rPr lang="zh-CN" altLang="en-US" sz="1350" b="1">
                          <a:solidFill>
                            <a:srgbClr val="FF0000"/>
                          </a:solidFill>
                          <a:latin typeface="微软雅黑" panose="020B0503020204020204" charset="-122"/>
                          <a:ea typeface="微软雅黑" panose="020B0503020204020204" charset="-122"/>
                        </a:rPr>
                        <a:t>较长</a:t>
                      </a:r>
                      <a:endParaRPr lang="zh-CN" altLang="en-US" sz="1350" b="1">
                        <a:solidFill>
                          <a:srgbClr val="FF0000"/>
                        </a:solidFill>
                        <a:latin typeface="微软雅黑" panose="020B0503020204020204" charset="-122"/>
                        <a:ea typeface="微软雅黑" panose="020B0503020204020204" charset="-122"/>
                      </a:endParaRPr>
                    </a:p>
                  </a:txBody>
                  <a:tcPr marL="68580" marR="68580" marT="34290" marB="34290" anchor="ctr" anchorCtr="0"/>
                </a:tc>
                <a:tc>
                  <a:txBody>
                    <a:bodyPr/>
                    <a:p>
                      <a:pPr algn="ctr">
                        <a:buNone/>
                      </a:pPr>
                      <a:r>
                        <a:rPr lang="zh-CN" altLang="en-US" sz="1350" b="1">
                          <a:solidFill>
                            <a:srgbClr val="00B050"/>
                          </a:solidFill>
                          <a:latin typeface="微软雅黑" panose="020B0503020204020204" charset="-122"/>
                          <a:ea typeface="微软雅黑" panose="020B0503020204020204" charset="-122"/>
                        </a:rPr>
                        <a:t>较高</a:t>
                      </a:r>
                      <a:endParaRPr lang="zh-CN" altLang="en-US" sz="1350" b="1">
                        <a:solidFill>
                          <a:srgbClr val="00B050"/>
                        </a:solidFill>
                        <a:latin typeface="微软雅黑" panose="020B0503020204020204" charset="-122"/>
                        <a:ea typeface="微软雅黑" panose="020B0503020204020204" charset="-122"/>
                      </a:endParaRPr>
                    </a:p>
                  </a:txBody>
                  <a:tcPr marL="68580" marR="68580" marT="34290" marB="34290" anchor="ctr" anchorCtr="0"/>
                </a:tc>
              </a:tr>
            </a:tbl>
          </a:graphicData>
        </a:graphic>
      </p:graphicFrame>
      <p:sp>
        <p:nvSpPr>
          <p:cNvPr id="9" name="文本框 8"/>
          <p:cNvSpPr txBox="1"/>
          <p:nvPr/>
        </p:nvSpPr>
        <p:spPr>
          <a:xfrm>
            <a:off x="1476375" y="2237899"/>
            <a:ext cx="6191250" cy="645160"/>
          </a:xfrm>
          <a:prstGeom prst="rect">
            <a:avLst/>
          </a:prstGeom>
          <a:noFill/>
        </p:spPr>
        <p:txBody>
          <a:bodyPr wrap="square" rtlCol="0">
            <a:spAutoFit/>
          </a:bodyPr>
          <a:p>
            <a:r>
              <a:rPr lang="en-US" altLang="zh-CN">
                <a:latin typeface="微软雅黑" panose="020B0503020204020204" charset="-122"/>
                <a:ea typeface="微软雅黑" panose="020B0503020204020204" charset="-122"/>
              </a:rPr>
              <a:t>       </a:t>
            </a:r>
            <a:r>
              <a:rPr lang="zh-CN" altLang="en-US">
                <a:latin typeface="微软雅黑" panose="020B0503020204020204" charset="-122"/>
                <a:ea typeface="微软雅黑" panose="020B0503020204020204" charset="-122"/>
              </a:rPr>
              <a:t>人脸检测主要对比了</a:t>
            </a:r>
            <a:r>
              <a:rPr lang="en-US" altLang="zh-CN">
                <a:latin typeface="微软雅黑" panose="020B0503020204020204" charset="-122"/>
                <a:ea typeface="微软雅黑" panose="020B0503020204020204" charset="-122"/>
              </a:rPr>
              <a:t>Ada-haar</a:t>
            </a:r>
            <a:r>
              <a:rPr lang="zh-CN" altLang="en-US">
                <a:latin typeface="微软雅黑" panose="020B0503020204020204" charset="-122"/>
                <a:ea typeface="微软雅黑" panose="020B0503020204020204" charset="-122"/>
              </a:rPr>
              <a:t>算法和</a:t>
            </a:r>
            <a:r>
              <a:rPr lang="en-US" altLang="zh-CN">
                <a:latin typeface="微软雅黑" panose="020B0503020204020204" charset="-122"/>
                <a:ea typeface="微软雅黑" panose="020B0503020204020204" charset="-122"/>
              </a:rPr>
              <a:t>Seetaface</a:t>
            </a:r>
            <a:r>
              <a:rPr lang="zh-CN" altLang="en-US">
                <a:latin typeface="微软雅黑" panose="020B0503020204020204" charset="-122"/>
                <a:ea typeface="微软雅黑" panose="020B0503020204020204" charset="-122"/>
              </a:rPr>
              <a:t>算法，数据集为对实验室人员的连续人脸采集。</a:t>
            </a:r>
            <a:endParaRPr lang="zh-CN" altLang="en-US">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椭圆 3"/>
          <p:cNvSpPr>
            <a:spLocks noChangeArrowheads="1"/>
          </p:cNvSpPr>
          <p:nvPr/>
        </p:nvSpPr>
        <p:spPr bwMode="auto">
          <a:xfrm>
            <a:off x="3995738" y="2009775"/>
            <a:ext cx="1152525" cy="1152525"/>
          </a:xfrm>
          <a:prstGeom prst="ellipse">
            <a:avLst/>
          </a:prstGeom>
          <a:solidFill>
            <a:srgbClr val="FFFFFF">
              <a:alpha val="20000"/>
            </a:srgbClr>
          </a:solidFill>
          <a:ln w="3175">
            <a:solidFill>
              <a:schemeClr val="bg1"/>
            </a:solidFill>
            <a:bevel/>
          </a:ln>
        </p:spPr>
        <p:txBody>
          <a:bodyPr anchor="ct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hangingPunct="1">
              <a:lnSpc>
                <a:spcPct val="100000"/>
              </a:lnSpc>
              <a:spcBef>
                <a:spcPct val="0"/>
              </a:spcBef>
              <a:buFont typeface="Arial" panose="020B0604020202020204" pitchFamily="34" charset="0"/>
              <a:buNone/>
            </a:pPr>
            <a:endParaRPr lang="zh-CN" altLang="zh-CN" sz="135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8195" name="Rectangle 2"/>
          <p:cNvSpPr>
            <a:spLocks noChangeArrowheads="1"/>
          </p:cNvSpPr>
          <p:nvPr/>
        </p:nvSpPr>
        <p:spPr bwMode="auto">
          <a:xfrm>
            <a:off x="4265930" y="2349103"/>
            <a:ext cx="612140" cy="53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71561" tIns="35780" rIns="71561" bIns="35780">
            <a:spAutoFit/>
            <a:scene3d>
              <a:camera prst="orthographicFront"/>
              <a:lightRig rig="threePt" dir="t"/>
            </a:scene3d>
          </a:bodyPr>
          <a:lstStyle>
            <a:lvl1pPr>
              <a:lnSpc>
                <a:spcPct val="90000"/>
              </a:lnSpc>
              <a:spcBef>
                <a:spcPts val="1000"/>
              </a:spcBef>
              <a:buFont typeface="Arial" panose="020B0604020202020204" pitchFamily="34" charset="0"/>
              <a:buChar char="•"/>
              <a:defRPr sz="2400">
                <a:solidFill>
                  <a:schemeClr val="bg1"/>
                </a:solidFill>
                <a:latin typeface="Arial" panose="020B0604020202020204" pitchFamily="34" charset="0"/>
                <a:ea typeface="黑体" panose="02010609060101010101" pitchFamily="49" charset="-122"/>
              </a:defRPr>
            </a:lvl1pPr>
            <a:lvl2pPr marL="742950" indent="-285750">
              <a:lnSpc>
                <a:spcPct val="90000"/>
              </a:lnSpc>
              <a:spcBef>
                <a:spcPts val="500"/>
              </a:spcBef>
              <a:buFont typeface="Arial" panose="020B0604020202020204" pitchFamily="34" charset="0"/>
              <a:buChar char="•"/>
              <a:defRPr sz="2000">
                <a:solidFill>
                  <a:schemeClr val="bg1"/>
                </a:solidFill>
                <a:latin typeface="Arial" panose="020B0604020202020204" pitchFamily="34" charset="0"/>
                <a:ea typeface="黑体" panose="02010609060101010101" pitchFamily="49" charset="-122"/>
              </a:defRPr>
            </a:lvl2pPr>
            <a:lvl3pPr marL="11430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3pPr>
            <a:lvl4pPr marL="16002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4pPr>
            <a:lvl5pPr marL="2057400" indent="-228600">
              <a:lnSpc>
                <a:spcPct val="90000"/>
              </a:lnSpc>
              <a:spcBef>
                <a:spcPts val="500"/>
              </a:spcBef>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bg1"/>
                </a:solidFill>
                <a:latin typeface="Arial" panose="020B0604020202020204" pitchFamily="34" charset="0"/>
                <a:ea typeface="黑体" panose="02010609060101010101" pitchFamily="49" charset="-122"/>
              </a:defRPr>
            </a:lvl9pPr>
          </a:lstStyle>
          <a:p>
            <a:pPr algn="ctr" eaLnBrk="1" latinLnBrk="1" hangingPunct="1">
              <a:lnSpc>
                <a:spcPct val="100000"/>
              </a:lnSpc>
              <a:spcBef>
                <a:spcPct val="0"/>
              </a:spcBef>
              <a:buFont typeface="Arial" panose="020B0604020202020204" pitchFamily="34" charset="0"/>
              <a:buNone/>
            </a:pPr>
            <a:r>
              <a:rPr lang="en-US" altLang="zh-CN" sz="30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02</a:t>
            </a:r>
            <a:endParaRPr lang="en-US" altLang="zh-CN" sz="3000" b="1">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
        <p:nvSpPr>
          <p:cNvPr id="12293" name="标题 1"/>
          <p:cNvSpPr>
            <a:spLocks noGrp="1"/>
          </p:cNvSpPr>
          <p:nvPr>
            <p:ph type="title"/>
          </p:nvPr>
        </p:nvSpPr>
        <p:spPr>
          <a:xfrm>
            <a:off x="3556159" y="3453765"/>
            <a:ext cx="2032159" cy="845820"/>
          </a:xfrm>
        </p:spPr>
        <p:txBody>
          <a:bodyPr>
            <a:normAutofit/>
            <a:scene3d>
              <a:camera prst="orthographicFront"/>
              <a:lightRig rig="threePt" dir="t"/>
            </a:scene3d>
          </a:bodyPr>
          <a:lstStyle/>
          <a:p>
            <a:pPr eaLnBrk="1" latinLnBrk="1" hangingPunct="1">
              <a:lnSpc>
                <a:spcPct val="120000"/>
              </a:lnSpc>
            </a:pPr>
            <a:r>
              <a:rPr lang="zh-CN" altLang="en-US" sz="3600" b="1"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rPr>
              <a:t>机器学习</a:t>
            </a:r>
            <a:endParaRPr lang="zh-CN" altLang="en-US" sz="3600" b="1" smtClean="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p:cBhvr>
                                        <p:cTn id="7" dur="300"/>
                                        <p:tgtEl>
                                          <p:spTgt spid="8194"/>
                                        </p:tgtEl>
                                      </p:cBhvr>
                                    </p:animEffect>
                                  </p:childTnLst>
                                </p:cTn>
                              </p:par>
                            </p:childTnLst>
                          </p:cTn>
                        </p:par>
                        <p:par>
                          <p:cTn id="8" fill="hold">
                            <p:stCondLst>
                              <p:cond delay="500"/>
                            </p:stCondLst>
                            <p:childTnLst>
                              <p:par>
                                <p:cTn id="9" presetID="23" presetClass="entr" presetSubtype="32" fill="hold" grpId="0" nodeType="afterEffect">
                                  <p:stCondLst>
                                    <p:cond delay="0"/>
                                  </p:stCondLst>
                                  <p:childTnLst>
                                    <p:set>
                                      <p:cBhvr>
                                        <p:cTn id="10" dur="1" fill="hold">
                                          <p:stCondLst>
                                            <p:cond delay="0"/>
                                          </p:stCondLst>
                                        </p:cTn>
                                        <p:tgtEl>
                                          <p:spTgt spid="8195"/>
                                        </p:tgtEl>
                                        <p:attrNameLst>
                                          <p:attrName>style.visibility</p:attrName>
                                        </p:attrNameLst>
                                      </p:cBhvr>
                                      <p:to>
                                        <p:strVal val="visible"/>
                                      </p:to>
                                    </p:set>
                                    <p:anim calcmode="lin" valueType="num">
                                      <p:cBhvr>
                                        <p:cTn id="11" dur="500" fill="hold"/>
                                        <p:tgtEl>
                                          <p:spTgt spid="8195"/>
                                        </p:tgtEl>
                                        <p:attrNameLst>
                                          <p:attrName>ppt_w</p:attrName>
                                        </p:attrNameLst>
                                      </p:cBhvr>
                                      <p:tavLst>
                                        <p:tav tm="0">
                                          <p:val>
                                            <p:strVal val="4*#ppt_w"/>
                                          </p:val>
                                        </p:tav>
                                        <p:tav tm="100000">
                                          <p:val>
                                            <p:strVal val="#ppt_w"/>
                                          </p:val>
                                        </p:tav>
                                      </p:tavLst>
                                    </p:anim>
                                    <p:anim calcmode="lin" valueType="num">
                                      <p:cBhvr>
                                        <p:cTn id="12" dur="500" fill="hold"/>
                                        <p:tgtEl>
                                          <p:spTgt spid="819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ldLvl="0" animBg="1" autoUpdateAnimBg="0"/>
      <p:bldP spid="8195"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8833" y="816293"/>
            <a:ext cx="2076926" cy="994410"/>
          </a:xfrm>
        </p:spPr>
        <p:txBody>
          <a:bodyPr vert="horz" wrap="square" lIns="68580" tIns="34290" rIns="68580" bIns="34290" rtlCol="0" anchor="ctr">
            <a:normAutofit/>
            <a:scene3d>
              <a:camera prst="orthographicFront"/>
              <a:lightRig rig="threePt" dir="t"/>
            </a:scene3d>
          </a:bodyPr>
          <a:lstStyle/>
          <a:p>
            <a:r>
              <a:rPr lang="zh-CN" altLang="en-US" b="1" u="sng"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监督学习</a:t>
            </a:r>
            <a:endParaRPr lang="zh-CN" altLang="en-US" b="1" u="sng"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10" name="文本框 9"/>
          <p:cNvSpPr txBox="1"/>
          <p:nvPr/>
        </p:nvSpPr>
        <p:spPr>
          <a:xfrm>
            <a:off x="1294924" y="2191703"/>
            <a:ext cx="6554629" cy="737235"/>
          </a:xfrm>
          <a:prstGeom prst="rect">
            <a:avLst/>
          </a:prstGeom>
          <a:noFill/>
        </p:spPr>
        <p:txBody>
          <a:bodyPr wrap="square" rtlCol="0">
            <a:spAutoFit/>
          </a:bodyPr>
          <a:p>
            <a:r>
              <a:rPr lang="en-US" altLang="zh-CN" sz="2100"/>
              <a:t>       </a:t>
            </a:r>
            <a:r>
              <a:rPr lang="zh-CN" altLang="en-US" sz="2100"/>
              <a:t>训练数据带有</a:t>
            </a:r>
            <a:r>
              <a:rPr lang="zh-CN" altLang="en-US" sz="2100">
                <a:solidFill>
                  <a:srgbClr val="FF0000"/>
                </a:solidFill>
              </a:rPr>
              <a:t>标签</a:t>
            </a:r>
            <a:r>
              <a:rPr lang="zh-CN" altLang="en-US" sz="2100"/>
              <a:t>，完成的是与环境没有交互的记忆和知识重组的功能</a:t>
            </a:r>
            <a:endParaRPr lang="zh-CN" altLang="en-US" sz="2100"/>
          </a:p>
        </p:txBody>
      </p:sp>
      <p:sp>
        <p:nvSpPr>
          <p:cNvPr id="167" name=" 167"/>
          <p:cNvSpPr/>
          <p:nvPr/>
        </p:nvSpPr>
        <p:spPr>
          <a:xfrm>
            <a:off x="1029653" y="3567113"/>
            <a:ext cx="1489234" cy="1212533"/>
          </a:xfrm>
          <a:prstGeom prst="round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350">
              <a:solidFill>
                <a:srgbClr val="FFFFFF"/>
              </a:solidFill>
            </a:endParaRPr>
          </a:p>
        </p:txBody>
      </p:sp>
      <p:sp>
        <p:nvSpPr>
          <p:cNvPr id="11" name="文本框 10"/>
          <p:cNvSpPr txBox="1"/>
          <p:nvPr/>
        </p:nvSpPr>
        <p:spPr>
          <a:xfrm>
            <a:off x="1067435" y="3643630"/>
            <a:ext cx="1451610" cy="1060450"/>
          </a:xfrm>
          <a:prstGeom prst="rect">
            <a:avLst/>
          </a:prstGeom>
          <a:noFill/>
        </p:spPr>
        <p:txBody>
          <a:bodyPr wrap="square" rtlCol="0">
            <a:spAutoFit/>
          </a:bodyPr>
          <a:p>
            <a:pPr algn="ctr"/>
            <a:r>
              <a:rPr lang="zh-CN" altLang="en-US" sz="2100"/>
              <a:t>训练数据</a:t>
            </a:r>
            <a:endParaRPr lang="zh-CN" altLang="en-US" sz="2100"/>
          </a:p>
          <a:p>
            <a:pPr algn="ctr"/>
            <a:r>
              <a:rPr lang="en-US" altLang="zh-CN" sz="2100"/>
              <a:t>+</a:t>
            </a:r>
            <a:endParaRPr lang="en-US" altLang="zh-CN" sz="2100"/>
          </a:p>
          <a:p>
            <a:pPr algn="ctr"/>
            <a:r>
              <a:rPr lang="zh-CN" altLang="en-US" sz="2100"/>
              <a:t>训练标签</a:t>
            </a:r>
            <a:endParaRPr lang="zh-CN" altLang="en-US" sz="2100"/>
          </a:p>
        </p:txBody>
      </p:sp>
      <p:sp>
        <p:nvSpPr>
          <p:cNvPr id="12" name="右箭头 11"/>
          <p:cNvSpPr/>
          <p:nvPr/>
        </p:nvSpPr>
        <p:spPr>
          <a:xfrm>
            <a:off x="2614613" y="4043363"/>
            <a:ext cx="424339" cy="260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3" name=" 167"/>
          <p:cNvSpPr/>
          <p:nvPr/>
        </p:nvSpPr>
        <p:spPr>
          <a:xfrm>
            <a:off x="3129915" y="3857625"/>
            <a:ext cx="649605" cy="632460"/>
          </a:xfrm>
          <a:prstGeom prst="round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350">
              <a:solidFill>
                <a:srgbClr val="FFFFFF"/>
              </a:solidFill>
            </a:endParaRPr>
          </a:p>
        </p:txBody>
      </p:sp>
      <p:sp>
        <p:nvSpPr>
          <p:cNvPr id="14" name="文本框 13"/>
          <p:cNvSpPr txBox="1"/>
          <p:nvPr/>
        </p:nvSpPr>
        <p:spPr>
          <a:xfrm>
            <a:off x="3049905" y="3966845"/>
            <a:ext cx="809625" cy="414020"/>
          </a:xfrm>
          <a:prstGeom prst="rect">
            <a:avLst/>
          </a:prstGeom>
          <a:noFill/>
        </p:spPr>
        <p:txBody>
          <a:bodyPr wrap="square" rtlCol="0">
            <a:spAutoFit/>
          </a:bodyPr>
          <a:p>
            <a:r>
              <a:rPr lang="zh-CN" altLang="en-US" sz="2100"/>
              <a:t>模型</a:t>
            </a:r>
            <a:endParaRPr lang="zh-CN" altLang="en-US" sz="2100"/>
          </a:p>
        </p:txBody>
      </p:sp>
      <p:sp>
        <p:nvSpPr>
          <p:cNvPr id="15" name="右箭头 14"/>
          <p:cNvSpPr/>
          <p:nvPr/>
        </p:nvSpPr>
        <p:spPr>
          <a:xfrm>
            <a:off x="3887629" y="4043363"/>
            <a:ext cx="424339" cy="2600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6" name=" 16"/>
          <p:cNvSpPr/>
          <p:nvPr/>
        </p:nvSpPr>
        <p:spPr>
          <a:xfrm>
            <a:off x="4363879" y="3749040"/>
            <a:ext cx="1125855" cy="865823"/>
          </a:xfrm>
          <a:prstGeom prst="roundRect">
            <a:avLst/>
          </a:prstGeom>
          <a:solidFill>
            <a:schemeClr val="accent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350">
              <a:solidFill>
                <a:srgbClr val="FFFFFF"/>
              </a:solidFill>
            </a:endParaRPr>
          </a:p>
        </p:txBody>
      </p:sp>
      <p:sp>
        <p:nvSpPr>
          <p:cNvPr id="17" name="文本框 16"/>
          <p:cNvSpPr txBox="1"/>
          <p:nvPr/>
        </p:nvSpPr>
        <p:spPr>
          <a:xfrm>
            <a:off x="4550569" y="3816191"/>
            <a:ext cx="752951" cy="737235"/>
          </a:xfrm>
          <a:prstGeom prst="rect">
            <a:avLst/>
          </a:prstGeom>
          <a:noFill/>
        </p:spPr>
        <p:txBody>
          <a:bodyPr wrap="square" rtlCol="0">
            <a:spAutoFit/>
          </a:bodyPr>
          <a:p>
            <a:r>
              <a:rPr lang="zh-CN" altLang="en-US" sz="2100"/>
              <a:t>参数</a:t>
            </a:r>
            <a:endParaRPr lang="zh-CN" altLang="en-US" sz="2100"/>
          </a:p>
          <a:p>
            <a:r>
              <a:rPr lang="zh-CN" altLang="en-US" sz="2100"/>
              <a:t>权重</a:t>
            </a:r>
            <a:endParaRPr lang="zh-CN" altLang="en-US" sz="2100"/>
          </a:p>
        </p:txBody>
      </p:sp>
      <p:sp>
        <p:nvSpPr>
          <p:cNvPr id="18" name="右箭头 17"/>
          <p:cNvSpPr/>
          <p:nvPr/>
        </p:nvSpPr>
        <p:spPr>
          <a:xfrm rot="9300000">
            <a:off x="5486400" y="3499961"/>
            <a:ext cx="926306" cy="138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19" name=" 167"/>
          <p:cNvSpPr/>
          <p:nvPr/>
        </p:nvSpPr>
        <p:spPr>
          <a:xfrm>
            <a:off x="6494145" y="2797969"/>
            <a:ext cx="1489234" cy="1212533"/>
          </a:xfrm>
          <a:prstGeom prst="round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350">
              <a:solidFill>
                <a:srgbClr val="FFFFFF"/>
              </a:solidFill>
            </a:endParaRPr>
          </a:p>
        </p:txBody>
      </p:sp>
      <p:sp>
        <p:nvSpPr>
          <p:cNvPr id="20" name="文本框 19"/>
          <p:cNvSpPr txBox="1"/>
          <p:nvPr/>
        </p:nvSpPr>
        <p:spPr>
          <a:xfrm>
            <a:off x="6561455" y="2874010"/>
            <a:ext cx="1354455" cy="1060450"/>
          </a:xfrm>
          <a:prstGeom prst="rect">
            <a:avLst/>
          </a:prstGeom>
          <a:noFill/>
        </p:spPr>
        <p:txBody>
          <a:bodyPr wrap="square" rtlCol="0">
            <a:spAutoFit/>
          </a:bodyPr>
          <a:p>
            <a:pPr algn="ctr"/>
            <a:r>
              <a:rPr lang="zh-CN" altLang="en-US" sz="2100"/>
              <a:t>验证数据</a:t>
            </a:r>
            <a:endParaRPr lang="zh-CN" altLang="en-US" sz="2100"/>
          </a:p>
          <a:p>
            <a:pPr algn="ctr"/>
            <a:r>
              <a:rPr lang="en-US" altLang="zh-CN" sz="2100"/>
              <a:t>+</a:t>
            </a:r>
            <a:endParaRPr lang="en-US" altLang="zh-CN" sz="2100"/>
          </a:p>
          <a:p>
            <a:pPr algn="ctr"/>
            <a:r>
              <a:rPr lang="zh-CN" altLang="en-US" sz="2100"/>
              <a:t>验证标签</a:t>
            </a:r>
            <a:endParaRPr lang="zh-CN" altLang="en-US" sz="2100"/>
          </a:p>
        </p:txBody>
      </p:sp>
      <p:sp>
        <p:nvSpPr>
          <p:cNvPr id="21" name=" 167"/>
          <p:cNvSpPr/>
          <p:nvPr/>
        </p:nvSpPr>
        <p:spPr>
          <a:xfrm>
            <a:off x="6494145" y="4402455"/>
            <a:ext cx="1489234" cy="1212533"/>
          </a:xfrm>
          <a:prstGeom prst="roundRect">
            <a:avLst/>
          </a:prstGeom>
          <a:solidFill>
            <a:schemeClr val="accent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350">
              <a:solidFill>
                <a:srgbClr val="FFFFFF"/>
              </a:solidFill>
            </a:endParaRPr>
          </a:p>
        </p:txBody>
      </p:sp>
      <p:sp>
        <p:nvSpPr>
          <p:cNvPr id="22" name="文本框 21"/>
          <p:cNvSpPr txBox="1"/>
          <p:nvPr/>
        </p:nvSpPr>
        <p:spPr>
          <a:xfrm>
            <a:off x="6595110" y="4490085"/>
            <a:ext cx="1287145" cy="1060450"/>
          </a:xfrm>
          <a:prstGeom prst="rect">
            <a:avLst/>
          </a:prstGeom>
          <a:noFill/>
        </p:spPr>
        <p:txBody>
          <a:bodyPr wrap="square" rtlCol="0">
            <a:spAutoFit/>
          </a:bodyPr>
          <a:p>
            <a:pPr algn="ctr"/>
            <a:r>
              <a:rPr lang="zh-CN" altLang="en-US" sz="2100"/>
              <a:t>测试数据</a:t>
            </a:r>
            <a:endParaRPr lang="zh-CN" altLang="en-US" sz="2100"/>
          </a:p>
          <a:p>
            <a:pPr algn="ctr"/>
            <a:r>
              <a:rPr lang="en-US" altLang="zh-CN" sz="2100"/>
              <a:t>+</a:t>
            </a:r>
            <a:endParaRPr lang="en-US" altLang="zh-CN" sz="2100"/>
          </a:p>
          <a:p>
            <a:pPr algn="ctr"/>
            <a:r>
              <a:rPr lang="zh-CN" altLang="en-US" sz="2100"/>
              <a:t>测试标签</a:t>
            </a:r>
            <a:endParaRPr lang="zh-CN" altLang="en-US" sz="2100"/>
          </a:p>
        </p:txBody>
      </p:sp>
      <p:sp>
        <p:nvSpPr>
          <p:cNvPr id="24" name="右箭头 23"/>
          <p:cNvSpPr/>
          <p:nvPr/>
        </p:nvSpPr>
        <p:spPr>
          <a:xfrm rot="20100000">
            <a:off x="5581650" y="3595211"/>
            <a:ext cx="926306" cy="138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7" name="右箭头 26"/>
          <p:cNvSpPr/>
          <p:nvPr/>
        </p:nvSpPr>
        <p:spPr>
          <a:xfrm rot="12360000">
            <a:off x="5579269" y="4686300"/>
            <a:ext cx="926306" cy="1385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
        <p:nvSpPr>
          <p:cNvPr id="29" name="右箭头 28"/>
          <p:cNvSpPr/>
          <p:nvPr/>
        </p:nvSpPr>
        <p:spPr>
          <a:xfrm rot="1560000">
            <a:off x="5571173" y="4802981"/>
            <a:ext cx="926306" cy="166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ustDataLst>
      <p:tags r:id="rId1"/>
    </p:custData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723" y="1197293"/>
            <a:ext cx="2864644" cy="994410"/>
          </a:xfrm>
        </p:spPr>
        <p:txBody>
          <a:bodyPr vert="horz" wrap="square" lIns="68580" tIns="34290" rIns="68580" bIns="34290" rtlCol="0" anchor="ctr">
            <a:normAutofit fontScale="90000"/>
            <a:scene3d>
              <a:camera prst="orthographicFront"/>
              <a:lightRig rig="threePt" dir="t"/>
            </a:scene3d>
          </a:bodyPr>
          <a:lstStyle/>
          <a:p>
            <a:r>
              <a:rPr lang="zh-CN" altLang="en-US" b="1" u="sng"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人体活动识别</a:t>
            </a:r>
            <a:endParaRPr lang="zh-CN" altLang="en-US" b="1" u="sng"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3" name=" 3"/>
          <p:cNvSpPr/>
          <p:nvPr/>
        </p:nvSpPr>
        <p:spPr>
          <a:xfrm>
            <a:off x="740886" y="2733675"/>
            <a:ext cx="2827496" cy="1367790"/>
          </a:xfrm>
          <a:prstGeom prst="roundRect">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350">
              <a:solidFill>
                <a:srgbClr val="FFFFFF"/>
              </a:solidFill>
            </a:endParaRPr>
          </a:p>
        </p:txBody>
      </p:sp>
      <p:sp>
        <p:nvSpPr>
          <p:cNvPr id="4" name="文本框 3"/>
          <p:cNvSpPr txBox="1"/>
          <p:nvPr/>
        </p:nvSpPr>
        <p:spPr>
          <a:xfrm>
            <a:off x="953294" y="2829401"/>
            <a:ext cx="2615089" cy="119888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数据采集</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       固定在腰间的带有陀螺仪和加速器传感器的手机</a:t>
            </a:r>
            <a:endParaRPr lang="zh-CN" altLang="en-US">
              <a:latin typeface="微软雅黑" panose="020B0503020204020204" charset="-122"/>
              <a:ea typeface="微软雅黑" panose="020B0503020204020204" charset="-122"/>
            </a:endParaRPr>
          </a:p>
        </p:txBody>
      </p:sp>
      <p:sp>
        <p:nvSpPr>
          <p:cNvPr id="5" name=" 5"/>
          <p:cNvSpPr/>
          <p:nvPr/>
        </p:nvSpPr>
        <p:spPr>
          <a:xfrm>
            <a:off x="3849846" y="2471738"/>
            <a:ext cx="1532573" cy="1864519"/>
          </a:xfrm>
          <a:prstGeom prst="round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350">
              <a:solidFill>
                <a:srgbClr val="FFFFFF"/>
              </a:solidFill>
            </a:endParaRPr>
          </a:p>
        </p:txBody>
      </p:sp>
      <p:sp>
        <p:nvSpPr>
          <p:cNvPr id="6" name="文本框 5"/>
          <p:cNvSpPr txBox="1"/>
          <p:nvPr/>
        </p:nvSpPr>
        <p:spPr>
          <a:xfrm>
            <a:off x="3867468" y="2575560"/>
            <a:ext cx="1515428" cy="2030095"/>
          </a:xfrm>
          <a:prstGeom prst="rect">
            <a:avLst/>
          </a:prstGeom>
          <a:noFill/>
        </p:spPr>
        <p:txBody>
          <a:bodyPr wrap="square" rtlCol="0">
            <a:spAutoFit/>
          </a:bodyPr>
          <a:p>
            <a:r>
              <a:rPr lang="zh-CN" altLang="en-US" sz="2100" b="1"/>
              <a:t>模型：</a:t>
            </a:r>
            <a:endParaRPr lang="zh-CN" altLang="en-US" sz="2100" b="1"/>
          </a:p>
          <a:p>
            <a:r>
              <a:rPr lang="zh-CN" altLang="en-US" sz="2100"/>
              <a:t>    决策树</a:t>
            </a:r>
            <a:endParaRPr lang="zh-CN" altLang="en-US" sz="2100"/>
          </a:p>
          <a:p>
            <a:r>
              <a:rPr lang="en-US" altLang="zh-CN" sz="2100"/>
              <a:t>    Lasso</a:t>
            </a:r>
            <a:endParaRPr lang="en-US" altLang="zh-CN" sz="2100"/>
          </a:p>
          <a:p>
            <a:r>
              <a:rPr lang="zh-CN" altLang="en-US" sz="2100"/>
              <a:t>    随机森林</a:t>
            </a:r>
            <a:endParaRPr lang="zh-CN" altLang="en-US" sz="2100"/>
          </a:p>
          <a:p>
            <a:r>
              <a:rPr lang="en-US" altLang="zh-CN" sz="2100"/>
              <a:t>    SVM</a:t>
            </a:r>
            <a:endParaRPr lang="en-US" altLang="zh-CN" sz="2100"/>
          </a:p>
        </p:txBody>
      </p:sp>
      <p:pic>
        <p:nvPicPr>
          <p:cNvPr id="31" name="图片 31"/>
          <p:cNvPicPr>
            <a:picLocks noChangeAspect="1"/>
          </p:cNvPicPr>
          <p:nvPr/>
        </p:nvPicPr>
        <p:blipFill>
          <a:blip r:embed="rId1"/>
          <a:stretch>
            <a:fillRect/>
          </a:stretch>
        </p:blipFill>
        <p:spPr>
          <a:xfrm>
            <a:off x="5794375" y="2966085"/>
            <a:ext cx="2494121" cy="875348"/>
          </a:xfrm>
          <a:prstGeom prst="rect">
            <a:avLst/>
          </a:prstGeom>
          <a:noFill/>
          <a:ln w="9525">
            <a:noFill/>
          </a:ln>
        </p:spPr>
      </p:pic>
      <p:sp>
        <p:nvSpPr>
          <p:cNvPr id="8" name="右箭头 7"/>
          <p:cNvSpPr/>
          <p:nvPr/>
        </p:nvSpPr>
        <p:spPr>
          <a:xfrm>
            <a:off x="3620294" y="3304223"/>
            <a:ext cx="190500" cy="164783"/>
          </a:xfrm>
          <a:prstGeom prst="rightArrow">
            <a:avLst/>
          </a:prstGeom>
        </p:spPr>
        <p:style>
          <a:lnRef idx="3">
            <a:schemeClr val="lt1"/>
          </a:lnRef>
          <a:fillRef idx="1">
            <a:schemeClr val="dk1"/>
          </a:fillRef>
          <a:effectRef idx="1">
            <a:schemeClr val="dk1"/>
          </a:effectRef>
          <a:fontRef idx="minor">
            <a:schemeClr val="lt1"/>
          </a:fontRef>
        </p:style>
        <p:txBody>
          <a:bodyPr rtlCol="0" anchor="ctr"/>
          <a:p>
            <a:pPr algn="ctr"/>
            <a:endParaRPr lang="zh-CN" altLang="en-US" sz="1350"/>
          </a:p>
        </p:txBody>
      </p:sp>
      <p:sp>
        <p:nvSpPr>
          <p:cNvPr id="9" name="右箭头 8"/>
          <p:cNvSpPr/>
          <p:nvPr/>
        </p:nvSpPr>
        <p:spPr>
          <a:xfrm>
            <a:off x="5493385" y="3304223"/>
            <a:ext cx="190500" cy="164783"/>
          </a:xfrm>
          <a:prstGeom prst="rightArrow">
            <a:avLst/>
          </a:prstGeom>
        </p:spPr>
        <p:style>
          <a:lnRef idx="3">
            <a:schemeClr val="lt1"/>
          </a:lnRef>
          <a:fillRef idx="1">
            <a:schemeClr val="dk1"/>
          </a:fillRef>
          <a:effectRef idx="1">
            <a:schemeClr val="dk1"/>
          </a:effectRef>
          <a:fontRef idx="minor">
            <a:schemeClr val="lt1"/>
          </a:fontRef>
        </p:style>
        <p:txBody>
          <a:bodyPr rtlCol="0" anchor="ctr"/>
          <a:p>
            <a:pPr algn="ctr"/>
            <a:endParaRPr lang="zh-CN" altLang="en-US" sz="1350"/>
          </a:p>
        </p:txBody>
      </p:sp>
      <p:sp>
        <p:nvSpPr>
          <p:cNvPr id="228" name=" 228"/>
          <p:cNvSpPr/>
          <p:nvPr/>
        </p:nvSpPr>
        <p:spPr>
          <a:xfrm>
            <a:off x="1030923" y="4626293"/>
            <a:ext cx="2189798" cy="1098709"/>
          </a:xfrm>
          <a:prstGeom prst="wedgeRectCallout">
            <a:avLst>
              <a:gd name="adj1" fmla="val -1326"/>
              <a:gd name="adj2" fmla="val -99544"/>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1350">
              <a:solidFill>
                <a:srgbClr val="FFFFFF"/>
              </a:solidFill>
            </a:endParaRPr>
          </a:p>
        </p:txBody>
      </p:sp>
      <p:sp>
        <p:nvSpPr>
          <p:cNvPr id="25" name="文本框 24"/>
          <p:cNvSpPr txBox="1"/>
          <p:nvPr/>
        </p:nvSpPr>
        <p:spPr>
          <a:xfrm>
            <a:off x="1114743" y="4726305"/>
            <a:ext cx="2294096" cy="922020"/>
          </a:xfrm>
          <a:prstGeom prst="rect">
            <a:avLst/>
          </a:prstGeom>
          <a:noFill/>
        </p:spPr>
        <p:txBody>
          <a:bodyPr wrap="square" rtlCol="0">
            <a:spAutoFit/>
          </a:bodyPr>
          <a:p>
            <a:r>
              <a:rPr lang="zh-CN" altLang="en-US" b="1"/>
              <a:t>活动动作：</a:t>
            </a:r>
            <a:endParaRPr lang="zh-CN" altLang="en-US" b="1"/>
          </a:p>
          <a:p>
            <a:r>
              <a:rPr lang="zh-CN" altLang="en-US"/>
              <a:t>行走，上楼，下楼，站立，平躺，坐下</a:t>
            </a:r>
            <a:endParaRPr lang="zh-CN" altLang="en-US"/>
          </a:p>
        </p:txBody>
      </p:sp>
      <p:pic>
        <p:nvPicPr>
          <p:cNvPr id="26" name="图片 31"/>
          <p:cNvPicPr>
            <a:picLocks noChangeAspect="1"/>
          </p:cNvPicPr>
          <p:nvPr/>
        </p:nvPicPr>
        <p:blipFill>
          <a:blip r:embed="rId1"/>
          <a:stretch>
            <a:fillRect/>
          </a:stretch>
        </p:blipFill>
        <p:spPr>
          <a:xfrm>
            <a:off x="1169511" y="2338070"/>
            <a:ext cx="6804660" cy="2388394"/>
          </a:xfrm>
          <a:prstGeom prst="rect">
            <a:avLst/>
          </a:prstGeom>
          <a:noFill/>
          <a:ln w="9525">
            <a:noFill/>
          </a:ln>
        </p:spPr>
      </p:pic>
      <p:sp>
        <p:nvSpPr>
          <p:cNvPr id="7" name="矩形 6"/>
          <p:cNvSpPr/>
          <p:nvPr/>
        </p:nvSpPr>
        <p:spPr>
          <a:xfrm>
            <a:off x="3409315" y="2829560"/>
            <a:ext cx="996950" cy="448310"/>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strVal val="#ppt_w*0.05"/>
                                          </p:val>
                                        </p:tav>
                                        <p:tav tm="100000">
                                          <p:val>
                                            <p:strVal val="#ppt_w"/>
                                          </p:val>
                                        </p:tav>
                                      </p:tavLst>
                                    </p:anim>
                                    <p:anim calcmode="lin" valueType="num">
                                      <p:cBhvr>
                                        <p:cTn id="8" dur="500" fill="hold"/>
                                        <p:tgtEl>
                                          <p:spTgt spid="26"/>
                                        </p:tgtEl>
                                        <p:attrNameLst>
                                          <p:attrName>ppt_h</p:attrName>
                                        </p:attrNameLst>
                                      </p:cBhvr>
                                      <p:tavLst>
                                        <p:tav tm="0">
                                          <p:val>
                                            <p:strVal val="#ppt_h"/>
                                          </p:val>
                                        </p:tav>
                                        <p:tav tm="100000">
                                          <p:val>
                                            <p:strVal val="#ppt_h"/>
                                          </p:val>
                                        </p:tav>
                                      </p:tavLst>
                                    </p:anim>
                                    <p:anim calcmode="lin" valueType="num">
                                      <p:cBhvr>
                                        <p:cTn id="9" dur="500" fill="hold"/>
                                        <p:tgtEl>
                                          <p:spTgt spid="26"/>
                                        </p:tgtEl>
                                        <p:attrNameLst>
                                          <p:attrName>ppt_x</p:attrName>
                                        </p:attrNameLst>
                                      </p:cBhvr>
                                      <p:tavLst>
                                        <p:tav tm="0">
                                          <p:val>
                                            <p:strVal val="#ppt_x-.2"/>
                                          </p:val>
                                        </p:tav>
                                        <p:tav tm="100000">
                                          <p:val>
                                            <p:strVal val="#ppt_x"/>
                                          </p:val>
                                        </p:tav>
                                      </p:tavLst>
                                    </p:anim>
                                    <p:anim calcmode="lin" valueType="num">
                                      <p:cBhvr>
                                        <p:cTn id="10" dur="500" fill="hold"/>
                                        <p:tgtEl>
                                          <p:spTgt spid="26"/>
                                        </p:tgtEl>
                                        <p:attrNameLst>
                                          <p:attrName>ppt_y</p:attrName>
                                        </p:attrNameLst>
                                      </p:cBhvr>
                                      <p:tavLst>
                                        <p:tav tm="0">
                                          <p:val>
                                            <p:strVal val="#ppt_y"/>
                                          </p:val>
                                        </p:tav>
                                        <p:tav tm="100000">
                                          <p:val>
                                            <p:strVal val="#ppt_y"/>
                                          </p:val>
                                        </p:tav>
                                      </p:tavLst>
                                    </p:anim>
                                    <p:animEffect transition="in" filter="fade">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grpId="18"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anim calcmode="lin" valueType="num">
                                      <p:cBhvr>
                                        <p:cTn id="17" dur="500" fill="hold"/>
                                        <p:tgtEl>
                                          <p:spTgt spid="7"/>
                                        </p:tgtEl>
                                        <p:attrNameLst>
                                          <p:attrName>ppt_x</p:attrName>
                                        </p:attrNameLst>
                                      </p:cBhvr>
                                      <p:tavLst>
                                        <p:tav tm="0">
                                          <p:val>
                                            <p:strVal val="#ppt_x"/>
                                          </p:val>
                                        </p:tav>
                                        <p:tav tm="100000">
                                          <p:val>
                                            <p:strVal val="#ppt_x"/>
                                          </p:val>
                                        </p:tav>
                                      </p:tavLst>
                                    </p:anim>
                                    <p:anim calcmode="lin" valueType="num">
                                      <p:cBhvr>
                                        <p:cTn id="18"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4" presetClass="exit" presetSubtype="0" decel="100000" fill="hold" nodeType="clickEffect">
                                  <p:stCondLst>
                                    <p:cond delay="0"/>
                                  </p:stCondLst>
                                  <p:childTnLst>
                                    <p:anim calcmode="lin" valueType="num">
                                      <p:cBhvr>
                                        <p:cTn id="22" dur="500"/>
                                        <p:tgtEl>
                                          <p:spTgt spid="26"/>
                                        </p:tgtEl>
                                        <p:attrNameLst>
                                          <p:attrName>ppt_w</p:attrName>
                                        </p:attrNameLst>
                                      </p:cBhvr>
                                      <p:tavLst>
                                        <p:tav tm="0">
                                          <p:val>
                                            <p:strVal val="ppt_w"/>
                                          </p:val>
                                        </p:tav>
                                        <p:tav tm="100000">
                                          <p:val>
                                            <p:strVal val="ppt_w*0.05"/>
                                          </p:val>
                                        </p:tav>
                                      </p:tavLst>
                                    </p:anim>
                                    <p:anim calcmode="lin" valueType="num">
                                      <p:cBhvr>
                                        <p:cTn id="23" dur="500"/>
                                        <p:tgtEl>
                                          <p:spTgt spid="26"/>
                                        </p:tgtEl>
                                        <p:attrNameLst>
                                          <p:attrName>ppt_h</p:attrName>
                                        </p:attrNameLst>
                                      </p:cBhvr>
                                      <p:tavLst>
                                        <p:tav tm="0">
                                          <p:val>
                                            <p:strVal val="ppt_h"/>
                                          </p:val>
                                        </p:tav>
                                        <p:tav tm="100000">
                                          <p:val>
                                            <p:strVal val="ppt_h"/>
                                          </p:val>
                                        </p:tav>
                                      </p:tavLst>
                                    </p:anim>
                                    <p:anim calcmode="lin" valueType="num">
                                      <p:cBhvr>
                                        <p:cTn id="24" dur="500"/>
                                        <p:tgtEl>
                                          <p:spTgt spid="26"/>
                                        </p:tgtEl>
                                        <p:attrNameLst>
                                          <p:attrName>ppt_x</p:attrName>
                                        </p:attrNameLst>
                                      </p:cBhvr>
                                      <p:tavLst>
                                        <p:tav tm="0">
                                          <p:val>
                                            <p:strVal val="ppt_x"/>
                                          </p:val>
                                        </p:tav>
                                        <p:tav tm="100000">
                                          <p:val>
                                            <p:strVal val="ppt_x-.2"/>
                                          </p:val>
                                        </p:tav>
                                      </p:tavLst>
                                    </p:anim>
                                    <p:anim calcmode="lin" valueType="num">
                                      <p:cBhvr>
                                        <p:cTn id="25" dur="500"/>
                                        <p:tgtEl>
                                          <p:spTgt spid="26"/>
                                        </p:tgtEl>
                                        <p:attrNameLst>
                                          <p:attrName>ppt_y</p:attrName>
                                        </p:attrNameLst>
                                      </p:cBhvr>
                                      <p:tavLst>
                                        <p:tav tm="0">
                                          <p:val>
                                            <p:strVal val="ppt_y"/>
                                          </p:val>
                                        </p:tav>
                                        <p:tav tm="100000">
                                          <p:val>
                                            <p:strVal val="ppt_y"/>
                                          </p:val>
                                        </p:tav>
                                      </p:tavLst>
                                    </p:anim>
                                    <p:animEffect transition="out" filter="fade">
                                      <p:cBhvr>
                                        <p:cTn id="26" dur="500"/>
                                        <p:tgtEl>
                                          <p:spTgt spid="26"/>
                                        </p:tgtEl>
                                      </p:cBhvr>
                                    </p:animEffect>
                                    <p:set>
                                      <p:cBhvr>
                                        <p:cTn id="27" dur="1" fill="hold">
                                          <p:stCondLst>
                                            <p:cond delay="499"/>
                                          </p:stCondLst>
                                        </p:cTn>
                                        <p:tgtEl>
                                          <p:spTgt spid="26"/>
                                        </p:tgtEl>
                                        <p:attrNameLst>
                                          <p:attrName>style.visibility</p:attrName>
                                        </p:attrNameLst>
                                      </p:cBhvr>
                                      <p:to>
                                        <p:strVal val="hidden"/>
                                      </p:to>
                                    </p:set>
                                  </p:childTnLst>
                                </p:cTn>
                              </p:par>
                              <p:par>
                                <p:cTn id="28" presetID="54" presetClass="exit" presetSubtype="0" decel="100000" fill="hold" grpId="19" nodeType="withEffect">
                                  <p:stCondLst>
                                    <p:cond delay="0"/>
                                  </p:stCondLst>
                                  <p:childTnLst>
                                    <p:anim calcmode="lin" valueType="num">
                                      <p:cBhvr>
                                        <p:cTn id="29" dur="500"/>
                                        <p:tgtEl>
                                          <p:spTgt spid="7"/>
                                        </p:tgtEl>
                                        <p:attrNameLst>
                                          <p:attrName>ppt_w</p:attrName>
                                        </p:attrNameLst>
                                      </p:cBhvr>
                                      <p:tavLst>
                                        <p:tav tm="0">
                                          <p:val>
                                            <p:strVal val="ppt_w"/>
                                          </p:val>
                                        </p:tav>
                                        <p:tav tm="100000">
                                          <p:val>
                                            <p:strVal val="ppt_w*0.05"/>
                                          </p:val>
                                        </p:tav>
                                      </p:tavLst>
                                    </p:anim>
                                    <p:anim calcmode="lin" valueType="num">
                                      <p:cBhvr>
                                        <p:cTn id="30" dur="500"/>
                                        <p:tgtEl>
                                          <p:spTgt spid="7"/>
                                        </p:tgtEl>
                                        <p:attrNameLst>
                                          <p:attrName>ppt_h</p:attrName>
                                        </p:attrNameLst>
                                      </p:cBhvr>
                                      <p:tavLst>
                                        <p:tav tm="0">
                                          <p:val>
                                            <p:strVal val="ppt_h"/>
                                          </p:val>
                                        </p:tav>
                                        <p:tav tm="100000">
                                          <p:val>
                                            <p:strVal val="ppt_h"/>
                                          </p:val>
                                        </p:tav>
                                      </p:tavLst>
                                    </p:anim>
                                    <p:anim calcmode="lin" valueType="num">
                                      <p:cBhvr>
                                        <p:cTn id="31" dur="500"/>
                                        <p:tgtEl>
                                          <p:spTgt spid="7"/>
                                        </p:tgtEl>
                                        <p:attrNameLst>
                                          <p:attrName>ppt_x</p:attrName>
                                        </p:attrNameLst>
                                      </p:cBhvr>
                                      <p:tavLst>
                                        <p:tav tm="0">
                                          <p:val>
                                            <p:strVal val="ppt_x"/>
                                          </p:val>
                                        </p:tav>
                                        <p:tav tm="100000">
                                          <p:val>
                                            <p:strVal val="ppt_x-.2"/>
                                          </p:val>
                                        </p:tav>
                                      </p:tavLst>
                                    </p:anim>
                                    <p:anim calcmode="lin" valueType="num">
                                      <p:cBhvr>
                                        <p:cTn id="32" dur="500"/>
                                        <p:tgtEl>
                                          <p:spTgt spid="7"/>
                                        </p:tgtEl>
                                        <p:attrNameLst>
                                          <p:attrName>ppt_y</p:attrName>
                                        </p:attrNameLst>
                                      </p:cBhvr>
                                      <p:tavLst>
                                        <p:tav tm="0">
                                          <p:val>
                                            <p:strVal val="ppt_y"/>
                                          </p:val>
                                        </p:tav>
                                        <p:tav tm="100000">
                                          <p:val>
                                            <p:strVal val="ppt_y"/>
                                          </p:val>
                                        </p:tav>
                                      </p:tavLst>
                                    </p:anim>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P spid="7" grpId="11" animBg="1"/>
      <p:bldP spid="7" grpId="12" animBg="1"/>
      <p:bldP spid="7" grpId="13" animBg="1"/>
      <p:bldP spid="7" grpId="14" animBg="1"/>
      <p:bldP spid="7" grpId="15" animBg="1"/>
      <p:bldP spid="7" grpId="16" animBg="1"/>
      <p:bldP spid="7" grpId="17" animBg="1"/>
      <p:bldP spid="7" grpId="18" bldLvl="0" animBg="1"/>
      <p:bldP spid="7" grpId="19" bldLvl="0" animBg="1"/>
    </p:bldLst>
  </p:timing>
</p:sld>
</file>

<file path=ppt/tags/tag1.xml><?xml version="1.0" encoding="utf-8"?>
<p:tagLst xmlns:p="http://schemas.openxmlformats.org/presentationml/2006/main">
  <p:tag name="KSO_WM_TAG_VERSION" val="1.0"/>
  <p:tag name="KSO_WM_TEMPLATE_CATEGORY" val="basetag"/>
  <p:tag name="KSO_WM_TEMPLATE_INDEX" val="20161333"/>
</p:tagLst>
</file>

<file path=ppt/tags/tag10.xml><?xml version="1.0" encoding="utf-8"?>
<p:tagLst xmlns:p="http://schemas.openxmlformats.org/presentationml/2006/main">
  <p:tag name="KSO_WM_TEMPLATE_CATEGORY" val="basetag"/>
  <p:tag name="KSO_WM_TEMPLATE_INDEX" val="20161333"/>
  <p:tag name="KSO_WM_TAG_VERSION" val="1.0"/>
  <p:tag name="KSO_WM_SLIDE_ID" val="basetag20161333_7"/>
  <p:tag name="KSO_WM_SLIDE_INDEX" val="7"/>
  <p:tag name="KSO_WM_SLIDE_ITEM_CNT" val="0"/>
  <p:tag name="KSO_WM_SLIDE_TYPE" val="sectionTitle"/>
  <p:tag name="KSO_WM_BEAUTIFY_FLAG" val="#wm#"/>
</p:tagLst>
</file>

<file path=ppt/tags/tag11.xml><?xml version="1.0" encoding="utf-8"?>
<p:tagLst xmlns:p="http://schemas.openxmlformats.org/presentationml/2006/main">
  <p:tag name="KSO_WM_TEMPLATE_CATEGORY" val="basetag"/>
  <p:tag name="KSO_WM_TEMPLATE_INDEX" val="20161333"/>
  <p:tag name="KSO_WM_TAG_VERSION" val="1.0"/>
  <p:tag name="KSO_WM_SLIDE_ID" val="basetag20161333_3"/>
  <p:tag name="KSO_WM_SLIDE_INDEX" val="3"/>
  <p:tag name="KSO_WM_SLIDE_ITEM_CNT" val="0"/>
  <p:tag name="KSO_WM_SLIDE_TYPE" val="text"/>
  <p:tag name="KSO_WM_BEAUTIFY_FLAG" val="#wm#"/>
</p:tagLst>
</file>

<file path=ppt/tags/tag12.xml><?xml version="1.0" encoding="utf-8"?>
<p:tagLst xmlns:p="http://schemas.openxmlformats.org/presentationml/2006/main">
  <p:tag name="KSO_WM_TEMPLATE_CATEGORY" val="basetag"/>
  <p:tag name="KSO_WM_TEMPLATE_INDEX" val="20161333"/>
  <p:tag name="KSO_WM_TAG_VERSION" val="1.0"/>
  <p:tag name="KSO_WM_SLIDE_ID" val="basetag20161333_3"/>
  <p:tag name="KSO_WM_SLIDE_INDEX" val="3"/>
  <p:tag name="KSO_WM_SLIDE_ITEM_CNT" val="0"/>
  <p:tag name="KSO_WM_SLIDE_TYPE" val="text"/>
  <p:tag name="KSO_WM_BEAUTIFY_FLAG" val="#wm#"/>
</p:tagLst>
</file>

<file path=ppt/tags/tag13.xml><?xml version="1.0" encoding="utf-8"?>
<p:tagLst xmlns:p="http://schemas.openxmlformats.org/presentationml/2006/main">
  <p:tag name="KSO_WM_TEMPLATE_CATEGORY" val="basetag"/>
  <p:tag name="KSO_WM_TEMPLATE_INDEX" val="20161333"/>
  <p:tag name="KSO_WM_TAG_VERSION" val="1.0"/>
  <p:tag name="KSO_WM_SLIDE_ID" val="basetag20161333_7"/>
  <p:tag name="KSO_WM_SLIDE_INDEX" val="7"/>
  <p:tag name="KSO_WM_SLIDE_ITEM_CNT" val="0"/>
  <p:tag name="KSO_WM_SLIDE_TYPE" val="sectionTitle"/>
  <p:tag name="KSO_WM_BEAUTIFY_FLAG" val="#wm#"/>
</p:tagLst>
</file>

<file path=ppt/tags/tag14.xml><?xml version="1.0" encoding="utf-8"?>
<p:tagLst xmlns:p="http://schemas.openxmlformats.org/presentationml/2006/main">
  <p:tag name="KSO_WM_TEMPLATE_CATEGORY" val="basetag"/>
  <p:tag name="KSO_WM_TEMPLATE_INDEX" val="20161333"/>
  <p:tag name="KSO_WM_TAG_VERSION" val="1.0"/>
  <p:tag name="KSO_WM_SLIDE_ID" val="basetag20161333_3"/>
  <p:tag name="KSO_WM_SLIDE_INDEX" val="3"/>
  <p:tag name="KSO_WM_SLIDE_ITEM_CNT" val="0"/>
  <p:tag name="KSO_WM_SLIDE_TYPE" val="text"/>
  <p:tag name="KSO_WM_BEAUTIFY_FLAG" val="#wm#"/>
</p:tagLst>
</file>

<file path=ppt/tags/tag15.xml><?xml version="1.0" encoding="utf-8"?>
<p:tagLst xmlns:p="http://schemas.openxmlformats.org/presentationml/2006/main">
  <p:tag name="KSO_WM_TEMPLATE_CATEGORY" val="basetag"/>
  <p:tag name="KSO_WM_TEMPLATE_INDEX" val="20161333"/>
  <p:tag name="KSO_WM_TAG_VERSION" val="1.0"/>
  <p:tag name="KSO_WM_SLIDE_ID" val="basetag20161333_3"/>
  <p:tag name="KSO_WM_SLIDE_INDEX" val="3"/>
  <p:tag name="KSO_WM_SLIDE_ITEM_CNT" val="0"/>
  <p:tag name="KSO_WM_SLIDE_TYPE" val="text"/>
  <p:tag name="KSO_WM_BEAUTIFY_FLAG" val="#wm#"/>
</p:tagLst>
</file>

<file path=ppt/tags/tag16.xml><?xml version="1.0" encoding="utf-8"?>
<p:tagLst xmlns:p="http://schemas.openxmlformats.org/presentationml/2006/main">
  <p:tag name="KSO_WM_TEMPLATE_CATEGORY" val="basetag"/>
  <p:tag name="KSO_WM_TEMPLATE_INDEX" val="20161333"/>
  <p:tag name="KSO_WM_TAG_VERSION" val="1.0"/>
  <p:tag name="KSO_WM_SLIDE_ID" val="basetag20161333_3"/>
  <p:tag name="KSO_WM_SLIDE_INDEX" val="3"/>
  <p:tag name="KSO_WM_SLIDE_ITEM_CNT" val="0"/>
  <p:tag name="KSO_WM_SLIDE_TYPE" val="text"/>
  <p:tag name="KSO_WM_BEAUTIFY_FLAG" val="#wm#"/>
</p:tagLst>
</file>

<file path=ppt/tags/tag17.xml><?xml version="1.0" encoding="utf-8"?>
<p:tagLst xmlns:p="http://schemas.openxmlformats.org/presentationml/2006/main">
  <p:tag name="KSO_WM_TEMPLATE_CATEGORY" val="basetag"/>
  <p:tag name="KSO_WM_TEMPLATE_INDEX" val="20161333"/>
  <p:tag name="KSO_WM_TAG_VERSION" val="1.0"/>
  <p:tag name="KSO_WM_SLIDE_ID" val="basetag20161333_3"/>
  <p:tag name="KSO_WM_SLIDE_INDEX" val="3"/>
  <p:tag name="KSO_WM_SLIDE_ITEM_CNT" val="0"/>
  <p:tag name="KSO_WM_SLIDE_TYPE" val="text"/>
  <p:tag name="KSO_WM_BEAUTIFY_FLAG" val="#wm#"/>
</p:tagLst>
</file>

<file path=ppt/tags/tag18.xml><?xml version="1.0" encoding="utf-8"?>
<p:tagLst xmlns:p="http://schemas.openxmlformats.org/presentationml/2006/main">
  <p:tag name="KSO_WM_TEMPLATE_CATEGORY" val="basetag"/>
  <p:tag name="KSO_WM_TEMPLATE_INDEX" val="20161333"/>
  <p:tag name="KSO_WM_TAG_VERSION" val="1.0"/>
  <p:tag name="KSO_WM_SLIDE_ID" val="basetag20161333_7"/>
  <p:tag name="KSO_WM_SLIDE_INDEX" val="7"/>
  <p:tag name="KSO_WM_SLIDE_ITEM_CNT" val="0"/>
  <p:tag name="KSO_WM_SLIDE_TYPE" val="sectionTitle"/>
  <p:tag name="KSO_WM_BEAUTIFY_FLAG" val="#wm#"/>
</p:tagLst>
</file>

<file path=ppt/tags/tag19.xml><?xml version="1.0" encoding="utf-8"?>
<p:tagLst xmlns:p="http://schemas.openxmlformats.org/presentationml/2006/main">
  <p:tag name="KSO_WM_TEMPLATE_CATEGORY" val="basetag"/>
  <p:tag name="KSO_WM_TEMPLATE_INDEX" val="20161333"/>
  <p:tag name="KSO_WM_TAG_VERSION" val="1.0"/>
  <p:tag name="KSO_WM_SLIDE_ID" val="basetag20161333_8"/>
  <p:tag name="KSO_WM_SLIDE_INDEX" val="8"/>
  <p:tag name="KSO_WM_SLIDE_ITEM_CNT" val="0"/>
  <p:tag name="KSO_WM_SLIDE_TYPE" val="text"/>
  <p:tag name="KSO_WM_BEAUTIFY_FLAG" val="#wm#"/>
</p:tagLst>
</file>

<file path=ppt/tags/tag2.xml><?xml version="1.0" encoding="utf-8"?>
<p:tagLst xmlns:p="http://schemas.openxmlformats.org/presentationml/2006/main">
  <p:tag name="KSO_WM_TAG_VERSION" val="1.0"/>
  <p:tag name="KSO_WM_TEMPLATE_CATEGORY" val="basetag"/>
  <p:tag name="KSO_WM_TEMPLATE_INDEX" val="20161333"/>
</p:tagLst>
</file>

<file path=ppt/tags/tag20.xml><?xml version="1.0" encoding="utf-8"?>
<p:tagLst xmlns:p="http://schemas.openxmlformats.org/presentationml/2006/main">
  <p:tag name="KSO_WM_TEMPLATE_CATEGORY" val="basetag"/>
  <p:tag name="KSO_WM_TEMPLATE_INDEX" val="20161333"/>
  <p:tag name="KSO_WM_TAG_VERSION" val="1.0"/>
  <p:tag name="KSO_WM_SLIDE_ID" val="basetag20161333_27"/>
  <p:tag name="KSO_WM_SLIDE_INDEX" val="27"/>
  <p:tag name="KSO_WM_SLIDE_ITEM_CNT" val="0"/>
  <p:tag name="KSO_WM_SLIDE_TYPE" val="endPage"/>
  <p:tag name="KSO_WM_BEAUTIFY_FLAG" val="#wm#"/>
</p:tagLst>
</file>

<file path=ppt/tags/tag3.xml><?xml version="1.0" encoding="utf-8"?>
<p:tagLst xmlns:p="http://schemas.openxmlformats.org/presentationml/2006/main">
  <p:tag name="KSO_WM_TEMPLATE_CATEGORY" val="basetag"/>
  <p:tag name="KSO_WM_TEMPLATE_INDEX" val="20161333"/>
  <p:tag name="KSO_WM_TAG_VERSION" val="1.0"/>
  <p:tag name="KSO_WM_TEMPLATE_THUMBS_INDEX" val="1、2、3、4、5、6、7、9、10、13、14、15、16、17、18、20、27"/>
  <p:tag name="KSO_WM_BEAUTIFY_FLAG" val="#wm#"/>
</p:tagLst>
</file>

<file path=ppt/tags/tag4.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 name="KSO_WM_TEMPLATE_CATEGORY" val="basetag"/>
  <p:tag name="KSO_WM_TEMPLATE_INDEX" val="20161333"/>
</p:tagLst>
</file>

<file path=ppt/tags/tag5.xml><?xml version="1.0" encoding="utf-8"?>
<p:tagLst xmlns:p="http://schemas.openxmlformats.org/presentationml/2006/main">
  <p:tag name="KSO_WM_TEMPLATE_CATEGORY" val="basetag"/>
  <p:tag name="KSO_WM_TEMPLATE_INDEX" val="20161333"/>
  <p:tag name="KSO_WM_TAG_VERSION" val="1.0"/>
  <p:tag name="KSO_WM_SLIDE_ID" val="basetag20161333_6"/>
  <p:tag name="KSO_WM_SLIDE_INDEX" val="6"/>
  <p:tag name="KSO_WM_SLIDE_ITEM_CNT" val="0"/>
  <p:tag name="KSO_WM_SLIDE_TYPE" val="contents"/>
  <p:tag name="KSO_WM_BEAUTIFY_FLAG" val="#wm#"/>
</p:tagLst>
</file>

<file path=ppt/tags/tag6.xml><?xml version="1.0" encoding="utf-8"?>
<p:tagLst xmlns:p="http://schemas.openxmlformats.org/presentationml/2006/main">
  <p:tag name="KSO_WM_TEMPLATE_CATEGORY" val="basetag"/>
  <p:tag name="KSO_WM_TEMPLATE_INDEX" val="20161333"/>
  <p:tag name="KSO_WM_TAG_VERSION" val="1.0"/>
  <p:tag name="KSO_WM_SLIDE_ID" val="basetag20161333_7"/>
  <p:tag name="KSO_WM_SLIDE_INDEX" val="7"/>
  <p:tag name="KSO_WM_SLIDE_ITEM_CNT" val="0"/>
  <p:tag name="KSO_WM_SLIDE_TYPE" val="sectionTitle"/>
  <p:tag name="KSO_WM_BEAUTIFY_FLAG" val="#wm#"/>
</p:tagLst>
</file>

<file path=ppt/tags/tag7.xml><?xml version="1.0" encoding="utf-8"?>
<p:tagLst xmlns:p="http://schemas.openxmlformats.org/presentationml/2006/main">
  <p:tag name="KSO_WM_TEMPLATE_CATEGORY" val="basetag"/>
  <p:tag name="KSO_WM_TEMPLATE_INDEX" val="20161333"/>
  <p:tag name="KSO_WM_TAG_VERSION" val="1.0"/>
  <p:tag name="KSO_WM_SLIDE_ID" val="basetag20161333_3"/>
  <p:tag name="KSO_WM_SLIDE_INDEX" val="3"/>
  <p:tag name="KSO_WM_SLIDE_ITEM_CNT" val="0"/>
  <p:tag name="KSO_WM_SLIDE_TYPE" val="text"/>
  <p:tag name="KSO_WM_BEAUTIFY_FLAG" val="#wm#"/>
</p:tagLst>
</file>

<file path=ppt/tags/tag8.xml><?xml version="1.0" encoding="utf-8"?>
<p:tagLst xmlns:p="http://schemas.openxmlformats.org/presentationml/2006/main">
  <p:tag name="KSO_WM_TEMPLATE_CATEGORY" val="basetag"/>
  <p:tag name="KSO_WM_TEMPLATE_INDEX" val="20161333"/>
  <p:tag name="KSO_WM_TAG_VERSION" val="1.0"/>
  <p:tag name="KSO_WM_SLIDE_ID" val="basetag20161333_3"/>
  <p:tag name="KSO_WM_SLIDE_INDEX" val="3"/>
  <p:tag name="KSO_WM_SLIDE_ITEM_CNT" val="0"/>
  <p:tag name="KSO_WM_SLIDE_TYPE" val="text"/>
  <p:tag name="KSO_WM_BEAUTIFY_FLAG" val="#wm#"/>
</p:tagLst>
</file>

<file path=ppt/tags/tag9.xml><?xml version="1.0" encoding="utf-8"?>
<p:tagLst xmlns:p="http://schemas.openxmlformats.org/presentationml/2006/main">
  <p:tag name="KSO_WM_TEMPLATE_CATEGORY" val="basetag"/>
  <p:tag name="KSO_WM_TEMPLATE_INDEX" val="20161333"/>
  <p:tag name="KSO_WM_TAG_VERSION" val="1.0"/>
  <p:tag name="KSO_WM_SLIDE_ID" val="basetag20161333_3"/>
  <p:tag name="KSO_WM_SLIDE_INDEX" val="3"/>
  <p:tag name="KSO_WM_SLIDE_ITEM_CNT" val="0"/>
  <p:tag name="KSO_WM_SLIDE_TYPE" val="text"/>
  <p:tag name="KSO_WM_BEAUTIFY_FLAG" val="#wm#"/>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706</Words>
  <Application>WPS 演示</Application>
  <PresentationFormat>宽屏</PresentationFormat>
  <Paragraphs>163</Paragraphs>
  <Slides>17</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6</vt:i4>
      </vt:variant>
      <vt:variant>
        <vt:lpstr>幻灯片标题</vt:lpstr>
      </vt:variant>
      <vt:variant>
        <vt:i4>17</vt:i4>
      </vt:variant>
    </vt:vector>
  </HeadingPairs>
  <TitlesOfParts>
    <vt:vector size="38" baseType="lpstr">
      <vt:lpstr>Arial</vt:lpstr>
      <vt:lpstr>宋体</vt:lpstr>
      <vt:lpstr>Wingdings</vt:lpstr>
      <vt:lpstr>黑体</vt:lpstr>
      <vt:lpstr>微软雅黑</vt:lpstr>
      <vt:lpstr>方正姚体</vt:lpstr>
      <vt:lpstr>Calibri</vt:lpstr>
      <vt:lpstr>Wingdings</vt:lpstr>
      <vt:lpstr>Segoe UI</vt:lpstr>
      <vt:lpstr>微软雅黑 Light</vt:lpstr>
      <vt:lpstr>Arial Unicode MS</vt:lpstr>
      <vt:lpstr>Bodoni MT</vt:lpstr>
      <vt:lpstr>Arial Unicode MS</vt:lpstr>
      <vt:lpstr>Segoe Print</vt:lpstr>
      <vt:lpstr>Office 主题​​</vt:lpstr>
      <vt:lpstr>Visio.Drawing.15</vt:lpstr>
      <vt:lpstr>Equation.KSEE3</vt:lpstr>
      <vt:lpstr>Equation.KSEE3</vt:lpstr>
      <vt:lpstr>Equation.KSEE3</vt:lpstr>
      <vt:lpstr>Equation.KSEE3</vt:lpstr>
      <vt:lpstr>Equation.KSEE3</vt:lpstr>
      <vt:lpstr>2017工作汇报</vt:lpstr>
      <vt:lpstr>PowerPoint 演示文稿</vt:lpstr>
      <vt:lpstr>人脸识别</vt:lpstr>
      <vt:lpstr>人脸检测</vt:lpstr>
      <vt:lpstr>PowerPoint 演示文稿</vt:lpstr>
      <vt:lpstr>算法对比</vt:lpstr>
      <vt:lpstr>机器学习</vt:lpstr>
      <vt:lpstr>监督学习</vt:lpstr>
      <vt:lpstr>人体活动识别</vt:lpstr>
      <vt:lpstr>土层定位</vt:lpstr>
      <vt:lpstr>土层识别</vt:lpstr>
      <vt:lpstr>土层识别</vt:lpstr>
      <vt:lpstr>土层定位与参数提取</vt:lpstr>
      <vt:lpstr>土层定位结果</vt:lpstr>
      <vt:lpstr>App制作</vt:lpstr>
      <vt:lpstr>PowerPoint 演示文稿</vt:lpstr>
      <vt:lpstr>欢迎指正</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Bre_eze</cp:lastModifiedBy>
  <cp:revision>24</cp:revision>
  <dcterms:created xsi:type="dcterms:W3CDTF">2015-05-05T08:02:00Z</dcterms:created>
  <dcterms:modified xsi:type="dcterms:W3CDTF">2017-12-26T07:47:05Z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2052-10.1.0.7022</vt:lpwstr>
  </property>
</Properties>
</file>