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90" r:id="rId2"/>
    <p:sldId id="300" r:id="rId3"/>
    <p:sldId id="281" r:id="rId4"/>
    <p:sldId id="291" r:id="rId5"/>
    <p:sldId id="292" r:id="rId6"/>
    <p:sldId id="301" r:id="rId7"/>
    <p:sldId id="302" r:id="rId8"/>
    <p:sldId id="295" r:id="rId9"/>
    <p:sldId id="304" r:id="rId10"/>
    <p:sldId id="287" r:id="rId11"/>
    <p:sldId id="263" r:id="rId12"/>
    <p:sldId id="305" r:id="rId13"/>
    <p:sldId id="306" r:id="rId14"/>
    <p:sldId id="273" r:id="rId15"/>
    <p:sldId id="299" r:id="rId16"/>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pos="136">
          <p15:clr>
            <a:srgbClr val="A4A3A4"/>
          </p15:clr>
        </p15:guide>
        <p15:guide id="2" orient="horz" pos="3208">
          <p15:clr>
            <a:srgbClr val="A4A3A4"/>
          </p15:clr>
        </p15:guide>
        <p15:guide id="3" pos="2880">
          <p15:clr>
            <a:srgbClr val="A4A3A4"/>
          </p15:clr>
        </p15:guide>
        <p15:guide id="4" pos="5624">
          <p15:clr>
            <a:srgbClr val="A4A3A4"/>
          </p15:clr>
        </p15:guide>
        <p15:guide id="5" orient="horz" pos="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F2F5"/>
    <a:srgbClr val="304371"/>
    <a:srgbClr val="F4F5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51" d="100"/>
          <a:sy n="151" d="100"/>
        </p:scale>
        <p:origin x="510" y="132"/>
      </p:cViewPr>
      <p:guideLst>
        <p:guide pos="136"/>
        <p:guide orient="horz" pos="3208"/>
        <p:guide pos="2880"/>
        <p:guide pos="5624"/>
        <p:guide orient="horz" pos="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02560B6-DA11-474C-89B4-DD7D7068150D}" type="doc">
      <dgm:prSet loTypeId="urn:microsoft.com/office/officeart/2005/8/layout/orgChart1#1" loCatId="hierarchy" qsTypeId="urn:microsoft.com/office/officeart/2005/8/quickstyle/simple1#1" qsCatId="simple" csTypeId="urn:microsoft.com/office/officeart/2005/8/colors/accent0_1#1" csCatId="mainScheme" phldr="1"/>
      <dgm:spPr/>
      <dgm:t>
        <a:bodyPr/>
        <a:lstStyle/>
        <a:p>
          <a:endParaRPr lang="zh-CN" altLang="en-US"/>
        </a:p>
      </dgm:t>
    </dgm:pt>
    <dgm:pt modelId="{61E3353F-2D17-4E05-BE40-EC2026F30A3C}">
      <dgm:prSet phldrT="[文本]" phldr="0" custT="1"/>
      <dgm:spPr>
        <a:noFill/>
      </dgm:spPr>
      <dgm:t>
        <a:bodyPr vert="horz" wrap="square"/>
        <a:lstStyle/>
        <a:p>
          <a:pPr algn="ctr">
            <a:lnSpc>
              <a:spcPct val="100000"/>
            </a:lnSpc>
            <a:spcBef>
              <a:spcPct val="0"/>
            </a:spcBef>
            <a:spcAft>
              <a:spcPct val="35000"/>
            </a:spcAft>
          </a:pPr>
          <a:r>
            <a:rPr lang="zh-CN" altLang="en-US" sz="1200">
              <a:latin typeface="宋体" panose="02010600030101010101" charset="-122"/>
              <a:ea typeface="宋体" panose="02010600030101010101" charset="-122"/>
            </a:rPr>
            <a:t>在线组卷系统</a:t>
          </a:r>
        </a:p>
      </dgm:t>
    </dgm:pt>
    <dgm:pt modelId="{986B13C5-2267-4C65-BC43-6066058DAD45}" type="parTrans" cxnId="{DF4B4708-FBAF-4BB4-A456-05B11A7FD916}">
      <dgm:prSet/>
      <dgm:spPr/>
      <dgm:t>
        <a:bodyPr/>
        <a:lstStyle/>
        <a:p>
          <a:pPr algn="ctr"/>
          <a:endParaRPr lang="zh-CN" altLang="en-US"/>
        </a:p>
      </dgm:t>
    </dgm:pt>
    <dgm:pt modelId="{0EFF86EB-AD8D-4EA6-A9C0-39BE08CA4BF1}" type="sibTrans" cxnId="{DF4B4708-FBAF-4BB4-A456-05B11A7FD916}">
      <dgm:prSet/>
      <dgm:spPr/>
      <dgm:t>
        <a:bodyPr/>
        <a:lstStyle/>
        <a:p>
          <a:pPr algn="ctr"/>
          <a:endParaRPr lang="zh-CN" altLang="en-US"/>
        </a:p>
      </dgm:t>
    </dgm:pt>
    <dgm:pt modelId="{F3B0F342-B585-41B4-B618-7B13FCA5462A}">
      <dgm:prSet phldrT="[文本]" phldr="0" custT="1"/>
      <dgm:spPr>
        <a:noFill/>
      </dgm:spPr>
      <dgm:t>
        <a:bodyPr vert="horz" wrap="square"/>
        <a:lstStyle/>
        <a:p>
          <a:pPr algn="ctr">
            <a:lnSpc>
              <a:spcPct val="100000"/>
            </a:lnSpc>
            <a:spcBef>
              <a:spcPct val="0"/>
            </a:spcBef>
            <a:spcAft>
              <a:spcPct val="35000"/>
            </a:spcAft>
          </a:pPr>
          <a:r>
            <a:rPr lang="zh-CN" altLang="en-US" sz="1200">
              <a:latin typeface="宋体" panose="02010600030101010101" charset="-122"/>
              <a:ea typeface="宋体" panose="02010600030101010101" charset="-122"/>
            </a:rPr>
            <a:t>管理员</a:t>
          </a:r>
          <a:endParaRPr lang="zh-CN" altLang="en-US" sz="700">
            <a:latin typeface="宋体" panose="02010600030101010101" charset="-122"/>
            <a:ea typeface="宋体" panose="02010600030101010101" charset="-122"/>
          </a:endParaRPr>
        </a:p>
      </dgm:t>
    </dgm:pt>
    <dgm:pt modelId="{F76CD940-B602-4404-B803-A7C369438C56}" type="parTrans" cxnId="{7CEC2D10-D40F-4543-93CB-DE919E7AB445}">
      <dgm:prSet/>
      <dgm:spPr>
        <a:noFill/>
      </dgm:spPr>
      <dgm:t>
        <a:bodyPr/>
        <a:lstStyle/>
        <a:p>
          <a:pPr algn="ctr"/>
          <a:endParaRPr lang="zh-CN" altLang="en-US" sz="1800">
            <a:latin typeface="+mn-ea"/>
            <a:ea typeface="+mn-ea"/>
          </a:endParaRPr>
        </a:p>
      </dgm:t>
    </dgm:pt>
    <dgm:pt modelId="{E32E306F-5884-41CC-A9F3-BCC5D6990492}" type="sibTrans" cxnId="{7CEC2D10-D40F-4543-93CB-DE919E7AB445}">
      <dgm:prSet/>
      <dgm:spPr/>
      <dgm:t>
        <a:bodyPr/>
        <a:lstStyle/>
        <a:p>
          <a:pPr algn="ctr"/>
          <a:endParaRPr lang="zh-CN" altLang="en-US"/>
        </a:p>
      </dgm:t>
    </dgm:pt>
    <dgm:pt modelId="{A754DA68-6713-41C1-8C06-CA8AAEA42D69}">
      <dgm:prSet phldr="0" custT="1"/>
      <dgm:spPr>
        <a:noFill/>
      </dgm:spPr>
      <dgm:t>
        <a:bodyPr vert="horz" wrap="square"/>
        <a:lstStyle/>
        <a:p>
          <a:pPr algn="ctr">
            <a:lnSpc>
              <a:spcPct val="100000"/>
            </a:lnSpc>
            <a:spcBef>
              <a:spcPct val="0"/>
            </a:spcBef>
            <a:spcAft>
              <a:spcPct val="35000"/>
            </a:spcAft>
          </a:pPr>
          <a:r>
            <a:rPr lang="zh-CN" altLang="en-US" sz="1200">
              <a:latin typeface="宋体" panose="02010600030101010101" charset="-122"/>
              <a:ea typeface="宋体" panose="02010600030101010101" charset="-122"/>
            </a:rPr>
            <a:t>题库管理</a:t>
          </a:r>
          <a:endParaRPr sz="6500">
            <a:latin typeface="宋体" panose="02010600030101010101" charset="-122"/>
            <a:ea typeface="宋体" panose="02010600030101010101" charset="-122"/>
          </a:endParaRPr>
        </a:p>
      </dgm:t>
    </dgm:pt>
    <dgm:pt modelId="{5E36F13E-E3D6-46D9-A884-AEB6EAF4F6D7}" type="parTrans" cxnId="{5E754948-9060-4E15-89BC-62580712428A}">
      <dgm:prSet/>
      <dgm:spPr>
        <a:noFill/>
      </dgm:spPr>
      <dgm:t>
        <a:bodyPr/>
        <a:lstStyle/>
        <a:p>
          <a:pPr algn="ctr"/>
          <a:endParaRPr lang="zh-CN" altLang="en-US" sz="1800">
            <a:latin typeface="+mn-ea"/>
            <a:ea typeface="+mn-ea"/>
          </a:endParaRPr>
        </a:p>
      </dgm:t>
    </dgm:pt>
    <dgm:pt modelId="{4AAD36DE-6C3C-44DF-A43A-F848D45CE938}" type="sibTrans" cxnId="{5E754948-9060-4E15-89BC-62580712428A}">
      <dgm:prSet/>
      <dgm:spPr/>
      <dgm:t>
        <a:bodyPr/>
        <a:lstStyle/>
        <a:p>
          <a:pPr algn="ctr"/>
          <a:endParaRPr lang="zh-CN" altLang="en-US"/>
        </a:p>
      </dgm:t>
    </dgm:pt>
    <dgm:pt modelId="{AADE61C2-5671-487C-8308-37DA35D3D7CD}">
      <dgm:prSet custT="1"/>
      <dgm:spPr>
        <a:noFill/>
      </dgm:spPr>
      <dgm:t>
        <a:bodyPr/>
        <a:lstStyle/>
        <a:p>
          <a:pPr algn="ctr"/>
          <a:r>
            <a:rPr lang="zh-CN" altLang="en-US" sz="1200">
              <a:latin typeface="宋体" panose="02010600030101010101" charset="-122"/>
              <a:ea typeface="宋体" panose="02010600030101010101" charset="-122"/>
            </a:rPr>
            <a:t>题库查看</a:t>
          </a:r>
        </a:p>
      </dgm:t>
    </dgm:pt>
    <dgm:pt modelId="{FFEA406E-8658-4FB1-BBC3-C46B19C63C97}" type="parTrans" cxnId="{5CA9CF21-7559-4C4F-91FE-CD51F5962294}">
      <dgm:prSet/>
      <dgm:spPr>
        <a:noFill/>
      </dgm:spPr>
      <dgm:t>
        <a:bodyPr/>
        <a:lstStyle/>
        <a:p>
          <a:pPr algn="ctr"/>
          <a:endParaRPr lang="zh-CN" altLang="en-US" sz="1800">
            <a:latin typeface="+mn-ea"/>
            <a:ea typeface="+mn-ea"/>
          </a:endParaRPr>
        </a:p>
      </dgm:t>
    </dgm:pt>
    <dgm:pt modelId="{5F7A6E0E-7258-44FB-B546-24BF7BC4198B}" type="sibTrans" cxnId="{5CA9CF21-7559-4C4F-91FE-CD51F5962294}">
      <dgm:prSet/>
      <dgm:spPr/>
      <dgm:t>
        <a:bodyPr/>
        <a:lstStyle/>
        <a:p>
          <a:pPr algn="ctr"/>
          <a:endParaRPr lang="zh-CN" altLang="en-US"/>
        </a:p>
      </dgm:t>
    </dgm:pt>
    <dgm:pt modelId="{F8187037-E9A3-4B33-883A-A0C3A0CF2FD0}">
      <dgm:prSet custT="1"/>
      <dgm:spPr>
        <a:noFill/>
      </dgm:spPr>
      <dgm:t>
        <a:bodyPr/>
        <a:lstStyle/>
        <a:p>
          <a:pPr algn="ctr"/>
          <a:r>
            <a:rPr lang="zh-CN" altLang="en-US" sz="1200">
              <a:latin typeface="宋体" panose="02010600030101010101" charset="-122"/>
              <a:ea typeface="宋体" panose="02010600030101010101" charset="-122"/>
            </a:rPr>
            <a:t>修改</a:t>
          </a:r>
        </a:p>
      </dgm:t>
    </dgm:pt>
    <dgm:pt modelId="{88E5FCD8-0D4B-440D-9136-67ABE4692AFB}" type="parTrans" cxnId="{3CF1F7D0-FF36-4B83-9E22-FD2FD48DC598}">
      <dgm:prSet/>
      <dgm:spPr>
        <a:noFill/>
      </dgm:spPr>
      <dgm:t>
        <a:bodyPr/>
        <a:lstStyle/>
        <a:p>
          <a:pPr algn="ctr"/>
          <a:endParaRPr lang="zh-CN" altLang="en-US" sz="1800">
            <a:latin typeface="+mn-ea"/>
            <a:ea typeface="+mn-ea"/>
          </a:endParaRPr>
        </a:p>
      </dgm:t>
    </dgm:pt>
    <dgm:pt modelId="{373B5AAF-9FAC-4857-89B8-81FC335136B9}" type="sibTrans" cxnId="{3CF1F7D0-FF36-4B83-9E22-FD2FD48DC598}">
      <dgm:prSet/>
      <dgm:spPr/>
      <dgm:t>
        <a:bodyPr/>
        <a:lstStyle/>
        <a:p>
          <a:pPr algn="ctr"/>
          <a:endParaRPr lang="zh-CN" altLang="en-US"/>
        </a:p>
      </dgm:t>
    </dgm:pt>
    <dgm:pt modelId="{1DF6B29A-D63A-42C7-85D3-8822EBF4B5DB}">
      <dgm:prSet custT="1"/>
      <dgm:spPr>
        <a:noFill/>
      </dgm:spPr>
      <dgm:t>
        <a:bodyPr/>
        <a:lstStyle/>
        <a:p>
          <a:pPr algn="ctr"/>
          <a:r>
            <a:rPr lang="zh-CN" altLang="en-US" sz="1200">
              <a:latin typeface="宋体" panose="02010600030101010101" charset="-122"/>
              <a:ea typeface="宋体" panose="02010600030101010101" charset="-122"/>
            </a:rPr>
            <a:t>删除</a:t>
          </a:r>
        </a:p>
      </dgm:t>
    </dgm:pt>
    <dgm:pt modelId="{47A08B12-5C6E-4228-8217-878E74F27188}" type="parTrans" cxnId="{E36796CD-C020-42C1-8F92-349A3C106C7D}">
      <dgm:prSet/>
      <dgm:spPr>
        <a:noFill/>
      </dgm:spPr>
      <dgm:t>
        <a:bodyPr/>
        <a:lstStyle/>
        <a:p>
          <a:pPr algn="ctr"/>
          <a:endParaRPr lang="zh-CN" altLang="en-US" sz="1800">
            <a:latin typeface="+mn-ea"/>
            <a:ea typeface="+mn-ea"/>
          </a:endParaRPr>
        </a:p>
      </dgm:t>
    </dgm:pt>
    <dgm:pt modelId="{8B5393A6-69BF-4106-8FA3-A55681BDEF29}" type="sibTrans" cxnId="{E36796CD-C020-42C1-8F92-349A3C106C7D}">
      <dgm:prSet/>
      <dgm:spPr/>
      <dgm:t>
        <a:bodyPr/>
        <a:lstStyle/>
        <a:p>
          <a:pPr algn="ctr"/>
          <a:endParaRPr lang="zh-CN" altLang="en-US"/>
        </a:p>
      </dgm:t>
    </dgm:pt>
    <dgm:pt modelId="{7B4090A4-9C4D-45EB-8A8B-C2D667446989}">
      <dgm:prSet custT="1"/>
      <dgm:spPr>
        <a:noFill/>
      </dgm:spPr>
      <dgm:t>
        <a:bodyPr/>
        <a:lstStyle/>
        <a:p>
          <a:pPr algn="ctr"/>
          <a:r>
            <a:rPr lang="zh-CN" altLang="en-US" sz="1200">
              <a:latin typeface="宋体" panose="02010600030101010101" charset="-122"/>
              <a:ea typeface="宋体" panose="02010600030101010101" charset="-122"/>
            </a:rPr>
            <a:t>试题录入</a:t>
          </a:r>
        </a:p>
      </dgm:t>
    </dgm:pt>
    <dgm:pt modelId="{86BA26B5-2160-4298-8B92-8F0BB1D9993C}" type="parTrans" cxnId="{4CA163CD-E52A-4174-8589-136C31FFD6E2}">
      <dgm:prSet/>
      <dgm:spPr>
        <a:noFill/>
      </dgm:spPr>
      <dgm:t>
        <a:bodyPr/>
        <a:lstStyle/>
        <a:p>
          <a:pPr algn="ctr"/>
          <a:endParaRPr lang="zh-CN" altLang="en-US" sz="1800">
            <a:latin typeface="+mn-ea"/>
            <a:ea typeface="+mn-ea"/>
          </a:endParaRPr>
        </a:p>
      </dgm:t>
    </dgm:pt>
    <dgm:pt modelId="{C247B18C-B729-4A8C-87D5-91B96EB0510D}" type="sibTrans" cxnId="{4CA163CD-E52A-4174-8589-136C31FFD6E2}">
      <dgm:prSet/>
      <dgm:spPr/>
      <dgm:t>
        <a:bodyPr/>
        <a:lstStyle/>
        <a:p>
          <a:pPr algn="ctr"/>
          <a:endParaRPr lang="zh-CN" altLang="en-US"/>
        </a:p>
      </dgm:t>
    </dgm:pt>
    <dgm:pt modelId="{A5880C72-651F-4561-91F9-2F753ABAF202}">
      <dgm:prSet phldr="0" custT="1"/>
      <dgm:spPr>
        <a:noFill/>
      </dgm:spPr>
      <dgm:t>
        <a:bodyPr vert="horz" wrap="square"/>
        <a:lstStyle/>
        <a:p>
          <a:pPr algn="ctr">
            <a:lnSpc>
              <a:spcPct val="100000"/>
            </a:lnSpc>
            <a:spcBef>
              <a:spcPct val="0"/>
            </a:spcBef>
            <a:spcAft>
              <a:spcPct val="35000"/>
            </a:spcAft>
          </a:pPr>
          <a:r>
            <a:rPr lang="zh-CN" altLang="en-US" sz="1200">
              <a:latin typeface="宋体" panose="02010600030101010101" charset="-122"/>
              <a:ea typeface="宋体" panose="02010600030101010101" charset="-122"/>
            </a:rPr>
            <a:t>用户管理</a:t>
          </a:r>
          <a:endParaRPr sz="6500">
            <a:latin typeface="宋体" panose="02010600030101010101" charset="-122"/>
            <a:ea typeface="宋体" panose="02010600030101010101" charset="-122"/>
          </a:endParaRPr>
        </a:p>
      </dgm:t>
    </dgm:pt>
    <dgm:pt modelId="{786537A2-A846-4A63-8C20-0E5554E31882}" type="parTrans" cxnId="{F9DB4D84-1196-4F4A-8A67-1A46060D0347}">
      <dgm:prSet/>
      <dgm:spPr>
        <a:noFill/>
      </dgm:spPr>
      <dgm:t>
        <a:bodyPr/>
        <a:lstStyle/>
        <a:p>
          <a:pPr algn="ctr"/>
          <a:endParaRPr lang="zh-CN" altLang="en-US" sz="1800">
            <a:latin typeface="+mn-ea"/>
            <a:ea typeface="+mn-ea"/>
          </a:endParaRPr>
        </a:p>
      </dgm:t>
    </dgm:pt>
    <dgm:pt modelId="{17D75878-402C-430B-8B4A-9F378F0ADA6C}" type="sibTrans" cxnId="{F9DB4D84-1196-4F4A-8A67-1A46060D0347}">
      <dgm:prSet/>
      <dgm:spPr/>
      <dgm:t>
        <a:bodyPr/>
        <a:lstStyle/>
        <a:p>
          <a:pPr algn="ctr"/>
          <a:endParaRPr lang="zh-CN" altLang="en-US"/>
        </a:p>
      </dgm:t>
    </dgm:pt>
    <dgm:pt modelId="{FD478E63-2697-414C-A3E6-2A8F19AF020C}">
      <dgm:prSet custT="1"/>
      <dgm:spPr>
        <a:noFill/>
      </dgm:spPr>
      <dgm:t>
        <a:bodyPr/>
        <a:lstStyle/>
        <a:p>
          <a:pPr algn="ctr"/>
          <a:r>
            <a:rPr lang="zh-CN" altLang="en-US" sz="1200">
              <a:latin typeface="宋体" panose="02010600030101010101" charset="-122"/>
              <a:ea typeface="宋体" panose="02010600030101010101" charset="-122"/>
            </a:rPr>
            <a:t>用户查看</a:t>
          </a:r>
        </a:p>
      </dgm:t>
    </dgm:pt>
    <dgm:pt modelId="{6D478A73-4CBE-440D-ABAF-201D6BB234EE}" type="parTrans" cxnId="{1A1B14BD-C74C-4174-A85C-A030D094C2CE}">
      <dgm:prSet/>
      <dgm:spPr>
        <a:noFill/>
      </dgm:spPr>
      <dgm:t>
        <a:bodyPr/>
        <a:lstStyle/>
        <a:p>
          <a:pPr algn="ctr"/>
          <a:endParaRPr lang="zh-CN" altLang="en-US" sz="1800">
            <a:latin typeface="+mn-ea"/>
            <a:ea typeface="+mn-ea"/>
          </a:endParaRPr>
        </a:p>
      </dgm:t>
    </dgm:pt>
    <dgm:pt modelId="{853C66C3-3CAF-4A87-BE03-91190B0568BA}" type="sibTrans" cxnId="{1A1B14BD-C74C-4174-A85C-A030D094C2CE}">
      <dgm:prSet/>
      <dgm:spPr/>
      <dgm:t>
        <a:bodyPr/>
        <a:lstStyle/>
        <a:p>
          <a:pPr algn="ctr"/>
          <a:endParaRPr lang="zh-CN" altLang="en-US"/>
        </a:p>
      </dgm:t>
    </dgm:pt>
    <dgm:pt modelId="{62E74B4E-6C6E-4DAD-B03F-D68BF7A69C06}">
      <dgm:prSet custT="1"/>
      <dgm:spPr>
        <a:noFill/>
      </dgm:spPr>
      <dgm:t>
        <a:bodyPr/>
        <a:lstStyle/>
        <a:p>
          <a:pPr algn="ctr"/>
          <a:r>
            <a:rPr lang="zh-CN" altLang="en-US" sz="1200">
              <a:latin typeface="宋体" panose="02010600030101010101" charset="-122"/>
              <a:ea typeface="宋体" panose="02010600030101010101" charset="-122"/>
            </a:rPr>
            <a:t>修改</a:t>
          </a:r>
        </a:p>
      </dgm:t>
    </dgm:pt>
    <dgm:pt modelId="{94175483-1523-47FB-A475-9C349DFEDDAE}" type="parTrans" cxnId="{3A1991FE-D83B-432D-A67F-775EED40E572}">
      <dgm:prSet/>
      <dgm:spPr>
        <a:noFill/>
      </dgm:spPr>
      <dgm:t>
        <a:bodyPr/>
        <a:lstStyle/>
        <a:p>
          <a:pPr algn="ctr"/>
          <a:endParaRPr lang="zh-CN" altLang="en-US" sz="1800">
            <a:latin typeface="+mn-ea"/>
            <a:ea typeface="+mn-ea"/>
          </a:endParaRPr>
        </a:p>
      </dgm:t>
    </dgm:pt>
    <dgm:pt modelId="{61D3B68D-7B75-4E4B-93B0-D09DFAFE6212}" type="sibTrans" cxnId="{3A1991FE-D83B-432D-A67F-775EED40E572}">
      <dgm:prSet/>
      <dgm:spPr/>
      <dgm:t>
        <a:bodyPr/>
        <a:lstStyle/>
        <a:p>
          <a:pPr algn="ctr"/>
          <a:endParaRPr lang="zh-CN" altLang="en-US"/>
        </a:p>
      </dgm:t>
    </dgm:pt>
    <dgm:pt modelId="{74EA435A-E989-483E-BA8C-BB1145EF9F4D}">
      <dgm:prSet custT="1"/>
      <dgm:spPr>
        <a:noFill/>
      </dgm:spPr>
      <dgm:t>
        <a:bodyPr/>
        <a:lstStyle/>
        <a:p>
          <a:pPr algn="ctr"/>
          <a:r>
            <a:rPr lang="zh-CN" altLang="en-US" sz="1200">
              <a:latin typeface="宋体" panose="02010600030101010101" charset="-122"/>
              <a:ea typeface="宋体" panose="02010600030101010101" charset="-122"/>
            </a:rPr>
            <a:t>删除</a:t>
          </a:r>
        </a:p>
      </dgm:t>
    </dgm:pt>
    <dgm:pt modelId="{78B8F77F-764B-4A86-9B5F-63A45ABB7B93}" type="parTrans" cxnId="{EBEA5240-1791-4D6F-B294-FCA111F663EA}">
      <dgm:prSet/>
      <dgm:spPr>
        <a:noFill/>
      </dgm:spPr>
      <dgm:t>
        <a:bodyPr/>
        <a:lstStyle/>
        <a:p>
          <a:pPr algn="ctr"/>
          <a:endParaRPr lang="zh-CN" altLang="en-US" sz="1800">
            <a:latin typeface="+mn-ea"/>
            <a:ea typeface="+mn-ea"/>
          </a:endParaRPr>
        </a:p>
      </dgm:t>
    </dgm:pt>
    <dgm:pt modelId="{06F42095-7FF5-49F2-B317-D7352D62DC37}" type="sibTrans" cxnId="{EBEA5240-1791-4D6F-B294-FCA111F663EA}">
      <dgm:prSet/>
      <dgm:spPr/>
      <dgm:t>
        <a:bodyPr/>
        <a:lstStyle/>
        <a:p>
          <a:pPr algn="ctr"/>
          <a:endParaRPr lang="zh-CN" altLang="en-US"/>
        </a:p>
      </dgm:t>
    </dgm:pt>
    <dgm:pt modelId="{760900E3-1EAE-454F-BA16-CA54C572ADA0}">
      <dgm:prSet custT="1"/>
      <dgm:spPr>
        <a:noFill/>
      </dgm:spPr>
      <dgm:t>
        <a:bodyPr/>
        <a:lstStyle/>
        <a:p>
          <a:pPr algn="ctr"/>
          <a:r>
            <a:rPr lang="zh-CN" altLang="en-US" sz="1200">
              <a:latin typeface="宋体" panose="02010600030101010101" charset="-122"/>
              <a:ea typeface="宋体" panose="02010600030101010101" charset="-122"/>
            </a:rPr>
            <a:t>添加用户</a:t>
          </a:r>
        </a:p>
      </dgm:t>
    </dgm:pt>
    <dgm:pt modelId="{935E6F1C-3A58-4BB4-A044-08EBA738A2A5}" type="parTrans" cxnId="{AAD9B9E4-FAC9-4DA7-953F-DCC7F09B5613}">
      <dgm:prSet/>
      <dgm:spPr>
        <a:noFill/>
      </dgm:spPr>
      <dgm:t>
        <a:bodyPr/>
        <a:lstStyle/>
        <a:p>
          <a:pPr algn="ctr"/>
          <a:endParaRPr lang="zh-CN" altLang="en-US" sz="1800">
            <a:latin typeface="+mn-ea"/>
            <a:ea typeface="+mn-ea"/>
          </a:endParaRPr>
        </a:p>
      </dgm:t>
    </dgm:pt>
    <dgm:pt modelId="{E0F2B97B-3189-4EF9-8049-F381D834245B}" type="sibTrans" cxnId="{AAD9B9E4-FAC9-4DA7-953F-DCC7F09B5613}">
      <dgm:prSet/>
      <dgm:spPr/>
      <dgm:t>
        <a:bodyPr/>
        <a:lstStyle/>
        <a:p>
          <a:pPr algn="ctr"/>
          <a:endParaRPr lang="zh-CN" altLang="en-US"/>
        </a:p>
      </dgm:t>
    </dgm:pt>
    <dgm:pt modelId="{12BE9E6E-E767-445C-8450-489F353D3EA8}">
      <dgm:prSet custT="1"/>
      <dgm:spPr>
        <a:noFill/>
      </dgm:spPr>
      <dgm:t>
        <a:bodyPr/>
        <a:lstStyle/>
        <a:p>
          <a:pPr marL="0" lvl="0" indent="0" algn="ctr" defTabSz="533400">
            <a:lnSpc>
              <a:spcPct val="100000"/>
            </a:lnSpc>
            <a:spcBef>
              <a:spcPct val="0"/>
            </a:spcBef>
            <a:spcAft>
              <a:spcPct val="35000"/>
            </a:spcAft>
            <a:buNone/>
          </a:pPr>
          <a:r>
            <a:rPr lang="zh-CN" altLang="en-US" sz="1200" kern="1200">
              <a:solidFill>
                <a:prstClr val="black">
                  <a:hueOff val="0"/>
                  <a:satOff val="0"/>
                  <a:lumOff val="0"/>
                  <a:alphaOff val="0"/>
                </a:prstClr>
              </a:solidFill>
              <a:latin typeface="宋体" panose="02010600030101010101" charset="-122"/>
              <a:ea typeface="宋体" panose="02010600030101010101" charset="-122"/>
              <a:cs typeface="+mn-cs"/>
            </a:rPr>
            <a:t>试卷管理</a:t>
          </a:r>
        </a:p>
      </dgm:t>
    </dgm:pt>
    <dgm:pt modelId="{106BB3B6-F5A2-447E-BCEF-06B092E7E57D}" type="parTrans" cxnId="{1F668F45-F30E-4638-AE64-78ADE44E7BF0}">
      <dgm:prSet/>
      <dgm:spPr>
        <a:noFill/>
      </dgm:spPr>
      <dgm:t>
        <a:bodyPr/>
        <a:lstStyle/>
        <a:p>
          <a:pPr algn="ctr"/>
          <a:endParaRPr lang="zh-CN" altLang="en-US" sz="1800">
            <a:latin typeface="+mn-ea"/>
            <a:ea typeface="+mn-ea"/>
          </a:endParaRPr>
        </a:p>
      </dgm:t>
    </dgm:pt>
    <dgm:pt modelId="{68923F52-2FC3-41AC-8726-A079E588EF8E}" type="sibTrans" cxnId="{1F668F45-F30E-4638-AE64-78ADE44E7BF0}">
      <dgm:prSet/>
      <dgm:spPr/>
      <dgm:t>
        <a:bodyPr/>
        <a:lstStyle/>
        <a:p>
          <a:pPr algn="ctr"/>
          <a:endParaRPr lang="zh-CN" altLang="en-US"/>
        </a:p>
      </dgm:t>
    </dgm:pt>
    <dgm:pt modelId="{2F643F06-1E6D-45E8-AD7E-F87272CDEC43}">
      <dgm:prSet phldrT="[文本]" phldr="0" custT="1"/>
      <dgm:spPr>
        <a:noFill/>
      </dgm:spPr>
      <dgm:t>
        <a:bodyPr vert="horz" wrap="square"/>
        <a:lstStyle/>
        <a:p>
          <a:pPr algn="ctr">
            <a:lnSpc>
              <a:spcPct val="100000"/>
            </a:lnSpc>
            <a:spcBef>
              <a:spcPct val="0"/>
            </a:spcBef>
            <a:spcAft>
              <a:spcPct val="35000"/>
            </a:spcAft>
          </a:pPr>
          <a:r>
            <a:rPr lang="zh-CN" altLang="en-US" sz="1200">
              <a:latin typeface="宋体" panose="02010600030101010101" charset="-122"/>
              <a:ea typeface="宋体" panose="02010600030101010101" charset="-122"/>
            </a:rPr>
            <a:t>教师</a:t>
          </a:r>
          <a:endParaRPr sz="6500">
            <a:latin typeface="宋体" panose="02010600030101010101" charset="-122"/>
            <a:ea typeface="宋体" panose="02010600030101010101" charset="-122"/>
          </a:endParaRPr>
        </a:p>
      </dgm:t>
    </dgm:pt>
    <dgm:pt modelId="{577E4CBE-659A-44C5-A014-5339AE49F46F}" type="parTrans" cxnId="{28FC9CF7-25CA-44AF-8C1F-0A368B64CE29}">
      <dgm:prSet/>
      <dgm:spPr>
        <a:noFill/>
      </dgm:spPr>
      <dgm:t>
        <a:bodyPr/>
        <a:lstStyle/>
        <a:p>
          <a:pPr algn="ctr"/>
          <a:endParaRPr lang="zh-CN" altLang="en-US" sz="1800">
            <a:latin typeface="+mn-ea"/>
            <a:ea typeface="+mn-ea"/>
          </a:endParaRPr>
        </a:p>
      </dgm:t>
    </dgm:pt>
    <dgm:pt modelId="{DB38D757-19CE-4505-80BB-BE262D6E37EA}" type="sibTrans" cxnId="{28FC9CF7-25CA-44AF-8C1F-0A368B64CE29}">
      <dgm:prSet/>
      <dgm:spPr/>
      <dgm:t>
        <a:bodyPr/>
        <a:lstStyle/>
        <a:p>
          <a:pPr algn="ctr"/>
          <a:endParaRPr lang="zh-CN" altLang="en-US"/>
        </a:p>
      </dgm:t>
    </dgm:pt>
    <dgm:pt modelId="{2347D4EC-D32E-4713-B5D5-A80A7DC26BB9}">
      <dgm:prSet phldr="0" custT="1"/>
      <dgm:spPr>
        <a:noFill/>
      </dgm:spPr>
      <dgm:t>
        <a:bodyPr vert="horz" wrap="square"/>
        <a:lstStyle/>
        <a:p>
          <a:pPr algn="ctr">
            <a:lnSpc>
              <a:spcPct val="100000"/>
            </a:lnSpc>
            <a:spcBef>
              <a:spcPct val="0"/>
            </a:spcBef>
            <a:spcAft>
              <a:spcPct val="35000"/>
            </a:spcAft>
          </a:pPr>
          <a:r>
            <a:rPr lang="zh-CN" altLang="en-US" sz="1200">
              <a:latin typeface="宋体" panose="02010600030101010101" charset="-122"/>
              <a:ea typeface="宋体" panose="02010600030101010101" charset="-122"/>
            </a:rPr>
            <a:t>手动组卷</a:t>
          </a:r>
        </a:p>
      </dgm:t>
    </dgm:pt>
    <dgm:pt modelId="{B843DCE1-919D-4EF9-B934-C1D7F688C508}" type="parTrans" cxnId="{7778B1DE-45FD-48E9-84A2-CF9FCA883F40}">
      <dgm:prSet/>
      <dgm:spPr>
        <a:noFill/>
      </dgm:spPr>
      <dgm:t>
        <a:bodyPr/>
        <a:lstStyle/>
        <a:p>
          <a:pPr algn="ctr"/>
          <a:endParaRPr lang="zh-CN" altLang="en-US" sz="1800">
            <a:latin typeface="+mn-ea"/>
            <a:ea typeface="+mn-ea"/>
          </a:endParaRPr>
        </a:p>
      </dgm:t>
    </dgm:pt>
    <dgm:pt modelId="{548507D4-97E8-4D03-8BF7-9C99E50BEBD8}" type="sibTrans" cxnId="{7778B1DE-45FD-48E9-84A2-CF9FCA883F40}">
      <dgm:prSet/>
      <dgm:spPr/>
      <dgm:t>
        <a:bodyPr/>
        <a:lstStyle/>
        <a:p>
          <a:pPr algn="ctr"/>
          <a:endParaRPr lang="zh-CN" altLang="en-US"/>
        </a:p>
      </dgm:t>
    </dgm:pt>
    <dgm:pt modelId="{C766EFF8-AD5D-427A-8F70-EC4E32A22EAE}">
      <dgm:prSet custT="1"/>
      <dgm:spPr>
        <a:noFill/>
      </dgm:spPr>
      <dgm:t>
        <a:bodyPr/>
        <a:lstStyle/>
        <a:p>
          <a:pPr algn="ctr"/>
          <a:r>
            <a:rPr lang="zh-CN" altLang="en-US" sz="1200">
              <a:latin typeface="宋体" panose="02010600030101010101" charset="-122"/>
              <a:ea typeface="宋体" panose="02010600030101010101" charset="-122"/>
            </a:rPr>
            <a:t>当前试卷</a:t>
          </a:r>
        </a:p>
      </dgm:t>
    </dgm:pt>
    <dgm:pt modelId="{2AA4A258-1F69-4543-A718-28AA45596DC2}" type="parTrans" cxnId="{B7750A6C-5686-4602-9610-6A4ABC7B3FD0}">
      <dgm:prSet/>
      <dgm:spPr>
        <a:noFill/>
      </dgm:spPr>
      <dgm:t>
        <a:bodyPr/>
        <a:lstStyle/>
        <a:p>
          <a:pPr algn="ctr"/>
          <a:endParaRPr lang="zh-CN" altLang="en-US" sz="1800">
            <a:latin typeface="+mn-ea"/>
            <a:ea typeface="+mn-ea"/>
          </a:endParaRPr>
        </a:p>
      </dgm:t>
    </dgm:pt>
    <dgm:pt modelId="{6A442053-3BAA-4AA8-A5C5-73E55678AF91}" type="sibTrans" cxnId="{B7750A6C-5686-4602-9610-6A4ABC7B3FD0}">
      <dgm:prSet/>
      <dgm:spPr/>
      <dgm:t>
        <a:bodyPr/>
        <a:lstStyle/>
        <a:p>
          <a:pPr algn="ctr"/>
          <a:endParaRPr lang="zh-CN" altLang="en-US"/>
        </a:p>
      </dgm:t>
    </dgm:pt>
    <dgm:pt modelId="{EBB5619E-FDDB-4122-BAD2-B52CF7A3F995}">
      <dgm:prSet custT="1"/>
      <dgm:spPr>
        <a:noFill/>
      </dgm:spPr>
      <dgm:t>
        <a:bodyPr/>
        <a:lstStyle/>
        <a:p>
          <a:pPr algn="ctr"/>
          <a:r>
            <a:rPr lang="zh-CN" altLang="en-US" sz="1200">
              <a:latin typeface="宋体" panose="02010600030101010101" charset="-122"/>
              <a:ea typeface="宋体" panose="02010600030101010101" charset="-122"/>
            </a:rPr>
            <a:t>试卷库</a:t>
          </a:r>
        </a:p>
      </dgm:t>
    </dgm:pt>
    <dgm:pt modelId="{2938E454-9829-413C-8BEC-DDB9B1589D81}" type="parTrans" cxnId="{6B50A0A9-B35B-4725-8929-308D5EB4C64B}">
      <dgm:prSet/>
      <dgm:spPr>
        <a:noFill/>
      </dgm:spPr>
      <dgm:t>
        <a:bodyPr/>
        <a:lstStyle/>
        <a:p>
          <a:pPr algn="ctr"/>
          <a:endParaRPr lang="zh-CN" altLang="en-US" sz="1800">
            <a:latin typeface="+mn-ea"/>
            <a:ea typeface="+mn-ea"/>
          </a:endParaRPr>
        </a:p>
      </dgm:t>
    </dgm:pt>
    <dgm:pt modelId="{7F0F6A5A-587B-4DA6-9938-65CA16217B61}" type="sibTrans" cxnId="{6B50A0A9-B35B-4725-8929-308D5EB4C64B}">
      <dgm:prSet/>
      <dgm:spPr/>
      <dgm:t>
        <a:bodyPr/>
        <a:lstStyle/>
        <a:p>
          <a:pPr algn="ctr"/>
          <a:endParaRPr lang="zh-CN" altLang="en-US"/>
        </a:p>
      </dgm:t>
    </dgm:pt>
    <dgm:pt modelId="{82C70940-2776-438E-8BB2-B96432324D5F}">
      <dgm:prSet custT="1"/>
      <dgm:spPr>
        <a:noFill/>
      </dgm:spPr>
      <dgm:t>
        <a:bodyPr/>
        <a:lstStyle/>
        <a:p>
          <a:pPr algn="ctr"/>
          <a:r>
            <a:rPr lang="zh-CN" altLang="en-US" sz="1200">
              <a:latin typeface="宋体" panose="02010600030101010101" charset="-122"/>
              <a:ea typeface="宋体" panose="02010600030101010101" charset="-122"/>
            </a:rPr>
            <a:t>重新编辑</a:t>
          </a:r>
        </a:p>
      </dgm:t>
    </dgm:pt>
    <dgm:pt modelId="{1F0CAFC9-0645-4A78-A918-C15A8D785252}" type="parTrans" cxnId="{9F6BA4CD-E435-43E1-BC0D-3F3158EE8701}">
      <dgm:prSet/>
      <dgm:spPr>
        <a:noFill/>
      </dgm:spPr>
      <dgm:t>
        <a:bodyPr/>
        <a:lstStyle/>
        <a:p>
          <a:pPr algn="ctr"/>
          <a:endParaRPr lang="zh-CN" altLang="en-US" sz="1800">
            <a:latin typeface="+mn-ea"/>
            <a:ea typeface="+mn-ea"/>
          </a:endParaRPr>
        </a:p>
      </dgm:t>
    </dgm:pt>
    <dgm:pt modelId="{CDB654A0-7D3B-41EE-B2A1-A459320076DA}" type="sibTrans" cxnId="{9F6BA4CD-E435-43E1-BC0D-3F3158EE8701}">
      <dgm:prSet/>
      <dgm:spPr/>
      <dgm:t>
        <a:bodyPr/>
        <a:lstStyle/>
        <a:p>
          <a:pPr algn="ctr"/>
          <a:endParaRPr lang="zh-CN" altLang="en-US"/>
        </a:p>
      </dgm:t>
    </dgm:pt>
    <dgm:pt modelId="{7719D96D-01E8-446E-B0DE-E9F6321B5606}">
      <dgm:prSet custT="1"/>
      <dgm:spPr>
        <a:noFill/>
      </dgm:spPr>
      <dgm:t>
        <a:bodyPr/>
        <a:lstStyle/>
        <a:p>
          <a:pPr algn="ctr"/>
          <a:r>
            <a:rPr lang="zh-CN" altLang="en-US" sz="1200">
              <a:latin typeface="宋体" panose="02010600030101010101" charset="-122"/>
              <a:ea typeface="宋体" panose="02010600030101010101" charset="-122"/>
            </a:rPr>
            <a:t>下载</a:t>
          </a:r>
        </a:p>
      </dgm:t>
    </dgm:pt>
    <dgm:pt modelId="{B0647E91-2898-417B-85D7-C15FE93C4510}" type="parTrans" cxnId="{44042957-7979-429D-8E8A-ACB4CE3C3475}">
      <dgm:prSet/>
      <dgm:spPr>
        <a:noFill/>
      </dgm:spPr>
      <dgm:t>
        <a:bodyPr/>
        <a:lstStyle/>
        <a:p>
          <a:pPr algn="ctr"/>
          <a:endParaRPr lang="zh-CN" altLang="en-US" sz="1800">
            <a:latin typeface="+mn-ea"/>
            <a:ea typeface="+mn-ea"/>
          </a:endParaRPr>
        </a:p>
      </dgm:t>
    </dgm:pt>
    <dgm:pt modelId="{70EB4CA4-84FC-4D91-BE86-F48E2039C3A0}" type="sibTrans" cxnId="{44042957-7979-429D-8E8A-ACB4CE3C3475}">
      <dgm:prSet/>
      <dgm:spPr/>
      <dgm:t>
        <a:bodyPr/>
        <a:lstStyle/>
        <a:p>
          <a:pPr algn="ctr"/>
          <a:endParaRPr lang="zh-CN" altLang="en-US"/>
        </a:p>
      </dgm:t>
    </dgm:pt>
    <dgm:pt modelId="{68713B72-0116-4D51-875A-662E2326ED7F}">
      <dgm:prSet custT="1"/>
      <dgm:spPr>
        <a:noFill/>
      </dgm:spPr>
      <dgm:t>
        <a:bodyPr/>
        <a:lstStyle/>
        <a:p>
          <a:pPr algn="ctr"/>
          <a:r>
            <a:rPr lang="zh-CN" altLang="en-US" sz="1200">
              <a:latin typeface="宋体" panose="02010600030101010101" charset="-122"/>
              <a:ea typeface="宋体" panose="02010600030101010101" charset="-122"/>
            </a:rPr>
            <a:t>删除</a:t>
          </a:r>
        </a:p>
      </dgm:t>
    </dgm:pt>
    <dgm:pt modelId="{F0CB280C-15AB-4A78-ADCA-1421931FA8E2}" type="parTrans" cxnId="{2B8FAB66-65A5-4B8C-84CB-923F24599EDE}">
      <dgm:prSet/>
      <dgm:spPr>
        <a:noFill/>
      </dgm:spPr>
      <dgm:t>
        <a:bodyPr/>
        <a:lstStyle/>
        <a:p>
          <a:pPr algn="ctr"/>
          <a:endParaRPr lang="zh-CN" altLang="en-US" sz="1800">
            <a:latin typeface="+mn-ea"/>
            <a:ea typeface="+mn-ea"/>
          </a:endParaRPr>
        </a:p>
      </dgm:t>
    </dgm:pt>
    <dgm:pt modelId="{5A3C7E62-8293-4275-8616-7481F0B88293}" type="sibTrans" cxnId="{2B8FAB66-65A5-4B8C-84CB-923F24599EDE}">
      <dgm:prSet/>
      <dgm:spPr/>
      <dgm:t>
        <a:bodyPr/>
        <a:lstStyle/>
        <a:p>
          <a:pPr algn="ctr"/>
          <a:endParaRPr lang="zh-CN" altLang="en-US"/>
        </a:p>
      </dgm:t>
    </dgm:pt>
    <dgm:pt modelId="{C9F2910E-59C5-45EC-B315-C010805C334F}">
      <dgm:prSet custT="1"/>
      <dgm:spPr>
        <a:noFill/>
      </dgm:spPr>
      <dgm:t>
        <a:bodyPr/>
        <a:lstStyle/>
        <a:p>
          <a:pPr algn="ctr"/>
          <a:r>
            <a:rPr lang="zh-CN" altLang="en-US" sz="1200">
              <a:latin typeface="宋体" panose="02010600030101010101" charset="-122"/>
              <a:ea typeface="宋体" panose="02010600030101010101" charset="-122"/>
            </a:rPr>
            <a:t>个人中心</a:t>
          </a:r>
        </a:p>
      </dgm:t>
    </dgm:pt>
    <dgm:pt modelId="{C3530387-63A4-4581-97E3-E0C84DE84B13}" type="parTrans" cxnId="{66335C26-841F-474A-BD53-D200AB1848CD}">
      <dgm:prSet/>
      <dgm:spPr>
        <a:noFill/>
      </dgm:spPr>
      <dgm:t>
        <a:bodyPr/>
        <a:lstStyle/>
        <a:p>
          <a:pPr algn="ctr"/>
          <a:endParaRPr lang="zh-CN" altLang="en-US" sz="1800">
            <a:latin typeface="+mn-ea"/>
            <a:ea typeface="+mn-ea"/>
          </a:endParaRPr>
        </a:p>
      </dgm:t>
    </dgm:pt>
    <dgm:pt modelId="{1CC9BED9-C831-481E-A456-899CB660C9A9}" type="sibTrans" cxnId="{66335C26-841F-474A-BD53-D200AB1848CD}">
      <dgm:prSet/>
      <dgm:spPr/>
      <dgm:t>
        <a:bodyPr/>
        <a:lstStyle/>
        <a:p>
          <a:pPr algn="ctr"/>
          <a:endParaRPr lang="zh-CN" altLang="en-US"/>
        </a:p>
      </dgm:t>
    </dgm:pt>
    <dgm:pt modelId="{DF0AE0F8-BA3E-4C41-8640-2C5E4E647FDE}">
      <dgm:prSet phldr="0" custT="1"/>
      <dgm:spPr>
        <a:noFill/>
      </dgm:spPr>
      <dgm:t>
        <a:bodyPr vert="horz" wrap="square"/>
        <a:lstStyle/>
        <a:p>
          <a:pPr algn="ctr"/>
          <a:r>
            <a:rPr lang="zh-CN" altLang="en-US" sz="1200">
              <a:latin typeface="宋体" panose="02010600030101010101" charset="-122"/>
              <a:ea typeface="宋体" panose="02010600030101010101" charset="-122"/>
            </a:rPr>
            <a:t>自动组卷</a:t>
          </a:r>
        </a:p>
      </dgm:t>
    </dgm:pt>
    <dgm:pt modelId="{9197F4B8-2BE0-4EE9-81EC-332485527397}" type="parTrans" cxnId="{0B0F4C0C-13BC-4324-8C17-09DF71820DA9}">
      <dgm:prSet/>
      <dgm:spPr>
        <a:noFill/>
      </dgm:spPr>
      <dgm:t>
        <a:bodyPr/>
        <a:lstStyle/>
        <a:p>
          <a:pPr algn="ctr"/>
          <a:endParaRPr lang="zh-CN" altLang="en-US"/>
        </a:p>
      </dgm:t>
    </dgm:pt>
    <dgm:pt modelId="{78C7D922-EF1C-4B07-A4FD-AE8B592271EB}" type="sibTrans" cxnId="{0B0F4C0C-13BC-4324-8C17-09DF71820DA9}">
      <dgm:prSet/>
      <dgm:spPr/>
      <dgm:t>
        <a:bodyPr/>
        <a:lstStyle/>
        <a:p>
          <a:pPr algn="ctr"/>
          <a:endParaRPr lang="zh-CN" altLang="en-US"/>
        </a:p>
      </dgm:t>
    </dgm:pt>
    <dgm:pt modelId="{57532965-80FF-4DAF-85D3-F1378F8D2B61}" type="pres">
      <dgm:prSet presAssocID="{302560B6-DA11-474C-89B4-DD7D7068150D}" presName="hierChild1" presStyleCnt="0">
        <dgm:presLayoutVars>
          <dgm:orgChart val="1"/>
          <dgm:chPref val="1"/>
          <dgm:dir/>
          <dgm:animOne val="branch"/>
          <dgm:animLvl val="lvl"/>
          <dgm:resizeHandles/>
        </dgm:presLayoutVars>
      </dgm:prSet>
      <dgm:spPr/>
    </dgm:pt>
    <dgm:pt modelId="{C2E233A2-6249-4576-9BAC-35D7D2C12BCC}" type="pres">
      <dgm:prSet presAssocID="{61E3353F-2D17-4E05-BE40-EC2026F30A3C}" presName="hierRoot1" presStyleCnt="0">
        <dgm:presLayoutVars>
          <dgm:hierBranch val="init"/>
        </dgm:presLayoutVars>
      </dgm:prSet>
      <dgm:spPr/>
    </dgm:pt>
    <dgm:pt modelId="{A22AF513-166C-418C-9D07-98186873EC13}" type="pres">
      <dgm:prSet presAssocID="{61E3353F-2D17-4E05-BE40-EC2026F30A3C}" presName="rootComposite1" presStyleCnt="0"/>
      <dgm:spPr/>
    </dgm:pt>
    <dgm:pt modelId="{D0FF8A25-2C97-4D8A-A4B5-3F295093A946}" type="pres">
      <dgm:prSet presAssocID="{61E3353F-2D17-4E05-BE40-EC2026F30A3C}" presName="rootText1" presStyleLbl="node0" presStyleIdx="0" presStyleCnt="1" custScaleX="71160" custScaleY="34826">
        <dgm:presLayoutVars>
          <dgm:chPref val="3"/>
        </dgm:presLayoutVars>
      </dgm:prSet>
      <dgm:spPr/>
    </dgm:pt>
    <dgm:pt modelId="{EA14A5B5-2100-4FBA-9127-8FFF6FC6F32F}" type="pres">
      <dgm:prSet presAssocID="{61E3353F-2D17-4E05-BE40-EC2026F30A3C}" presName="rootConnector1" presStyleLbl="node1" presStyleIdx="0" presStyleCnt="0"/>
      <dgm:spPr/>
    </dgm:pt>
    <dgm:pt modelId="{A1CE8CB2-5E33-4481-9E18-0BC856E69A16}" type="pres">
      <dgm:prSet presAssocID="{61E3353F-2D17-4E05-BE40-EC2026F30A3C}" presName="hierChild2" presStyleCnt="0"/>
      <dgm:spPr/>
    </dgm:pt>
    <dgm:pt modelId="{4539D9EB-5155-40B7-8036-5A85A7E106D2}" type="pres">
      <dgm:prSet presAssocID="{F76CD940-B602-4404-B803-A7C369438C56}" presName="Name37" presStyleLbl="parChTrans1D2" presStyleIdx="0" presStyleCnt="2"/>
      <dgm:spPr/>
    </dgm:pt>
    <dgm:pt modelId="{119B87A8-0F75-474C-87B9-9B8A4C337C25}" type="pres">
      <dgm:prSet presAssocID="{F3B0F342-B585-41B4-B618-7B13FCA5462A}" presName="hierRoot2" presStyleCnt="0">
        <dgm:presLayoutVars>
          <dgm:hierBranch/>
        </dgm:presLayoutVars>
      </dgm:prSet>
      <dgm:spPr/>
    </dgm:pt>
    <dgm:pt modelId="{02F61B03-18E7-473B-A654-465FA3F566A0}" type="pres">
      <dgm:prSet presAssocID="{F3B0F342-B585-41B4-B618-7B13FCA5462A}" presName="rootComposite" presStyleCnt="0"/>
      <dgm:spPr/>
    </dgm:pt>
    <dgm:pt modelId="{4637D9E9-0BAF-4FD2-AE57-57503B09FBFD}" type="pres">
      <dgm:prSet presAssocID="{F3B0F342-B585-41B4-B618-7B13FCA5462A}" presName="rootText" presStyleLbl="node2" presStyleIdx="0" presStyleCnt="2" custScaleX="40659" custScaleY="33401" custLinFactNeighborX="-3060">
        <dgm:presLayoutVars>
          <dgm:chPref val="3"/>
        </dgm:presLayoutVars>
      </dgm:prSet>
      <dgm:spPr/>
    </dgm:pt>
    <dgm:pt modelId="{6EBF327E-60C2-42DA-BA3C-88600A8F6646}" type="pres">
      <dgm:prSet presAssocID="{F3B0F342-B585-41B4-B618-7B13FCA5462A}" presName="rootConnector" presStyleLbl="node2" presStyleIdx="0" presStyleCnt="2"/>
      <dgm:spPr/>
    </dgm:pt>
    <dgm:pt modelId="{E3CD9C07-B0B1-451A-BE30-228222FF65B5}" type="pres">
      <dgm:prSet presAssocID="{F3B0F342-B585-41B4-B618-7B13FCA5462A}" presName="hierChild4" presStyleCnt="0"/>
      <dgm:spPr/>
    </dgm:pt>
    <dgm:pt modelId="{B5A40D87-1A08-413A-84AB-5F2C560789C2}" type="pres">
      <dgm:prSet presAssocID="{5E36F13E-E3D6-46D9-A884-AEB6EAF4F6D7}" presName="Name35" presStyleLbl="parChTrans1D3" presStyleIdx="0" presStyleCnt="8"/>
      <dgm:spPr/>
    </dgm:pt>
    <dgm:pt modelId="{1B900FE9-3601-4894-A525-643376F2EE63}" type="pres">
      <dgm:prSet presAssocID="{A754DA68-6713-41C1-8C06-CA8AAEA42D69}" presName="hierRoot2" presStyleCnt="0">
        <dgm:presLayoutVars>
          <dgm:hierBranch/>
        </dgm:presLayoutVars>
      </dgm:prSet>
      <dgm:spPr/>
    </dgm:pt>
    <dgm:pt modelId="{1CF604A5-C7D1-4284-B701-C2A36F7704AA}" type="pres">
      <dgm:prSet presAssocID="{A754DA68-6713-41C1-8C06-CA8AAEA42D69}" presName="rootComposite" presStyleCnt="0"/>
      <dgm:spPr/>
    </dgm:pt>
    <dgm:pt modelId="{42439C69-AAB0-4F2E-9B91-7843B4785555}" type="pres">
      <dgm:prSet presAssocID="{A754DA68-6713-41C1-8C06-CA8AAEA42D69}" presName="rootText" presStyleLbl="node3" presStyleIdx="0" presStyleCnt="8" custScaleX="14147" custScaleY="100229">
        <dgm:presLayoutVars>
          <dgm:chPref val="3"/>
        </dgm:presLayoutVars>
      </dgm:prSet>
      <dgm:spPr/>
    </dgm:pt>
    <dgm:pt modelId="{9F2827EB-58BD-4A59-A185-C7F01691AD1E}" type="pres">
      <dgm:prSet presAssocID="{A754DA68-6713-41C1-8C06-CA8AAEA42D69}" presName="rootConnector" presStyleLbl="node3" presStyleIdx="0" presStyleCnt="8"/>
      <dgm:spPr/>
    </dgm:pt>
    <dgm:pt modelId="{7703D98A-9FCD-4108-826C-FFED465B3203}" type="pres">
      <dgm:prSet presAssocID="{A754DA68-6713-41C1-8C06-CA8AAEA42D69}" presName="hierChild4" presStyleCnt="0"/>
      <dgm:spPr/>
    </dgm:pt>
    <dgm:pt modelId="{1B06D112-3BC4-4D1D-8B8D-9DFF3BDE251D}" type="pres">
      <dgm:prSet presAssocID="{FFEA406E-8658-4FB1-BBC3-C46B19C63C97}" presName="Name35" presStyleLbl="parChTrans1D4" presStyleIdx="0" presStyleCnt="11"/>
      <dgm:spPr/>
    </dgm:pt>
    <dgm:pt modelId="{229E4F13-F499-41ED-9DF3-5247BB1F1222}" type="pres">
      <dgm:prSet presAssocID="{AADE61C2-5671-487C-8308-37DA35D3D7CD}" presName="hierRoot2" presStyleCnt="0">
        <dgm:presLayoutVars>
          <dgm:hierBranch/>
        </dgm:presLayoutVars>
      </dgm:prSet>
      <dgm:spPr/>
    </dgm:pt>
    <dgm:pt modelId="{7A16E502-9E69-494F-BE60-677DB1E21289}" type="pres">
      <dgm:prSet presAssocID="{AADE61C2-5671-487C-8308-37DA35D3D7CD}" presName="rootComposite" presStyleCnt="0"/>
      <dgm:spPr/>
    </dgm:pt>
    <dgm:pt modelId="{5042605D-9073-4DE4-A1F0-3B9DDB1DA8A1}" type="pres">
      <dgm:prSet presAssocID="{AADE61C2-5671-487C-8308-37DA35D3D7CD}" presName="rootText" presStyleLbl="node4" presStyleIdx="0" presStyleCnt="11" custScaleX="14215" custScaleY="92995">
        <dgm:presLayoutVars>
          <dgm:chPref val="3"/>
        </dgm:presLayoutVars>
      </dgm:prSet>
      <dgm:spPr/>
    </dgm:pt>
    <dgm:pt modelId="{0E0CEB98-2C77-4F74-AF25-4D60616F16B2}" type="pres">
      <dgm:prSet presAssocID="{AADE61C2-5671-487C-8308-37DA35D3D7CD}" presName="rootConnector" presStyleLbl="node4" presStyleIdx="0" presStyleCnt="11"/>
      <dgm:spPr/>
    </dgm:pt>
    <dgm:pt modelId="{90468BC7-51CE-48B9-84E6-BD62431770EC}" type="pres">
      <dgm:prSet presAssocID="{AADE61C2-5671-487C-8308-37DA35D3D7CD}" presName="hierChild4" presStyleCnt="0"/>
      <dgm:spPr/>
    </dgm:pt>
    <dgm:pt modelId="{B5960768-2FDC-4104-94B2-596DCEEF68FD}" type="pres">
      <dgm:prSet presAssocID="{88E5FCD8-0D4B-440D-9136-67ABE4692AFB}" presName="Name35" presStyleLbl="parChTrans1D4" presStyleIdx="1" presStyleCnt="11"/>
      <dgm:spPr/>
    </dgm:pt>
    <dgm:pt modelId="{41736C26-562C-4779-890C-708ADD70E208}" type="pres">
      <dgm:prSet presAssocID="{F8187037-E9A3-4B33-883A-A0C3A0CF2FD0}" presName="hierRoot2" presStyleCnt="0">
        <dgm:presLayoutVars>
          <dgm:hierBranch val="init"/>
        </dgm:presLayoutVars>
      </dgm:prSet>
      <dgm:spPr/>
    </dgm:pt>
    <dgm:pt modelId="{B2E92E3D-8B92-41B1-B2C8-8926EB3FDD93}" type="pres">
      <dgm:prSet presAssocID="{F8187037-E9A3-4B33-883A-A0C3A0CF2FD0}" presName="rootComposite" presStyleCnt="0"/>
      <dgm:spPr/>
    </dgm:pt>
    <dgm:pt modelId="{4C6BB07D-601A-4252-8584-C10A9DB0A6EC}" type="pres">
      <dgm:prSet presAssocID="{F8187037-E9A3-4B33-883A-A0C3A0CF2FD0}" presName="rootText" presStyleLbl="node4" presStyleIdx="1" presStyleCnt="11" custScaleX="15579" custScaleY="78635">
        <dgm:presLayoutVars>
          <dgm:chPref val="3"/>
        </dgm:presLayoutVars>
      </dgm:prSet>
      <dgm:spPr/>
    </dgm:pt>
    <dgm:pt modelId="{0D1B3999-7274-4956-A78C-1A4C831419E0}" type="pres">
      <dgm:prSet presAssocID="{F8187037-E9A3-4B33-883A-A0C3A0CF2FD0}" presName="rootConnector" presStyleLbl="node4" presStyleIdx="1" presStyleCnt="11"/>
      <dgm:spPr/>
    </dgm:pt>
    <dgm:pt modelId="{2B5B4298-88AB-4652-A7C8-B80EC4E0571B}" type="pres">
      <dgm:prSet presAssocID="{F8187037-E9A3-4B33-883A-A0C3A0CF2FD0}" presName="hierChild4" presStyleCnt="0"/>
      <dgm:spPr/>
    </dgm:pt>
    <dgm:pt modelId="{33E07E32-4EB6-44EB-9B9D-8B6BAC42DB43}" type="pres">
      <dgm:prSet presAssocID="{F8187037-E9A3-4B33-883A-A0C3A0CF2FD0}" presName="hierChild5" presStyleCnt="0"/>
      <dgm:spPr/>
    </dgm:pt>
    <dgm:pt modelId="{C60C01EB-C942-4A1F-982D-E7133B5DFF8F}" type="pres">
      <dgm:prSet presAssocID="{47A08B12-5C6E-4228-8217-878E74F27188}" presName="Name35" presStyleLbl="parChTrans1D4" presStyleIdx="2" presStyleCnt="11"/>
      <dgm:spPr/>
    </dgm:pt>
    <dgm:pt modelId="{BABA86D1-08B0-4089-8523-456C3075CDD4}" type="pres">
      <dgm:prSet presAssocID="{1DF6B29A-D63A-42C7-85D3-8822EBF4B5DB}" presName="hierRoot2" presStyleCnt="0">
        <dgm:presLayoutVars>
          <dgm:hierBranch val="init"/>
        </dgm:presLayoutVars>
      </dgm:prSet>
      <dgm:spPr/>
    </dgm:pt>
    <dgm:pt modelId="{905956BF-4588-4F74-B4A2-AE8528B3BB20}" type="pres">
      <dgm:prSet presAssocID="{1DF6B29A-D63A-42C7-85D3-8822EBF4B5DB}" presName="rootComposite" presStyleCnt="0"/>
      <dgm:spPr/>
    </dgm:pt>
    <dgm:pt modelId="{88DAB8E9-64C9-41C1-A0BA-A48A3EEE9F54}" type="pres">
      <dgm:prSet presAssocID="{1DF6B29A-D63A-42C7-85D3-8822EBF4B5DB}" presName="rootText" presStyleLbl="node4" presStyleIdx="2" presStyleCnt="11" custScaleX="15579" custScaleY="78635">
        <dgm:presLayoutVars>
          <dgm:chPref val="3"/>
        </dgm:presLayoutVars>
      </dgm:prSet>
      <dgm:spPr/>
    </dgm:pt>
    <dgm:pt modelId="{D25FA8C7-597B-48A3-89AA-6CC15CF3150C}" type="pres">
      <dgm:prSet presAssocID="{1DF6B29A-D63A-42C7-85D3-8822EBF4B5DB}" presName="rootConnector" presStyleLbl="node4" presStyleIdx="2" presStyleCnt="11"/>
      <dgm:spPr/>
    </dgm:pt>
    <dgm:pt modelId="{81B069E3-44E1-4E73-8A9A-A7F277EBA2F1}" type="pres">
      <dgm:prSet presAssocID="{1DF6B29A-D63A-42C7-85D3-8822EBF4B5DB}" presName="hierChild4" presStyleCnt="0"/>
      <dgm:spPr/>
    </dgm:pt>
    <dgm:pt modelId="{A4887F89-A750-4D6F-BD10-F00E9785DF5F}" type="pres">
      <dgm:prSet presAssocID="{1DF6B29A-D63A-42C7-85D3-8822EBF4B5DB}" presName="hierChild5" presStyleCnt="0"/>
      <dgm:spPr/>
    </dgm:pt>
    <dgm:pt modelId="{EFD0A003-4E79-4F9E-9C4F-DFCA468DEC4D}" type="pres">
      <dgm:prSet presAssocID="{AADE61C2-5671-487C-8308-37DA35D3D7CD}" presName="hierChild5" presStyleCnt="0"/>
      <dgm:spPr/>
    </dgm:pt>
    <dgm:pt modelId="{7115AE94-A02B-4650-A412-ADE510EDA620}" type="pres">
      <dgm:prSet presAssocID="{86BA26B5-2160-4298-8B92-8F0BB1D9993C}" presName="Name35" presStyleLbl="parChTrans1D4" presStyleIdx="3" presStyleCnt="11"/>
      <dgm:spPr/>
    </dgm:pt>
    <dgm:pt modelId="{D7D9782D-945B-433C-B052-22974A50B6B8}" type="pres">
      <dgm:prSet presAssocID="{7B4090A4-9C4D-45EB-8A8B-C2D667446989}" presName="hierRoot2" presStyleCnt="0">
        <dgm:presLayoutVars>
          <dgm:hierBranch val="init"/>
        </dgm:presLayoutVars>
      </dgm:prSet>
      <dgm:spPr/>
    </dgm:pt>
    <dgm:pt modelId="{0D403B8E-9096-43FD-B3AA-92D7812DBAF8}" type="pres">
      <dgm:prSet presAssocID="{7B4090A4-9C4D-45EB-8A8B-C2D667446989}" presName="rootComposite" presStyleCnt="0"/>
      <dgm:spPr/>
    </dgm:pt>
    <dgm:pt modelId="{53FFB08F-EBEB-4BDA-B5CA-9808FAB53607}" type="pres">
      <dgm:prSet presAssocID="{7B4090A4-9C4D-45EB-8A8B-C2D667446989}" presName="rootText" presStyleLbl="node4" presStyleIdx="3" presStyleCnt="11" custScaleX="15088" custScaleY="92696">
        <dgm:presLayoutVars>
          <dgm:chPref val="3"/>
        </dgm:presLayoutVars>
      </dgm:prSet>
      <dgm:spPr/>
    </dgm:pt>
    <dgm:pt modelId="{0D21E53D-6D1F-45A3-9D42-131DD33F6245}" type="pres">
      <dgm:prSet presAssocID="{7B4090A4-9C4D-45EB-8A8B-C2D667446989}" presName="rootConnector" presStyleLbl="node4" presStyleIdx="3" presStyleCnt="11"/>
      <dgm:spPr/>
    </dgm:pt>
    <dgm:pt modelId="{FC9C3722-630C-493C-81CC-733ACAC699FF}" type="pres">
      <dgm:prSet presAssocID="{7B4090A4-9C4D-45EB-8A8B-C2D667446989}" presName="hierChild4" presStyleCnt="0"/>
      <dgm:spPr/>
    </dgm:pt>
    <dgm:pt modelId="{EC52CEC0-C464-4FCD-ABC9-79134EC4BB66}" type="pres">
      <dgm:prSet presAssocID="{7B4090A4-9C4D-45EB-8A8B-C2D667446989}" presName="hierChild5" presStyleCnt="0"/>
      <dgm:spPr/>
    </dgm:pt>
    <dgm:pt modelId="{E80AF0BF-DB55-48F8-AFE4-067E3BB666BA}" type="pres">
      <dgm:prSet presAssocID="{A754DA68-6713-41C1-8C06-CA8AAEA42D69}" presName="hierChild5" presStyleCnt="0"/>
      <dgm:spPr/>
    </dgm:pt>
    <dgm:pt modelId="{5E4E2738-F680-4AD2-9DB7-A8DCFE6D3930}" type="pres">
      <dgm:prSet presAssocID="{786537A2-A846-4A63-8C20-0E5554E31882}" presName="Name35" presStyleLbl="parChTrans1D3" presStyleIdx="1" presStyleCnt="8"/>
      <dgm:spPr/>
    </dgm:pt>
    <dgm:pt modelId="{EF4EAE9D-0A2C-4BA4-A8FE-107F1B0BC585}" type="pres">
      <dgm:prSet presAssocID="{A5880C72-651F-4561-91F9-2F753ABAF202}" presName="hierRoot2" presStyleCnt="0">
        <dgm:presLayoutVars>
          <dgm:hierBranch/>
        </dgm:presLayoutVars>
      </dgm:prSet>
      <dgm:spPr/>
    </dgm:pt>
    <dgm:pt modelId="{14284B74-DFDF-4E4F-A351-8D4E2A25BB97}" type="pres">
      <dgm:prSet presAssocID="{A5880C72-651F-4561-91F9-2F753ABAF202}" presName="rootComposite" presStyleCnt="0"/>
      <dgm:spPr/>
    </dgm:pt>
    <dgm:pt modelId="{532B8F40-8DCC-47A0-887D-05730611E463}" type="pres">
      <dgm:prSet presAssocID="{A5880C72-651F-4561-91F9-2F753ABAF202}" presName="rootText" presStyleLbl="node3" presStyleIdx="1" presStyleCnt="8" custScaleX="14147" custScaleY="98536">
        <dgm:presLayoutVars>
          <dgm:chPref val="3"/>
        </dgm:presLayoutVars>
      </dgm:prSet>
      <dgm:spPr/>
    </dgm:pt>
    <dgm:pt modelId="{CB02A692-E67A-434D-BF29-E06179AB30AE}" type="pres">
      <dgm:prSet presAssocID="{A5880C72-651F-4561-91F9-2F753ABAF202}" presName="rootConnector" presStyleLbl="node3" presStyleIdx="1" presStyleCnt="8"/>
      <dgm:spPr/>
    </dgm:pt>
    <dgm:pt modelId="{05AA4667-2C58-4885-AD7F-E9EE906B8809}" type="pres">
      <dgm:prSet presAssocID="{A5880C72-651F-4561-91F9-2F753ABAF202}" presName="hierChild4" presStyleCnt="0"/>
      <dgm:spPr/>
    </dgm:pt>
    <dgm:pt modelId="{2E879281-18AA-4582-9DAF-764C1EA0B295}" type="pres">
      <dgm:prSet presAssocID="{6D478A73-4CBE-440D-ABAF-201D6BB234EE}" presName="Name35" presStyleLbl="parChTrans1D4" presStyleIdx="4" presStyleCnt="11"/>
      <dgm:spPr/>
    </dgm:pt>
    <dgm:pt modelId="{21F80160-DFA4-434C-B5E9-24718061FA5C}" type="pres">
      <dgm:prSet presAssocID="{FD478E63-2697-414C-A3E6-2A8F19AF020C}" presName="hierRoot2" presStyleCnt="0">
        <dgm:presLayoutVars>
          <dgm:hierBranch/>
        </dgm:presLayoutVars>
      </dgm:prSet>
      <dgm:spPr/>
    </dgm:pt>
    <dgm:pt modelId="{4DEDAB8C-A2FA-4819-9CC9-D7E0652FB8B1}" type="pres">
      <dgm:prSet presAssocID="{FD478E63-2697-414C-A3E6-2A8F19AF020C}" presName="rootComposite" presStyleCnt="0"/>
      <dgm:spPr/>
    </dgm:pt>
    <dgm:pt modelId="{89409955-63D5-4A4D-A606-0F879C924FB2}" type="pres">
      <dgm:prSet presAssocID="{FD478E63-2697-414C-A3E6-2A8F19AF020C}" presName="rootText" presStyleLbl="node4" presStyleIdx="4" presStyleCnt="11" custScaleX="13710" custScaleY="95405">
        <dgm:presLayoutVars>
          <dgm:chPref val="3"/>
        </dgm:presLayoutVars>
      </dgm:prSet>
      <dgm:spPr/>
    </dgm:pt>
    <dgm:pt modelId="{25676239-8A88-4440-9746-51FBD3EB5C85}" type="pres">
      <dgm:prSet presAssocID="{FD478E63-2697-414C-A3E6-2A8F19AF020C}" presName="rootConnector" presStyleLbl="node4" presStyleIdx="4" presStyleCnt="11"/>
      <dgm:spPr/>
    </dgm:pt>
    <dgm:pt modelId="{A7545E26-F27D-4271-8C57-47B7ED078D4D}" type="pres">
      <dgm:prSet presAssocID="{FD478E63-2697-414C-A3E6-2A8F19AF020C}" presName="hierChild4" presStyleCnt="0"/>
      <dgm:spPr/>
    </dgm:pt>
    <dgm:pt modelId="{E0DB3159-3306-43A9-94BA-210F5E9AC67E}" type="pres">
      <dgm:prSet presAssocID="{94175483-1523-47FB-A475-9C349DFEDDAE}" presName="Name35" presStyleLbl="parChTrans1D4" presStyleIdx="5" presStyleCnt="11"/>
      <dgm:spPr/>
    </dgm:pt>
    <dgm:pt modelId="{A31CDC89-7CFF-401F-87C4-2B3D83BCB543}" type="pres">
      <dgm:prSet presAssocID="{62E74B4E-6C6E-4DAD-B03F-D68BF7A69C06}" presName="hierRoot2" presStyleCnt="0">
        <dgm:presLayoutVars>
          <dgm:hierBranch val="init"/>
        </dgm:presLayoutVars>
      </dgm:prSet>
      <dgm:spPr/>
    </dgm:pt>
    <dgm:pt modelId="{39FC4D3D-4746-4704-8CA1-83957A8A46D5}" type="pres">
      <dgm:prSet presAssocID="{62E74B4E-6C6E-4DAD-B03F-D68BF7A69C06}" presName="rootComposite" presStyleCnt="0"/>
      <dgm:spPr/>
    </dgm:pt>
    <dgm:pt modelId="{07BF89FB-AEA7-441B-99EE-0D39CC0CAC99}" type="pres">
      <dgm:prSet presAssocID="{62E74B4E-6C6E-4DAD-B03F-D68BF7A69C06}" presName="rootText" presStyleLbl="node4" presStyleIdx="5" presStyleCnt="11" custScaleX="15740" custScaleY="77499">
        <dgm:presLayoutVars>
          <dgm:chPref val="3"/>
        </dgm:presLayoutVars>
      </dgm:prSet>
      <dgm:spPr/>
    </dgm:pt>
    <dgm:pt modelId="{439B8D75-3695-4726-B43A-F9198E6C95E0}" type="pres">
      <dgm:prSet presAssocID="{62E74B4E-6C6E-4DAD-B03F-D68BF7A69C06}" presName="rootConnector" presStyleLbl="node4" presStyleIdx="5" presStyleCnt="11"/>
      <dgm:spPr/>
    </dgm:pt>
    <dgm:pt modelId="{9D68084B-64E9-4C85-9FB7-897905E00D0F}" type="pres">
      <dgm:prSet presAssocID="{62E74B4E-6C6E-4DAD-B03F-D68BF7A69C06}" presName="hierChild4" presStyleCnt="0"/>
      <dgm:spPr/>
    </dgm:pt>
    <dgm:pt modelId="{3EBF0C33-15D8-417A-AFC2-D302F1486584}" type="pres">
      <dgm:prSet presAssocID="{62E74B4E-6C6E-4DAD-B03F-D68BF7A69C06}" presName="hierChild5" presStyleCnt="0"/>
      <dgm:spPr/>
    </dgm:pt>
    <dgm:pt modelId="{5912ECA0-448D-44FD-9C86-A861FB59112D}" type="pres">
      <dgm:prSet presAssocID="{78B8F77F-764B-4A86-9B5F-63A45ABB7B93}" presName="Name35" presStyleLbl="parChTrans1D4" presStyleIdx="6" presStyleCnt="11"/>
      <dgm:spPr/>
    </dgm:pt>
    <dgm:pt modelId="{2CB63AA1-A1A3-4665-A223-009822490483}" type="pres">
      <dgm:prSet presAssocID="{74EA435A-E989-483E-BA8C-BB1145EF9F4D}" presName="hierRoot2" presStyleCnt="0">
        <dgm:presLayoutVars>
          <dgm:hierBranch val="init"/>
        </dgm:presLayoutVars>
      </dgm:prSet>
      <dgm:spPr/>
    </dgm:pt>
    <dgm:pt modelId="{AE510B15-42E0-4A04-B3A6-39874879631D}" type="pres">
      <dgm:prSet presAssocID="{74EA435A-E989-483E-BA8C-BB1145EF9F4D}" presName="rootComposite" presStyleCnt="0"/>
      <dgm:spPr/>
    </dgm:pt>
    <dgm:pt modelId="{9B8E8866-D3DD-4D2A-A6D8-664336CC244D}" type="pres">
      <dgm:prSet presAssocID="{74EA435A-E989-483E-BA8C-BB1145EF9F4D}" presName="rootText" presStyleLbl="node4" presStyleIdx="6" presStyleCnt="11" custScaleX="15740" custScaleY="77499">
        <dgm:presLayoutVars>
          <dgm:chPref val="3"/>
        </dgm:presLayoutVars>
      </dgm:prSet>
      <dgm:spPr/>
    </dgm:pt>
    <dgm:pt modelId="{281C4E75-D17C-46FC-98F4-FDC9822E4483}" type="pres">
      <dgm:prSet presAssocID="{74EA435A-E989-483E-BA8C-BB1145EF9F4D}" presName="rootConnector" presStyleLbl="node4" presStyleIdx="6" presStyleCnt="11"/>
      <dgm:spPr/>
    </dgm:pt>
    <dgm:pt modelId="{5A310290-9857-48E7-BD4F-28785939203E}" type="pres">
      <dgm:prSet presAssocID="{74EA435A-E989-483E-BA8C-BB1145EF9F4D}" presName="hierChild4" presStyleCnt="0"/>
      <dgm:spPr/>
    </dgm:pt>
    <dgm:pt modelId="{599A7323-3244-4B3B-AB43-EBD0D7C6CBC6}" type="pres">
      <dgm:prSet presAssocID="{74EA435A-E989-483E-BA8C-BB1145EF9F4D}" presName="hierChild5" presStyleCnt="0"/>
      <dgm:spPr/>
    </dgm:pt>
    <dgm:pt modelId="{7BB3C465-0A42-412E-BD4B-F2A91AD4089E}" type="pres">
      <dgm:prSet presAssocID="{FD478E63-2697-414C-A3E6-2A8F19AF020C}" presName="hierChild5" presStyleCnt="0"/>
      <dgm:spPr/>
    </dgm:pt>
    <dgm:pt modelId="{7C579528-D4A0-45FF-98B3-E7D91262F53D}" type="pres">
      <dgm:prSet presAssocID="{935E6F1C-3A58-4BB4-A044-08EBA738A2A5}" presName="Name35" presStyleLbl="parChTrans1D4" presStyleIdx="7" presStyleCnt="11"/>
      <dgm:spPr/>
    </dgm:pt>
    <dgm:pt modelId="{B0C0FE13-D7D7-4130-9B26-928F0433FFBA}" type="pres">
      <dgm:prSet presAssocID="{760900E3-1EAE-454F-BA16-CA54C572ADA0}" presName="hierRoot2" presStyleCnt="0">
        <dgm:presLayoutVars>
          <dgm:hierBranch val="init"/>
        </dgm:presLayoutVars>
      </dgm:prSet>
      <dgm:spPr/>
    </dgm:pt>
    <dgm:pt modelId="{3343511E-5FCF-4546-B603-D828DB814191}" type="pres">
      <dgm:prSet presAssocID="{760900E3-1EAE-454F-BA16-CA54C572ADA0}" presName="rootComposite" presStyleCnt="0"/>
      <dgm:spPr/>
    </dgm:pt>
    <dgm:pt modelId="{970EBCE1-968D-4FEA-8C46-52158BC5566C}" type="pres">
      <dgm:prSet presAssocID="{760900E3-1EAE-454F-BA16-CA54C572ADA0}" presName="rootText" presStyleLbl="node4" presStyleIdx="7" presStyleCnt="11" custScaleX="12960" custScaleY="99554">
        <dgm:presLayoutVars>
          <dgm:chPref val="3"/>
        </dgm:presLayoutVars>
      </dgm:prSet>
      <dgm:spPr/>
    </dgm:pt>
    <dgm:pt modelId="{3B57A5E0-C855-4AF7-A5B1-907B924F5EDD}" type="pres">
      <dgm:prSet presAssocID="{760900E3-1EAE-454F-BA16-CA54C572ADA0}" presName="rootConnector" presStyleLbl="node4" presStyleIdx="7" presStyleCnt="11"/>
      <dgm:spPr/>
    </dgm:pt>
    <dgm:pt modelId="{548ADDE8-41C4-46BA-886F-7F1CA1579B6B}" type="pres">
      <dgm:prSet presAssocID="{760900E3-1EAE-454F-BA16-CA54C572ADA0}" presName="hierChild4" presStyleCnt="0"/>
      <dgm:spPr/>
    </dgm:pt>
    <dgm:pt modelId="{77D87289-2B12-4F1D-87BF-69294801DE69}" type="pres">
      <dgm:prSet presAssocID="{760900E3-1EAE-454F-BA16-CA54C572ADA0}" presName="hierChild5" presStyleCnt="0"/>
      <dgm:spPr/>
    </dgm:pt>
    <dgm:pt modelId="{99175C78-DA2D-4F3D-BBD5-223439A017B0}" type="pres">
      <dgm:prSet presAssocID="{A5880C72-651F-4561-91F9-2F753ABAF202}" presName="hierChild5" presStyleCnt="0"/>
      <dgm:spPr/>
    </dgm:pt>
    <dgm:pt modelId="{D6715944-DBFA-4F5D-B69B-532949121C49}" type="pres">
      <dgm:prSet presAssocID="{106BB3B6-F5A2-447E-BCEF-06B092E7E57D}" presName="Name35" presStyleLbl="parChTrans1D3" presStyleIdx="2" presStyleCnt="8"/>
      <dgm:spPr/>
    </dgm:pt>
    <dgm:pt modelId="{0C87DB46-9EAA-48FB-AC71-D6F70E449E0B}" type="pres">
      <dgm:prSet presAssocID="{12BE9E6E-E767-445C-8450-489F353D3EA8}" presName="hierRoot2" presStyleCnt="0">
        <dgm:presLayoutVars>
          <dgm:hierBranch val="init"/>
        </dgm:presLayoutVars>
      </dgm:prSet>
      <dgm:spPr/>
    </dgm:pt>
    <dgm:pt modelId="{FD781F5F-1690-4E6A-943E-1CF87FF21F14}" type="pres">
      <dgm:prSet presAssocID="{12BE9E6E-E767-445C-8450-489F353D3EA8}" presName="rootComposite" presStyleCnt="0"/>
      <dgm:spPr/>
    </dgm:pt>
    <dgm:pt modelId="{FF1B04E3-D6EC-4C0D-9033-F5CDACF8C7AA}" type="pres">
      <dgm:prSet presAssocID="{12BE9E6E-E767-445C-8450-489F353D3EA8}" presName="rootText" presStyleLbl="node3" presStyleIdx="2" presStyleCnt="8" custScaleX="14147" custScaleY="97912">
        <dgm:presLayoutVars>
          <dgm:chPref val="3"/>
        </dgm:presLayoutVars>
      </dgm:prSet>
      <dgm:spPr/>
    </dgm:pt>
    <dgm:pt modelId="{4464FF51-FD41-4409-A570-4018CF5A78CC}" type="pres">
      <dgm:prSet presAssocID="{12BE9E6E-E767-445C-8450-489F353D3EA8}" presName="rootConnector" presStyleLbl="node3" presStyleIdx="2" presStyleCnt="8"/>
      <dgm:spPr/>
    </dgm:pt>
    <dgm:pt modelId="{7A13F407-2FBD-442F-9557-63090502636C}" type="pres">
      <dgm:prSet presAssocID="{12BE9E6E-E767-445C-8450-489F353D3EA8}" presName="hierChild4" presStyleCnt="0"/>
      <dgm:spPr/>
    </dgm:pt>
    <dgm:pt modelId="{1DE5FDE2-A812-479E-8EAD-1E94B4304F6F}" type="pres">
      <dgm:prSet presAssocID="{12BE9E6E-E767-445C-8450-489F353D3EA8}" presName="hierChild5" presStyleCnt="0"/>
      <dgm:spPr/>
    </dgm:pt>
    <dgm:pt modelId="{CEE00C67-E389-4F36-945B-43E6B3D10E3E}" type="pres">
      <dgm:prSet presAssocID="{F3B0F342-B585-41B4-B618-7B13FCA5462A}" presName="hierChild5" presStyleCnt="0"/>
      <dgm:spPr/>
    </dgm:pt>
    <dgm:pt modelId="{70E15E1A-1883-4D48-857E-1DE885727F9E}" type="pres">
      <dgm:prSet presAssocID="{577E4CBE-659A-44C5-A014-5339AE49F46F}" presName="Name37" presStyleLbl="parChTrans1D2" presStyleIdx="1" presStyleCnt="2"/>
      <dgm:spPr/>
    </dgm:pt>
    <dgm:pt modelId="{C6823E21-CDE5-4E75-98DB-914898CBDDE1}" type="pres">
      <dgm:prSet presAssocID="{2F643F06-1E6D-45E8-AD7E-F87272CDEC43}" presName="hierRoot2" presStyleCnt="0">
        <dgm:presLayoutVars>
          <dgm:hierBranch/>
        </dgm:presLayoutVars>
      </dgm:prSet>
      <dgm:spPr/>
    </dgm:pt>
    <dgm:pt modelId="{60951957-80F0-4CA6-A3C6-0BCB65029917}" type="pres">
      <dgm:prSet presAssocID="{2F643F06-1E6D-45E8-AD7E-F87272CDEC43}" presName="rootComposite" presStyleCnt="0"/>
      <dgm:spPr/>
    </dgm:pt>
    <dgm:pt modelId="{0582A040-5106-4498-820C-0B149123D7F4}" type="pres">
      <dgm:prSet presAssocID="{2F643F06-1E6D-45E8-AD7E-F87272CDEC43}" presName="rootText" presStyleLbl="node2" presStyleIdx="1" presStyleCnt="2" custScaleX="39562" custScaleY="32358">
        <dgm:presLayoutVars>
          <dgm:chPref val="3"/>
        </dgm:presLayoutVars>
      </dgm:prSet>
      <dgm:spPr/>
    </dgm:pt>
    <dgm:pt modelId="{98AA7132-8C5F-4EF6-B242-4DCA16B8EAB5}" type="pres">
      <dgm:prSet presAssocID="{2F643F06-1E6D-45E8-AD7E-F87272CDEC43}" presName="rootConnector" presStyleLbl="node2" presStyleIdx="1" presStyleCnt="2"/>
      <dgm:spPr/>
    </dgm:pt>
    <dgm:pt modelId="{435DCF96-E395-4608-A4CA-43428D61DA76}" type="pres">
      <dgm:prSet presAssocID="{2F643F06-1E6D-45E8-AD7E-F87272CDEC43}" presName="hierChild4" presStyleCnt="0"/>
      <dgm:spPr/>
    </dgm:pt>
    <dgm:pt modelId="{12DF0AD9-6750-47D9-8A5A-7E4FD7A99557}" type="pres">
      <dgm:prSet presAssocID="{B843DCE1-919D-4EF9-B934-C1D7F688C508}" presName="Name35" presStyleLbl="parChTrans1D3" presStyleIdx="3" presStyleCnt="8"/>
      <dgm:spPr/>
    </dgm:pt>
    <dgm:pt modelId="{B7BF1E00-7F64-4C08-B822-9BF54EEE05C8}" type="pres">
      <dgm:prSet presAssocID="{2347D4EC-D32E-4713-B5D5-A80A7DC26BB9}" presName="hierRoot2" presStyleCnt="0">
        <dgm:presLayoutVars>
          <dgm:hierBranch val="init"/>
        </dgm:presLayoutVars>
      </dgm:prSet>
      <dgm:spPr/>
    </dgm:pt>
    <dgm:pt modelId="{0B3DA8D7-6E4F-46B7-A55F-3412F19E6941}" type="pres">
      <dgm:prSet presAssocID="{2347D4EC-D32E-4713-B5D5-A80A7DC26BB9}" presName="rootComposite" presStyleCnt="0"/>
      <dgm:spPr/>
    </dgm:pt>
    <dgm:pt modelId="{FEDB3D46-98D5-45F9-9A09-08303D3506DB}" type="pres">
      <dgm:prSet presAssocID="{2347D4EC-D32E-4713-B5D5-A80A7DC26BB9}" presName="rootText" presStyleLbl="node3" presStyleIdx="3" presStyleCnt="8" custScaleX="13540" custScaleY="97625">
        <dgm:presLayoutVars>
          <dgm:chPref val="3"/>
        </dgm:presLayoutVars>
      </dgm:prSet>
      <dgm:spPr/>
    </dgm:pt>
    <dgm:pt modelId="{A64B8F4B-3180-4F29-9B3D-CD08F1A89FDA}" type="pres">
      <dgm:prSet presAssocID="{2347D4EC-D32E-4713-B5D5-A80A7DC26BB9}" presName="rootConnector" presStyleLbl="node3" presStyleIdx="3" presStyleCnt="8"/>
      <dgm:spPr/>
    </dgm:pt>
    <dgm:pt modelId="{BC31F109-D626-4AEB-A2D9-E0173F5D3CF4}" type="pres">
      <dgm:prSet presAssocID="{2347D4EC-D32E-4713-B5D5-A80A7DC26BB9}" presName="hierChild4" presStyleCnt="0"/>
      <dgm:spPr/>
    </dgm:pt>
    <dgm:pt modelId="{C4A80B51-8594-42BF-BF57-9E3D20FFBE57}" type="pres">
      <dgm:prSet presAssocID="{2347D4EC-D32E-4713-B5D5-A80A7DC26BB9}" presName="hierChild5" presStyleCnt="0"/>
      <dgm:spPr/>
    </dgm:pt>
    <dgm:pt modelId="{9D4FC649-892E-4BA6-8807-E5ADD54F0E0C}" type="pres">
      <dgm:prSet presAssocID="{9197F4B8-2BE0-4EE9-81EC-332485527397}" presName="Name35" presStyleLbl="parChTrans1D3" presStyleIdx="4" presStyleCnt="8"/>
      <dgm:spPr/>
    </dgm:pt>
    <dgm:pt modelId="{8949C591-A96B-4AF6-96FD-E4071D55C4B4}" type="pres">
      <dgm:prSet presAssocID="{DF0AE0F8-BA3E-4C41-8640-2C5E4E647FDE}" presName="hierRoot2" presStyleCnt="0">
        <dgm:presLayoutVars>
          <dgm:hierBranch val="init"/>
        </dgm:presLayoutVars>
      </dgm:prSet>
      <dgm:spPr/>
    </dgm:pt>
    <dgm:pt modelId="{95DB684A-57D9-450F-8429-43ABF6C7602B}" type="pres">
      <dgm:prSet presAssocID="{DF0AE0F8-BA3E-4C41-8640-2C5E4E647FDE}" presName="rootComposite" presStyleCnt="0"/>
      <dgm:spPr/>
    </dgm:pt>
    <dgm:pt modelId="{10C6303B-F7A3-4FA7-A6BD-72DED346BF00}" type="pres">
      <dgm:prSet presAssocID="{DF0AE0F8-BA3E-4C41-8640-2C5E4E647FDE}" presName="rootText" presStyleLbl="node3" presStyleIdx="4" presStyleCnt="8" custScaleX="13540" custScaleY="97625">
        <dgm:presLayoutVars>
          <dgm:chPref val="3"/>
        </dgm:presLayoutVars>
      </dgm:prSet>
      <dgm:spPr/>
    </dgm:pt>
    <dgm:pt modelId="{EF6257CC-93C4-4018-A20C-FFABA4C1C55F}" type="pres">
      <dgm:prSet presAssocID="{DF0AE0F8-BA3E-4C41-8640-2C5E4E647FDE}" presName="rootConnector" presStyleLbl="node3" presStyleIdx="4" presStyleCnt="8"/>
      <dgm:spPr/>
    </dgm:pt>
    <dgm:pt modelId="{F0E74DCA-312A-4B12-A581-2FFEA7870EF2}" type="pres">
      <dgm:prSet presAssocID="{DF0AE0F8-BA3E-4C41-8640-2C5E4E647FDE}" presName="hierChild4" presStyleCnt="0"/>
      <dgm:spPr/>
    </dgm:pt>
    <dgm:pt modelId="{3CB01AF2-509A-4FEA-AE1F-3C825F0EA232}" type="pres">
      <dgm:prSet presAssocID="{DF0AE0F8-BA3E-4C41-8640-2C5E4E647FDE}" presName="hierChild5" presStyleCnt="0"/>
      <dgm:spPr/>
    </dgm:pt>
    <dgm:pt modelId="{64080AB1-D918-46F6-AD36-4485A65B272F}" type="pres">
      <dgm:prSet presAssocID="{2AA4A258-1F69-4543-A718-28AA45596DC2}" presName="Name35" presStyleLbl="parChTrans1D3" presStyleIdx="5" presStyleCnt="8"/>
      <dgm:spPr/>
    </dgm:pt>
    <dgm:pt modelId="{47D92045-4FE7-46A2-8926-CE89BCD9FD46}" type="pres">
      <dgm:prSet presAssocID="{C766EFF8-AD5D-427A-8F70-EC4E32A22EAE}" presName="hierRoot2" presStyleCnt="0">
        <dgm:presLayoutVars>
          <dgm:hierBranch val="init"/>
        </dgm:presLayoutVars>
      </dgm:prSet>
      <dgm:spPr/>
    </dgm:pt>
    <dgm:pt modelId="{CF75000D-6026-4388-84A3-4D63F45649AA}" type="pres">
      <dgm:prSet presAssocID="{C766EFF8-AD5D-427A-8F70-EC4E32A22EAE}" presName="rootComposite" presStyleCnt="0"/>
      <dgm:spPr/>
    </dgm:pt>
    <dgm:pt modelId="{9C401B4D-E51A-4358-82E6-D2651B484D9F}" type="pres">
      <dgm:prSet presAssocID="{C766EFF8-AD5D-427A-8F70-EC4E32A22EAE}" presName="rootText" presStyleLbl="node3" presStyleIdx="5" presStyleCnt="8" custScaleX="13540" custScaleY="93570">
        <dgm:presLayoutVars>
          <dgm:chPref val="3"/>
        </dgm:presLayoutVars>
      </dgm:prSet>
      <dgm:spPr/>
    </dgm:pt>
    <dgm:pt modelId="{0467533E-7AEC-4B13-81B9-825BDDE2BBC1}" type="pres">
      <dgm:prSet presAssocID="{C766EFF8-AD5D-427A-8F70-EC4E32A22EAE}" presName="rootConnector" presStyleLbl="node3" presStyleIdx="5" presStyleCnt="8"/>
      <dgm:spPr/>
    </dgm:pt>
    <dgm:pt modelId="{ADF6E622-E046-4824-9183-9B0D494E3B71}" type="pres">
      <dgm:prSet presAssocID="{C766EFF8-AD5D-427A-8F70-EC4E32A22EAE}" presName="hierChild4" presStyleCnt="0"/>
      <dgm:spPr/>
    </dgm:pt>
    <dgm:pt modelId="{E38C8052-4EC9-4C1B-B3F9-AED9F1B21D58}" type="pres">
      <dgm:prSet presAssocID="{C766EFF8-AD5D-427A-8F70-EC4E32A22EAE}" presName="hierChild5" presStyleCnt="0"/>
      <dgm:spPr/>
    </dgm:pt>
    <dgm:pt modelId="{F052C96E-2CC7-4461-97A2-4A04B0D50A96}" type="pres">
      <dgm:prSet presAssocID="{2938E454-9829-413C-8BEC-DDB9B1589D81}" presName="Name35" presStyleLbl="parChTrans1D3" presStyleIdx="6" presStyleCnt="8"/>
      <dgm:spPr/>
    </dgm:pt>
    <dgm:pt modelId="{E5D094B0-E591-44D8-991D-ABAE42F2A7C4}" type="pres">
      <dgm:prSet presAssocID="{EBB5619E-FDDB-4122-BAD2-B52CF7A3F995}" presName="hierRoot2" presStyleCnt="0">
        <dgm:presLayoutVars>
          <dgm:hierBranch/>
        </dgm:presLayoutVars>
      </dgm:prSet>
      <dgm:spPr/>
    </dgm:pt>
    <dgm:pt modelId="{58DF3F70-1013-472F-A3BE-9BF937BB4213}" type="pres">
      <dgm:prSet presAssocID="{EBB5619E-FDDB-4122-BAD2-B52CF7A3F995}" presName="rootComposite" presStyleCnt="0"/>
      <dgm:spPr/>
    </dgm:pt>
    <dgm:pt modelId="{A6281C15-47A7-4286-B85A-C92EA8A1903B}" type="pres">
      <dgm:prSet presAssocID="{EBB5619E-FDDB-4122-BAD2-B52CF7A3F995}" presName="rootText" presStyleLbl="node3" presStyleIdx="6" presStyleCnt="8" custScaleX="13540" custScaleY="89863">
        <dgm:presLayoutVars>
          <dgm:chPref val="3"/>
        </dgm:presLayoutVars>
      </dgm:prSet>
      <dgm:spPr/>
    </dgm:pt>
    <dgm:pt modelId="{5182A020-97B6-4CE9-B4CE-2DF1092B68D9}" type="pres">
      <dgm:prSet presAssocID="{EBB5619E-FDDB-4122-BAD2-B52CF7A3F995}" presName="rootConnector" presStyleLbl="node3" presStyleIdx="6" presStyleCnt="8"/>
      <dgm:spPr/>
    </dgm:pt>
    <dgm:pt modelId="{BFA57592-76D7-4BF8-B96F-0F77FED67254}" type="pres">
      <dgm:prSet presAssocID="{EBB5619E-FDDB-4122-BAD2-B52CF7A3F995}" presName="hierChild4" presStyleCnt="0"/>
      <dgm:spPr/>
    </dgm:pt>
    <dgm:pt modelId="{E0E0AC1B-4040-4171-AE56-614DF7A9AE90}" type="pres">
      <dgm:prSet presAssocID="{1F0CAFC9-0645-4A78-A918-C15A8D785252}" presName="Name35" presStyleLbl="parChTrans1D4" presStyleIdx="8" presStyleCnt="11"/>
      <dgm:spPr/>
    </dgm:pt>
    <dgm:pt modelId="{25BE67B3-B8A6-48BE-ABE0-83FFFFA54811}" type="pres">
      <dgm:prSet presAssocID="{82C70940-2776-438E-8BB2-B96432324D5F}" presName="hierRoot2" presStyleCnt="0">
        <dgm:presLayoutVars>
          <dgm:hierBranch val="init"/>
        </dgm:presLayoutVars>
      </dgm:prSet>
      <dgm:spPr/>
    </dgm:pt>
    <dgm:pt modelId="{A69213FC-B0E4-4E7F-90BD-7A12B4F2754B}" type="pres">
      <dgm:prSet presAssocID="{82C70940-2776-438E-8BB2-B96432324D5F}" presName="rootComposite" presStyleCnt="0"/>
      <dgm:spPr/>
    </dgm:pt>
    <dgm:pt modelId="{80E4AF16-CD0D-4B59-BCBB-04813317464E}" type="pres">
      <dgm:prSet presAssocID="{82C70940-2776-438E-8BB2-B96432324D5F}" presName="rootText" presStyleLbl="node4" presStyleIdx="8" presStyleCnt="11" custScaleX="13871" custScaleY="87916">
        <dgm:presLayoutVars>
          <dgm:chPref val="3"/>
        </dgm:presLayoutVars>
      </dgm:prSet>
      <dgm:spPr/>
    </dgm:pt>
    <dgm:pt modelId="{2BCA4A9A-BFA2-46D4-8830-D499122E96FD}" type="pres">
      <dgm:prSet presAssocID="{82C70940-2776-438E-8BB2-B96432324D5F}" presName="rootConnector" presStyleLbl="node4" presStyleIdx="8" presStyleCnt="11"/>
      <dgm:spPr/>
    </dgm:pt>
    <dgm:pt modelId="{61290AAB-6A54-498C-A5F5-E83911E82B18}" type="pres">
      <dgm:prSet presAssocID="{82C70940-2776-438E-8BB2-B96432324D5F}" presName="hierChild4" presStyleCnt="0"/>
      <dgm:spPr/>
    </dgm:pt>
    <dgm:pt modelId="{995CD0FF-50BB-478B-9391-28D7443E70EC}" type="pres">
      <dgm:prSet presAssocID="{82C70940-2776-438E-8BB2-B96432324D5F}" presName="hierChild5" presStyleCnt="0"/>
      <dgm:spPr/>
    </dgm:pt>
    <dgm:pt modelId="{1AAF06A1-448B-457A-85AF-8970B7517331}" type="pres">
      <dgm:prSet presAssocID="{B0647E91-2898-417B-85D7-C15FE93C4510}" presName="Name35" presStyleLbl="parChTrans1D4" presStyleIdx="9" presStyleCnt="11"/>
      <dgm:spPr/>
    </dgm:pt>
    <dgm:pt modelId="{6FE636AE-99E5-4598-84AA-8FDE65F5055E}" type="pres">
      <dgm:prSet presAssocID="{7719D96D-01E8-446E-B0DE-E9F6321B5606}" presName="hierRoot2" presStyleCnt="0">
        <dgm:presLayoutVars>
          <dgm:hierBranch val="init"/>
        </dgm:presLayoutVars>
      </dgm:prSet>
      <dgm:spPr/>
    </dgm:pt>
    <dgm:pt modelId="{0F0B55CA-FAFF-4912-A268-BD5CC82EA620}" type="pres">
      <dgm:prSet presAssocID="{7719D96D-01E8-446E-B0DE-E9F6321B5606}" presName="rootComposite" presStyleCnt="0"/>
      <dgm:spPr/>
    </dgm:pt>
    <dgm:pt modelId="{B96D663D-3EAA-4578-B45A-58E770024136}" type="pres">
      <dgm:prSet presAssocID="{7719D96D-01E8-446E-B0DE-E9F6321B5606}" presName="rootText" presStyleLbl="node4" presStyleIdx="9" presStyleCnt="11" custScaleX="13871" custScaleY="87916">
        <dgm:presLayoutVars>
          <dgm:chPref val="3"/>
        </dgm:presLayoutVars>
      </dgm:prSet>
      <dgm:spPr/>
    </dgm:pt>
    <dgm:pt modelId="{D7C9782E-921D-451D-A3C5-0A759D2BB2FD}" type="pres">
      <dgm:prSet presAssocID="{7719D96D-01E8-446E-B0DE-E9F6321B5606}" presName="rootConnector" presStyleLbl="node4" presStyleIdx="9" presStyleCnt="11"/>
      <dgm:spPr/>
    </dgm:pt>
    <dgm:pt modelId="{E37E432E-ACCE-4DAC-8CF8-386CD7DAD7E6}" type="pres">
      <dgm:prSet presAssocID="{7719D96D-01E8-446E-B0DE-E9F6321B5606}" presName="hierChild4" presStyleCnt="0"/>
      <dgm:spPr/>
    </dgm:pt>
    <dgm:pt modelId="{35770D8D-D332-4F2C-996B-E4E53ED9052F}" type="pres">
      <dgm:prSet presAssocID="{7719D96D-01E8-446E-B0DE-E9F6321B5606}" presName="hierChild5" presStyleCnt="0"/>
      <dgm:spPr/>
    </dgm:pt>
    <dgm:pt modelId="{B4BBECA7-351D-476E-A7E0-8AAB63217053}" type="pres">
      <dgm:prSet presAssocID="{F0CB280C-15AB-4A78-ADCA-1421931FA8E2}" presName="Name35" presStyleLbl="parChTrans1D4" presStyleIdx="10" presStyleCnt="11"/>
      <dgm:spPr/>
    </dgm:pt>
    <dgm:pt modelId="{38416222-93B9-43B2-9053-A7F62EF48C7E}" type="pres">
      <dgm:prSet presAssocID="{68713B72-0116-4D51-875A-662E2326ED7F}" presName="hierRoot2" presStyleCnt="0">
        <dgm:presLayoutVars>
          <dgm:hierBranch val="init"/>
        </dgm:presLayoutVars>
      </dgm:prSet>
      <dgm:spPr/>
    </dgm:pt>
    <dgm:pt modelId="{BB587D5F-BD68-4091-8044-5D189A535695}" type="pres">
      <dgm:prSet presAssocID="{68713B72-0116-4D51-875A-662E2326ED7F}" presName="rootComposite" presStyleCnt="0"/>
      <dgm:spPr/>
    </dgm:pt>
    <dgm:pt modelId="{DBAB45F7-95C3-4B4E-A54A-66B7992F6D7E}" type="pres">
      <dgm:prSet presAssocID="{68713B72-0116-4D51-875A-662E2326ED7F}" presName="rootText" presStyleLbl="node4" presStyleIdx="10" presStyleCnt="11" custScaleX="13871" custScaleY="90330">
        <dgm:presLayoutVars>
          <dgm:chPref val="3"/>
        </dgm:presLayoutVars>
      </dgm:prSet>
      <dgm:spPr/>
    </dgm:pt>
    <dgm:pt modelId="{479C3C74-5750-4F43-BEEB-F8E2169C3A25}" type="pres">
      <dgm:prSet presAssocID="{68713B72-0116-4D51-875A-662E2326ED7F}" presName="rootConnector" presStyleLbl="node4" presStyleIdx="10" presStyleCnt="11"/>
      <dgm:spPr/>
    </dgm:pt>
    <dgm:pt modelId="{A515EA5E-582A-4D42-ACF9-47426B40738A}" type="pres">
      <dgm:prSet presAssocID="{68713B72-0116-4D51-875A-662E2326ED7F}" presName="hierChild4" presStyleCnt="0"/>
      <dgm:spPr/>
    </dgm:pt>
    <dgm:pt modelId="{E81CA6D8-96F6-4D99-AEAA-13375A427040}" type="pres">
      <dgm:prSet presAssocID="{68713B72-0116-4D51-875A-662E2326ED7F}" presName="hierChild5" presStyleCnt="0"/>
      <dgm:spPr/>
    </dgm:pt>
    <dgm:pt modelId="{5951038C-2A29-4A65-B8A7-BAC460B4FCAC}" type="pres">
      <dgm:prSet presAssocID="{EBB5619E-FDDB-4122-BAD2-B52CF7A3F995}" presName="hierChild5" presStyleCnt="0"/>
      <dgm:spPr/>
    </dgm:pt>
    <dgm:pt modelId="{99FEE56B-6A89-478A-907C-0504164C3982}" type="pres">
      <dgm:prSet presAssocID="{C3530387-63A4-4581-97E3-E0C84DE84B13}" presName="Name35" presStyleLbl="parChTrans1D3" presStyleIdx="7" presStyleCnt="8"/>
      <dgm:spPr/>
    </dgm:pt>
    <dgm:pt modelId="{ECAB762E-A1B4-491A-93CD-611E7167635B}" type="pres">
      <dgm:prSet presAssocID="{C9F2910E-59C5-45EC-B315-C010805C334F}" presName="hierRoot2" presStyleCnt="0">
        <dgm:presLayoutVars>
          <dgm:hierBranch val="init"/>
        </dgm:presLayoutVars>
      </dgm:prSet>
      <dgm:spPr/>
    </dgm:pt>
    <dgm:pt modelId="{9359E23A-3BA9-4EF8-AA4E-63077A3FF608}" type="pres">
      <dgm:prSet presAssocID="{C9F2910E-59C5-45EC-B315-C010805C334F}" presName="rootComposite" presStyleCnt="0"/>
      <dgm:spPr/>
    </dgm:pt>
    <dgm:pt modelId="{F8A63285-D8EA-45EC-8ACD-18941956BAFC}" type="pres">
      <dgm:prSet presAssocID="{C9F2910E-59C5-45EC-B315-C010805C334F}" presName="rootText" presStyleLbl="node3" presStyleIdx="7" presStyleCnt="8" custScaleX="13540" custScaleY="88360">
        <dgm:presLayoutVars>
          <dgm:chPref val="3"/>
        </dgm:presLayoutVars>
      </dgm:prSet>
      <dgm:spPr/>
    </dgm:pt>
    <dgm:pt modelId="{A7A050F6-2083-4DE9-8BBF-91CDD8F61920}" type="pres">
      <dgm:prSet presAssocID="{C9F2910E-59C5-45EC-B315-C010805C334F}" presName="rootConnector" presStyleLbl="node3" presStyleIdx="7" presStyleCnt="8"/>
      <dgm:spPr/>
    </dgm:pt>
    <dgm:pt modelId="{F17763EC-6986-4E86-873B-B1C03F702416}" type="pres">
      <dgm:prSet presAssocID="{C9F2910E-59C5-45EC-B315-C010805C334F}" presName="hierChild4" presStyleCnt="0"/>
      <dgm:spPr/>
    </dgm:pt>
    <dgm:pt modelId="{6892FFF6-7F3D-478F-87A9-9AF7EBFA6216}" type="pres">
      <dgm:prSet presAssocID="{C9F2910E-59C5-45EC-B315-C010805C334F}" presName="hierChild5" presStyleCnt="0"/>
      <dgm:spPr/>
    </dgm:pt>
    <dgm:pt modelId="{8D0C6E7C-8860-456E-93FE-687322005B04}" type="pres">
      <dgm:prSet presAssocID="{2F643F06-1E6D-45E8-AD7E-F87272CDEC43}" presName="hierChild5" presStyleCnt="0"/>
      <dgm:spPr/>
    </dgm:pt>
    <dgm:pt modelId="{0B7A6ED0-2B95-4E7C-B507-4F6AD80B4B91}" type="pres">
      <dgm:prSet presAssocID="{61E3353F-2D17-4E05-BE40-EC2026F30A3C}" presName="hierChild3" presStyleCnt="0"/>
      <dgm:spPr/>
    </dgm:pt>
  </dgm:ptLst>
  <dgm:cxnLst>
    <dgm:cxn modelId="{6AEC9700-1DC1-4001-9E85-E6AB7533705C}" type="presOf" srcId="{A754DA68-6713-41C1-8C06-CA8AAEA42D69}" destId="{42439C69-AAB0-4F2E-9B91-7843B4785555}" srcOrd="0" destOrd="0" presId="urn:microsoft.com/office/officeart/2005/8/layout/orgChart1#1"/>
    <dgm:cxn modelId="{DF4B4708-FBAF-4BB4-A456-05B11A7FD916}" srcId="{302560B6-DA11-474C-89B4-DD7D7068150D}" destId="{61E3353F-2D17-4E05-BE40-EC2026F30A3C}" srcOrd="0" destOrd="0" parTransId="{986B13C5-2267-4C65-BC43-6066058DAD45}" sibTransId="{0EFF86EB-AD8D-4EA6-A9C0-39BE08CA4BF1}"/>
    <dgm:cxn modelId="{0B0F4C0C-13BC-4324-8C17-09DF71820DA9}" srcId="{2F643F06-1E6D-45E8-AD7E-F87272CDEC43}" destId="{DF0AE0F8-BA3E-4C41-8640-2C5E4E647FDE}" srcOrd="1" destOrd="0" parTransId="{9197F4B8-2BE0-4EE9-81EC-332485527397}" sibTransId="{78C7D922-EF1C-4B07-A4FD-AE8B592271EB}"/>
    <dgm:cxn modelId="{8D79910F-2338-458E-B6B7-80E225F6C056}" type="presOf" srcId="{F76CD940-B602-4404-B803-A7C369438C56}" destId="{4539D9EB-5155-40B7-8036-5A85A7E106D2}" srcOrd="0" destOrd="0" presId="urn:microsoft.com/office/officeart/2005/8/layout/orgChart1#1"/>
    <dgm:cxn modelId="{A0D0E80F-2393-4F92-8BEE-B06228389307}" type="presOf" srcId="{F3B0F342-B585-41B4-B618-7B13FCA5462A}" destId="{6EBF327E-60C2-42DA-BA3C-88600A8F6646}" srcOrd="1" destOrd="0" presId="urn:microsoft.com/office/officeart/2005/8/layout/orgChart1#1"/>
    <dgm:cxn modelId="{7CEC2D10-D40F-4543-93CB-DE919E7AB445}" srcId="{61E3353F-2D17-4E05-BE40-EC2026F30A3C}" destId="{F3B0F342-B585-41B4-B618-7B13FCA5462A}" srcOrd="0" destOrd="0" parTransId="{F76CD940-B602-4404-B803-A7C369438C56}" sibTransId="{E32E306F-5884-41CC-A9F3-BCC5D6990492}"/>
    <dgm:cxn modelId="{66768014-83F9-4A43-8B32-4D79EA4F52C6}" type="presOf" srcId="{302560B6-DA11-474C-89B4-DD7D7068150D}" destId="{57532965-80FF-4DAF-85D3-F1378F8D2B61}" srcOrd="0" destOrd="0" presId="urn:microsoft.com/office/officeart/2005/8/layout/orgChart1#1"/>
    <dgm:cxn modelId="{54D33316-6142-404A-96EC-A07C665389F0}" type="presOf" srcId="{760900E3-1EAE-454F-BA16-CA54C572ADA0}" destId="{970EBCE1-968D-4FEA-8C46-52158BC5566C}" srcOrd="0" destOrd="0" presId="urn:microsoft.com/office/officeart/2005/8/layout/orgChart1#1"/>
    <dgm:cxn modelId="{CF1A4119-3CD8-4D6D-B8C5-00B90513C09A}" type="presOf" srcId="{7B4090A4-9C4D-45EB-8A8B-C2D667446989}" destId="{53FFB08F-EBEB-4BDA-B5CA-9808FAB53607}" srcOrd="0" destOrd="0" presId="urn:microsoft.com/office/officeart/2005/8/layout/orgChart1#1"/>
    <dgm:cxn modelId="{58662420-8FEB-4883-A10B-82AC32F66179}" type="presOf" srcId="{6D478A73-4CBE-440D-ABAF-201D6BB234EE}" destId="{2E879281-18AA-4582-9DAF-764C1EA0B295}" srcOrd="0" destOrd="0" presId="urn:microsoft.com/office/officeart/2005/8/layout/orgChart1#1"/>
    <dgm:cxn modelId="{5CA9CF21-7559-4C4F-91FE-CD51F5962294}" srcId="{A754DA68-6713-41C1-8C06-CA8AAEA42D69}" destId="{AADE61C2-5671-487C-8308-37DA35D3D7CD}" srcOrd="0" destOrd="0" parTransId="{FFEA406E-8658-4FB1-BBC3-C46B19C63C97}" sibTransId="{5F7A6E0E-7258-44FB-B546-24BF7BC4198B}"/>
    <dgm:cxn modelId="{F05E4025-4E8F-4C41-A343-8E18D01FF931}" type="presOf" srcId="{A754DA68-6713-41C1-8C06-CA8AAEA42D69}" destId="{9F2827EB-58BD-4A59-A185-C7F01691AD1E}" srcOrd="1" destOrd="0" presId="urn:microsoft.com/office/officeart/2005/8/layout/orgChart1#1"/>
    <dgm:cxn modelId="{66335C26-841F-474A-BD53-D200AB1848CD}" srcId="{2F643F06-1E6D-45E8-AD7E-F87272CDEC43}" destId="{C9F2910E-59C5-45EC-B315-C010805C334F}" srcOrd="4" destOrd="0" parTransId="{C3530387-63A4-4581-97E3-E0C84DE84B13}" sibTransId="{1CC9BED9-C831-481E-A456-899CB660C9A9}"/>
    <dgm:cxn modelId="{C7F5012B-49C3-4DDE-847F-57B5F3AD0ACF}" type="presOf" srcId="{B0647E91-2898-417B-85D7-C15FE93C4510}" destId="{1AAF06A1-448B-457A-85AF-8970B7517331}" srcOrd="0" destOrd="0" presId="urn:microsoft.com/office/officeart/2005/8/layout/orgChart1#1"/>
    <dgm:cxn modelId="{AD3B2C2C-5FB4-4D08-A0CB-A540A17FD3AB}" type="presOf" srcId="{61E3353F-2D17-4E05-BE40-EC2026F30A3C}" destId="{EA14A5B5-2100-4FBA-9127-8FFF6FC6F32F}" srcOrd="1" destOrd="0" presId="urn:microsoft.com/office/officeart/2005/8/layout/orgChart1#1"/>
    <dgm:cxn modelId="{09196731-446B-4ADB-A5C5-425D8D059EDD}" type="presOf" srcId="{F8187037-E9A3-4B33-883A-A0C3A0CF2FD0}" destId="{4C6BB07D-601A-4252-8584-C10A9DB0A6EC}" srcOrd="0" destOrd="0" presId="urn:microsoft.com/office/officeart/2005/8/layout/orgChart1#1"/>
    <dgm:cxn modelId="{61601F32-DD43-4D14-8C80-B7D9BC8CED75}" type="presOf" srcId="{88E5FCD8-0D4B-440D-9136-67ABE4692AFB}" destId="{B5960768-2FDC-4104-94B2-596DCEEF68FD}" srcOrd="0" destOrd="0" presId="urn:microsoft.com/office/officeart/2005/8/layout/orgChart1#1"/>
    <dgm:cxn modelId="{95A37D39-59E3-4EF8-916E-A65D3A66F1FF}" type="presOf" srcId="{EBB5619E-FDDB-4122-BAD2-B52CF7A3F995}" destId="{5182A020-97B6-4CE9-B4CE-2DF1092B68D9}" srcOrd="1" destOrd="0" presId="urn:microsoft.com/office/officeart/2005/8/layout/orgChart1#1"/>
    <dgm:cxn modelId="{EBEA5240-1791-4D6F-B294-FCA111F663EA}" srcId="{FD478E63-2697-414C-A3E6-2A8F19AF020C}" destId="{74EA435A-E989-483E-BA8C-BB1145EF9F4D}" srcOrd="1" destOrd="0" parTransId="{78B8F77F-764B-4A86-9B5F-63A45ABB7B93}" sibTransId="{06F42095-7FF5-49F2-B317-D7352D62DC37}"/>
    <dgm:cxn modelId="{678A4D5D-90AD-4BB9-A445-3172E0AFF700}" type="presOf" srcId="{106BB3B6-F5A2-447E-BCEF-06B092E7E57D}" destId="{D6715944-DBFA-4F5D-B69B-532949121C49}" srcOrd="0" destOrd="0" presId="urn:microsoft.com/office/officeart/2005/8/layout/orgChart1#1"/>
    <dgm:cxn modelId="{79E2675E-05A8-457F-9E38-DD659B17E943}" type="presOf" srcId="{A5880C72-651F-4561-91F9-2F753ABAF202}" destId="{532B8F40-8DCC-47A0-887D-05730611E463}" srcOrd="0" destOrd="0" presId="urn:microsoft.com/office/officeart/2005/8/layout/orgChart1#1"/>
    <dgm:cxn modelId="{1F668F45-F30E-4638-AE64-78ADE44E7BF0}" srcId="{F3B0F342-B585-41B4-B618-7B13FCA5462A}" destId="{12BE9E6E-E767-445C-8450-489F353D3EA8}" srcOrd="2" destOrd="0" parTransId="{106BB3B6-F5A2-447E-BCEF-06B092E7E57D}" sibTransId="{68923F52-2FC3-41AC-8726-A079E588EF8E}"/>
    <dgm:cxn modelId="{2B8FAB66-65A5-4B8C-84CB-923F24599EDE}" srcId="{EBB5619E-FDDB-4122-BAD2-B52CF7A3F995}" destId="{68713B72-0116-4D51-875A-662E2326ED7F}" srcOrd="2" destOrd="0" parTransId="{F0CB280C-15AB-4A78-ADCA-1421931FA8E2}" sibTransId="{5A3C7E62-8293-4275-8616-7481F0B88293}"/>
    <dgm:cxn modelId="{5E754948-9060-4E15-89BC-62580712428A}" srcId="{F3B0F342-B585-41B4-B618-7B13FCA5462A}" destId="{A754DA68-6713-41C1-8C06-CA8AAEA42D69}" srcOrd="0" destOrd="0" parTransId="{5E36F13E-E3D6-46D9-A884-AEB6EAF4F6D7}" sibTransId="{4AAD36DE-6C3C-44DF-A43A-F848D45CE938}"/>
    <dgm:cxn modelId="{4C0E9249-8360-4299-B2B8-CF2E97E16A8D}" type="presOf" srcId="{EBB5619E-FDDB-4122-BAD2-B52CF7A3F995}" destId="{A6281C15-47A7-4286-B85A-C92EA8A1903B}" srcOrd="0" destOrd="0" presId="urn:microsoft.com/office/officeart/2005/8/layout/orgChart1#1"/>
    <dgm:cxn modelId="{B7750A6C-5686-4602-9610-6A4ABC7B3FD0}" srcId="{2F643F06-1E6D-45E8-AD7E-F87272CDEC43}" destId="{C766EFF8-AD5D-427A-8F70-EC4E32A22EAE}" srcOrd="2" destOrd="0" parTransId="{2AA4A258-1F69-4543-A718-28AA45596DC2}" sibTransId="{6A442053-3BAA-4AA8-A5C5-73E55678AF91}"/>
    <dgm:cxn modelId="{C6C6C052-E7AF-4D65-AF37-B8006C18E239}" type="presOf" srcId="{FD478E63-2697-414C-A3E6-2A8F19AF020C}" destId="{25676239-8A88-4440-9746-51FBD3EB5C85}" srcOrd="1" destOrd="0" presId="urn:microsoft.com/office/officeart/2005/8/layout/orgChart1#1"/>
    <dgm:cxn modelId="{F23DD772-9873-4EE0-B0EB-2BC8FB22F50B}" type="presOf" srcId="{74EA435A-E989-483E-BA8C-BB1145EF9F4D}" destId="{281C4E75-D17C-46FC-98F4-FDC9822E4483}" srcOrd="1" destOrd="0" presId="urn:microsoft.com/office/officeart/2005/8/layout/orgChart1#1"/>
    <dgm:cxn modelId="{F08A7353-42FF-40FA-966E-D533C49E2BE3}" type="presOf" srcId="{86BA26B5-2160-4298-8B92-8F0BB1D9993C}" destId="{7115AE94-A02B-4650-A412-ADE510EDA620}" srcOrd="0" destOrd="0" presId="urn:microsoft.com/office/officeart/2005/8/layout/orgChart1#1"/>
    <dgm:cxn modelId="{D6035874-E718-4996-8B20-C471A01DB6A6}" type="presOf" srcId="{78B8F77F-764B-4A86-9B5F-63A45ABB7B93}" destId="{5912ECA0-448D-44FD-9C86-A861FB59112D}" srcOrd="0" destOrd="0" presId="urn:microsoft.com/office/officeart/2005/8/layout/orgChart1#1"/>
    <dgm:cxn modelId="{E5D58974-4BFD-477B-91FF-46A906BC1550}" type="presOf" srcId="{2F643F06-1E6D-45E8-AD7E-F87272CDEC43}" destId="{98AA7132-8C5F-4EF6-B242-4DCA16B8EAB5}" srcOrd="1" destOrd="0" presId="urn:microsoft.com/office/officeart/2005/8/layout/orgChart1#1"/>
    <dgm:cxn modelId="{17636D75-795D-47D3-B4F0-C4138FFEEB57}" type="presOf" srcId="{C766EFF8-AD5D-427A-8F70-EC4E32A22EAE}" destId="{9C401B4D-E51A-4358-82E6-D2651B484D9F}" srcOrd="0" destOrd="0" presId="urn:microsoft.com/office/officeart/2005/8/layout/orgChart1#1"/>
    <dgm:cxn modelId="{44042957-7979-429D-8E8A-ACB4CE3C3475}" srcId="{EBB5619E-FDDB-4122-BAD2-B52CF7A3F995}" destId="{7719D96D-01E8-446E-B0DE-E9F6321B5606}" srcOrd="1" destOrd="0" parTransId="{B0647E91-2898-417B-85D7-C15FE93C4510}" sibTransId="{70EB4CA4-84FC-4D91-BE86-F48E2039C3A0}"/>
    <dgm:cxn modelId="{BF037458-F755-4C80-8BD6-62DC14EB1B65}" type="presOf" srcId="{7719D96D-01E8-446E-B0DE-E9F6321B5606}" destId="{D7C9782E-921D-451D-A3C5-0A759D2BB2FD}" srcOrd="1" destOrd="0" presId="urn:microsoft.com/office/officeart/2005/8/layout/orgChart1#1"/>
    <dgm:cxn modelId="{E353CB7F-5AFF-40F6-AB5F-712195F23963}" type="presOf" srcId="{F8187037-E9A3-4B33-883A-A0C3A0CF2FD0}" destId="{0D1B3999-7274-4956-A78C-1A4C831419E0}" srcOrd="1" destOrd="0" presId="urn:microsoft.com/office/officeart/2005/8/layout/orgChart1#1"/>
    <dgm:cxn modelId="{F0F45A81-E453-40C1-A495-F2891CEE2C43}" type="presOf" srcId="{47A08B12-5C6E-4228-8217-878E74F27188}" destId="{C60C01EB-C942-4A1F-982D-E7133B5DFF8F}" srcOrd="0" destOrd="0" presId="urn:microsoft.com/office/officeart/2005/8/layout/orgChart1#1"/>
    <dgm:cxn modelId="{F9DB4D84-1196-4F4A-8A67-1A46060D0347}" srcId="{F3B0F342-B585-41B4-B618-7B13FCA5462A}" destId="{A5880C72-651F-4561-91F9-2F753ABAF202}" srcOrd="1" destOrd="0" parTransId="{786537A2-A846-4A63-8C20-0E5554E31882}" sibTransId="{17D75878-402C-430B-8B4A-9F378F0ADA6C}"/>
    <dgm:cxn modelId="{7A3B5D89-82FF-4C4E-AC75-7BEF11AE571E}" type="presOf" srcId="{760900E3-1EAE-454F-BA16-CA54C572ADA0}" destId="{3B57A5E0-C855-4AF7-A5B1-907B924F5EDD}" srcOrd="1" destOrd="0" presId="urn:microsoft.com/office/officeart/2005/8/layout/orgChart1#1"/>
    <dgm:cxn modelId="{01760D8F-110C-4736-9667-BBCF94A9EECA}" type="presOf" srcId="{577E4CBE-659A-44C5-A014-5339AE49F46F}" destId="{70E15E1A-1883-4D48-857E-1DE885727F9E}" srcOrd="0" destOrd="0" presId="urn:microsoft.com/office/officeart/2005/8/layout/orgChart1#1"/>
    <dgm:cxn modelId="{D8FF7091-42A7-4373-9441-2340AACCAFB4}" type="presOf" srcId="{94175483-1523-47FB-A475-9C349DFEDDAE}" destId="{E0DB3159-3306-43A9-94BA-210F5E9AC67E}" srcOrd="0" destOrd="0" presId="urn:microsoft.com/office/officeart/2005/8/layout/orgChart1#1"/>
    <dgm:cxn modelId="{E16B6A92-FB79-4F4B-9C53-A8FF1CF16F70}" type="presOf" srcId="{1DF6B29A-D63A-42C7-85D3-8822EBF4B5DB}" destId="{D25FA8C7-597B-48A3-89AA-6CC15CF3150C}" srcOrd="1" destOrd="0" presId="urn:microsoft.com/office/officeart/2005/8/layout/orgChart1#1"/>
    <dgm:cxn modelId="{0E8D2A93-2583-4E31-8330-37A2FE2C22A3}" type="presOf" srcId="{786537A2-A846-4A63-8C20-0E5554E31882}" destId="{5E4E2738-F680-4AD2-9DB7-A8DCFE6D3930}" srcOrd="0" destOrd="0" presId="urn:microsoft.com/office/officeart/2005/8/layout/orgChart1#1"/>
    <dgm:cxn modelId="{8BB75594-4077-449D-ACEB-C1D18F95F170}" type="presOf" srcId="{AADE61C2-5671-487C-8308-37DA35D3D7CD}" destId="{5042605D-9073-4DE4-A1F0-3B9DDB1DA8A1}" srcOrd="0" destOrd="0" presId="urn:microsoft.com/office/officeart/2005/8/layout/orgChart1#1"/>
    <dgm:cxn modelId="{57358597-8F0E-4838-8E3B-9C6400E0FE19}" type="presOf" srcId="{935E6F1C-3A58-4BB4-A044-08EBA738A2A5}" destId="{7C579528-D4A0-45FF-98B3-E7D91262F53D}" srcOrd="0" destOrd="0" presId="urn:microsoft.com/office/officeart/2005/8/layout/orgChart1#1"/>
    <dgm:cxn modelId="{EEFECE97-68B4-49AA-AC03-C4EB116C23F2}" type="presOf" srcId="{82C70940-2776-438E-8BB2-B96432324D5F}" destId="{80E4AF16-CD0D-4B59-BCBB-04813317464E}" srcOrd="0" destOrd="0" presId="urn:microsoft.com/office/officeart/2005/8/layout/orgChart1#1"/>
    <dgm:cxn modelId="{8C87069E-B972-4775-8D2E-1632F86CCC2D}" type="presOf" srcId="{12BE9E6E-E767-445C-8450-489F353D3EA8}" destId="{FF1B04E3-D6EC-4C0D-9033-F5CDACF8C7AA}" srcOrd="0" destOrd="0" presId="urn:microsoft.com/office/officeart/2005/8/layout/orgChart1#1"/>
    <dgm:cxn modelId="{B274C8A5-D313-4E26-A44D-3F4FEE5BBB3B}" type="presOf" srcId="{C9F2910E-59C5-45EC-B315-C010805C334F}" destId="{F8A63285-D8EA-45EC-8ACD-18941956BAFC}" srcOrd="0" destOrd="0" presId="urn:microsoft.com/office/officeart/2005/8/layout/orgChart1#1"/>
    <dgm:cxn modelId="{6B50A0A9-B35B-4725-8929-308D5EB4C64B}" srcId="{2F643F06-1E6D-45E8-AD7E-F87272CDEC43}" destId="{EBB5619E-FDDB-4122-BAD2-B52CF7A3F995}" srcOrd="3" destOrd="0" parTransId="{2938E454-9829-413C-8BEC-DDB9B1589D81}" sibTransId="{7F0F6A5A-587B-4DA6-9938-65CA16217B61}"/>
    <dgm:cxn modelId="{E208C6A9-5060-4878-B446-8A9323FBADA1}" type="presOf" srcId="{7B4090A4-9C4D-45EB-8A8B-C2D667446989}" destId="{0D21E53D-6D1F-45A3-9D42-131DD33F6245}" srcOrd="1" destOrd="0" presId="urn:microsoft.com/office/officeart/2005/8/layout/orgChart1#1"/>
    <dgm:cxn modelId="{F7EF89AA-07CE-4472-ACC2-2059C47BC507}" type="presOf" srcId="{5E36F13E-E3D6-46D9-A884-AEB6EAF4F6D7}" destId="{B5A40D87-1A08-413A-84AB-5F2C560789C2}" srcOrd="0" destOrd="0" presId="urn:microsoft.com/office/officeart/2005/8/layout/orgChart1#1"/>
    <dgm:cxn modelId="{051230AD-4FD8-446C-9C44-0ED918D3B8D0}" type="presOf" srcId="{9197F4B8-2BE0-4EE9-81EC-332485527397}" destId="{9D4FC649-892E-4BA6-8807-E5ADD54F0E0C}" srcOrd="0" destOrd="0" presId="urn:microsoft.com/office/officeart/2005/8/layout/orgChart1#1"/>
    <dgm:cxn modelId="{5E7B30B1-717C-4469-B9C0-D48D2432E992}" type="presOf" srcId="{F3B0F342-B585-41B4-B618-7B13FCA5462A}" destId="{4637D9E9-0BAF-4FD2-AE57-57503B09FBFD}" srcOrd="0" destOrd="0" presId="urn:microsoft.com/office/officeart/2005/8/layout/orgChart1#1"/>
    <dgm:cxn modelId="{0D0730B8-1316-446B-9ED8-FA0195BCCBFD}" type="presOf" srcId="{2938E454-9829-413C-8BEC-DDB9B1589D81}" destId="{F052C96E-2CC7-4461-97A2-4A04B0D50A96}" srcOrd="0" destOrd="0" presId="urn:microsoft.com/office/officeart/2005/8/layout/orgChart1#1"/>
    <dgm:cxn modelId="{1A1B14BD-C74C-4174-A85C-A030D094C2CE}" srcId="{A5880C72-651F-4561-91F9-2F753ABAF202}" destId="{FD478E63-2697-414C-A3E6-2A8F19AF020C}" srcOrd="0" destOrd="0" parTransId="{6D478A73-4CBE-440D-ABAF-201D6BB234EE}" sibTransId="{853C66C3-3CAF-4A87-BE03-91190B0568BA}"/>
    <dgm:cxn modelId="{CC7355BE-6CA8-4821-BE8D-B7233476DD58}" type="presOf" srcId="{2347D4EC-D32E-4713-B5D5-A80A7DC26BB9}" destId="{A64B8F4B-3180-4F29-9B3D-CD08F1A89FDA}" srcOrd="1" destOrd="0" presId="urn:microsoft.com/office/officeart/2005/8/layout/orgChart1#1"/>
    <dgm:cxn modelId="{12DFBBBF-3955-46AF-8047-C5B0348303E5}" type="presOf" srcId="{2AA4A258-1F69-4543-A718-28AA45596DC2}" destId="{64080AB1-D918-46F6-AD36-4485A65B272F}" srcOrd="0" destOrd="0" presId="urn:microsoft.com/office/officeart/2005/8/layout/orgChart1#1"/>
    <dgm:cxn modelId="{9DE629C1-C469-48FC-8CD8-2D9A6829DFDB}" type="presOf" srcId="{2347D4EC-D32E-4713-B5D5-A80A7DC26BB9}" destId="{FEDB3D46-98D5-45F9-9A09-08303D3506DB}" srcOrd="0" destOrd="0" presId="urn:microsoft.com/office/officeart/2005/8/layout/orgChart1#1"/>
    <dgm:cxn modelId="{223E20C6-39EA-4B40-A9DA-590109BC734F}" type="presOf" srcId="{82C70940-2776-438E-8BB2-B96432324D5F}" destId="{2BCA4A9A-BFA2-46D4-8830-D499122E96FD}" srcOrd="1" destOrd="0" presId="urn:microsoft.com/office/officeart/2005/8/layout/orgChart1#1"/>
    <dgm:cxn modelId="{E7CE97C7-95F8-4EBC-9421-40D068793D76}" type="presOf" srcId="{12BE9E6E-E767-445C-8450-489F353D3EA8}" destId="{4464FF51-FD41-4409-A570-4018CF5A78CC}" srcOrd="1" destOrd="0" presId="urn:microsoft.com/office/officeart/2005/8/layout/orgChart1#1"/>
    <dgm:cxn modelId="{3E8AF5CB-1BB2-4B98-848C-48C8E4B57EDB}" type="presOf" srcId="{2F643F06-1E6D-45E8-AD7E-F87272CDEC43}" destId="{0582A040-5106-4498-820C-0B149123D7F4}" srcOrd="0" destOrd="0" presId="urn:microsoft.com/office/officeart/2005/8/layout/orgChart1#1"/>
    <dgm:cxn modelId="{4CA163CD-E52A-4174-8589-136C31FFD6E2}" srcId="{A754DA68-6713-41C1-8C06-CA8AAEA42D69}" destId="{7B4090A4-9C4D-45EB-8A8B-C2D667446989}" srcOrd="1" destOrd="0" parTransId="{86BA26B5-2160-4298-8B92-8F0BB1D9993C}" sibTransId="{C247B18C-B729-4A8C-87D5-91B96EB0510D}"/>
    <dgm:cxn modelId="{E36796CD-C020-42C1-8F92-349A3C106C7D}" srcId="{AADE61C2-5671-487C-8308-37DA35D3D7CD}" destId="{1DF6B29A-D63A-42C7-85D3-8822EBF4B5DB}" srcOrd="1" destOrd="0" parTransId="{47A08B12-5C6E-4228-8217-878E74F27188}" sibTransId="{8B5393A6-69BF-4106-8FA3-A55681BDEF29}"/>
    <dgm:cxn modelId="{9F6BA4CD-E435-43E1-BC0D-3F3158EE8701}" srcId="{EBB5619E-FDDB-4122-BAD2-B52CF7A3F995}" destId="{82C70940-2776-438E-8BB2-B96432324D5F}" srcOrd="0" destOrd="0" parTransId="{1F0CAFC9-0645-4A78-A918-C15A8D785252}" sibTransId="{CDB654A0-7D3B-41EE-B2A1-A459320076DA}"/>
    <dgm:cxn modelId="{6A2033CE-6229-45E1-8BCE-4F9A497F6CED}" type="presOf" srcId="{A5880C72-651F-4561-91F9-2F753ABAF202}" destId="{CB02A692-E67A-434D-BF29-E06179AB30AE}" srcOrd="1" destOrd="0" presId="urn:microsoft.com/office/officeart/2005/8/layout/orgChart1#1"/>
    <dgm:cxn modelId="{3CF1F7D0-FF36-4B83-9E22-FD2FD48DC598}" srcId="{AADE61C2-5671-487C-8308-37DA35D3D7CD}" destId="{F8187037-E9A3-4B33-883A-A0C3A0CF2FD0}" srcOrd="0" destOrd="0" parTransId="{88E5FCD8-0D4B-440D-9136-67ABE4692AFB}" sibTransId="{373B5AAF-9FAC-4857-89B8-81FC335136B9}"/>
    <dgm:cxn modelId="{B480C3D4-F4E6-483C-A2EE-4478D03E37B5}" type="presOf" srcId="{1DF6B29A-D63A-42C7-85D3-8822EBF4B5DB}" destId="{88DAB8E9-64C9-41C1-A0BA-A48A3EEE9F54}" srcOrd="0" destOrd="0" presId="urn:microsoft.com/office/officeart/2005/8/layout/orgChart1#1"/>
    <dgm:cxn modelId="{DD7820D5-0A89-43C5-9360-F7C4632B8A34}" type="presOf" srcId="{FD478E63-2697-414C-A3E6-2A8F19AF020C}" destId="{89409955-63D5-4A4D-A606-0F879C924FB2}" srcOrd="0" destOrd="0" presId="urn:microsoft.com/office/officeart/2005/8/layout/orgChart1#1"/>
    <dgm:cxn modelId="{6158A1D9-BC62-46FF-89CA-63C4C9EA283B}" type="presOf" srcId="{AADE61C2-5671-487C-8308-37DA35D3D7CD}" destId="{0E0CEB98-2C77-4F74-AF25-4D60616F16B2}" srcOrd="1" destOrd="0" presId="urn:microsoft.com/office/officeart/2005/8/layout/orgChart1#1"/>
    <dgm:cxn modelId="{8F8EDCDB-7849-4F41-B770-F42DC441F588}" type="presOf" srcId="{DF0AE0F8-BA3E-4C41-8640-2C5E4E647FDE}" destId="{EF6257CC-93C4-4018-A20C-FFABA4C1C55F}" srcOrd="1" destOrd="0" presId="urn:microsoft.com/office/officeart/2005/8/layout/orgChart1#1"/>
    <dgm:cxn modelId="{7826CCDC-9054-4801-86BE-2E748493DCB2}" type="presOf" srcId="{62E74B4E-6C6E-4DAD-B03F-D68BF7A69C06}" destId="{439B8D75-3695-4726-B43A-F9198E6C95E0}" srcOrd="1" destOrd="0" presId="urn:microsoft.com/office/officeart/2005/8/layout/orgChart1#1"/>
    <dgm:cxn modelId="{7778B1DE-45FD-48E9-84A2-CF9FCA883F40}" srcId="{2F643F06-1E6D-45E8-AD7E-F87272CDEC43}" destId="{2347D4EC-D32E-4713-B5D5-A80A7DC26BB9}" srcOrd="0" destOrd="0" parTransId="{B843DCE1-919D-4EF9-B934-C1D7F688C508}" sibTransId="{548507D4-97E8-4D03-8BF7-9C99E50BEBD8}"/>
    <dgm:cxn modelId="{FE510CDF-A95B-4FBB-869B-7F727EB59140}" type="presOf" srcId="{7719D96D-01E8-446E-B0DE-E9F6321B5606}" destId="{B96D663D-3EAA-4578-B45A-58E770024136}" srcOrd="0" destOrd="0" presId="urn:microsoft.com/office/officeart/2005/8/layout/orgChart1#1"/>
    <dgm:cxn modelId="{813FC0E3-D442-4C48-AA97-DF276C7DD90A}" type="presOf" srcId="{1F0CAFC9-0645-4A78-A918-C15A8D785252}" destId="{E0E0AC1B-4040-4171-AE56-614DF7A9AE90}" srcOrd="0" destOrd="0" presId="urn:microsoft.com/office/officeart/2005/8/layout/orgChart1#1"/>
    <dgm:cxn modelId="{AAD9B9E4-FAC9-4DA7-953F-DCC7F09B5613}" srcId="{A5880C72-651F-4561-91F9-2F753ABAF202}" destId="{760900E3-1EAE-454F-BA16-CA54C572ADA0}" srcOrd="1" destOrd="0" parTransId="{935E6F1C-3A58-4BB4-A044-08EBA738A2A5}" sibTransId="{E0F2B97B-3189-4EF9-8049-F381D834245B}"/>
    <dgm:cxn modelId="{E9E0DDE5-6342-47FE-B1E2-AE621A5A1E0C}" type="presOf" srcId="{F0CB280C-15AB-4A78-ADCA-1421931FA8E2}" destId="{B4BBECA7-351D-476E-A7E0-8AAB63217053}" srcOrd="0" destOrd="0" presId="urn:microsoft.com/office/officeart/2005/8/layout/orgChart1#1"/>
    <dgm:cxn modelId="{0B4396E7-3809-43FB-AA43-5C530CF354C2}" type="presOf" srcId="{DF0AE0F8-BA3E-4C41-8640-2C5E4E647FDE}" destId="{10C6303B-F7A3-4FA7-A6BD-72DED346BF00}" srcOrd="0" destOrd="0" presId="urn:microsoft.com/office/officeart/2005/8/layout/orgChart1#1"/>
    <dgm:cxn modelId="{F0E703EE-94A5-49A9-9273-6A004D202EED}" type="presOf" srcId="{61E3353F-2D17-4E05-BE40-EC2026F30A3C}" destId="{D0FF8A25-2C97-4D8A-A4B5-3F295093A946}" srcOrd="0" destOrd="0" presId="urn:microsoft.com/office/officeart/2005/8/layout/orgChart1#1"/>
    <dgm:cxn modelId="{2C4362F0-1D5F-4BBD-B790-05E52883AEFE}" type="presOf" srcId="{68713B72-0116-4D51-875A-662E2326ED7F}" destId="{479C3C74-5750-4F43-BEEB-F8E2169C3A25}" srcOrd="1" destOrd="0" presId="urn:microsoft.com/office/officeart/2005/8/layout/orgChart1#1"/>
    <dgm:cxn modelId="{8CCBC0F0-0CB6-4A19-9126-447FF117C8B9}" type="presOf" srcId="{B843DCE1-919D-4EF9-B934-C1D7F688C508}" destId="{12DF0AD9-6750-47D9-8A5A-7E4FD7A99557}" srcOrd="0" destOrd="0" presId="urn:microsoft.com/office/officeart/2005/8/layout/orgChart1#1"/>
    <dgm:cxn modelId="{669424F1-DBAC-49AC-A0CE-9A84C41D0A25}" type="presOf" srcId="{C766EFF8-AD5D-427A-8F70-EC4E32A22EAE}" destId="{0467533E-7AEC-4B13-81B9-825BDDE2BBC1}" srcOrd="1" destOrd="0" presId="urn:microsoft.com/office/officeart/2005/8/layout/orgChart1#1"/>
    <dgm:cxn modelId="{AD2E3BF2-E3A6-4C1A-BB9D-AE59EF2F391B}" type="presOf" srcId="{C3530387-63A4-4581-97E3-E0C84DE84B13}" destId="{99FEE56B-6A89-478A-907C-0504164C3982}" srcOrd="0" destOrd="0" presId="urn:microsoft.com/office/officeart/2005/8/layout/orgChart1#1"/>
    <dgm:cxn modelId="{6F8D56F4-CDC4-4B5B-AE52-E17FA49E6D93}" type="presOf" srcId="{74EA435A-E989-483E-BA8C-BB1145EF9F4D}" destId="{9B8E8866-D3DD-4D2A-A6D8-664336CC244D}" srcOrd="0" destOrd="0" presId="urn:microsoft.com/office/officeart/2005/8/layout/orgChart1#1"/>
    <dgm:cxn modelId="{28FC9CF7-25CA-44AF-8C1F-0A368B64CE29}" srcId="{61E3353F-2D17-4E05-BE40-EC2026F30A3C}" destId="{2F643F06-1E6D-45E8-AD7E-F87272CDEC43}" srcOrd="1" destOrd="0" parTransId="{577E4CBE-659A-44C5-A014-5339AE49F46F}" sibTransId="{DB38D757-19CE-4505-80BB-BE262D6E37EA}"/>
    <dgm:cxn modelId="{C092BBFA-EF71-44EE-BE0A-5099D65D977B}" type="presOf" srcId="{68713B72-0116-4D51-875A-662E2326ED7F}" destId="{DBAB45F7-95C3-4B4E-A54A-66B7992F6D7E}" srcOrd="0" destOrd="0" presId="urn:microsoft.com/office/officeart/2005/8/layout/orgChart1#1"/>
    <dgm:cxn modelId="{B5935FFC-3DF3-4571-BE20-0813F0B255A1}" type="presOf" srcId="{C9F2910E-59C5-45EC-B315-C010805C334F}" destId="{A7A050F6-2083-4DE9-8BBF-91CDD8F61920}" srcOrd="1" destOrd="0" presId="urn:microsoft.com/office/officeart/2005/8/layout/orgChart1#1"/>
    <dgm:cxn modelId="{109796FC-44F5-4DB5-8D36-C5921643BA41}" type="presOf" srcId="{62E74B4E-6C6E-4DAD-B03F-D68BF7A69C06}" destId="{07BF89FB-AEA7-441B-99EE-0D39CC0CAC99}" srcOrd="0" destOrd="0" presId="urn:microsoft.com/office/officeart/2005/8/layout/orgChart1#1"/>
    <dgm:cxn modelId="{3A1991FE-D83B-432D-A67F-775EED40E572}" srcId="{FD478E63-2697-414C-A3E6-2A8F19AF020C}" destId="{62E74B4E-6C6E-4DAD-B03F-D68BF7A69C06}" srcOrd="0" destOrd="0" parTransId="{94175483-1523-47FB-A475-9C349DFEDDAE}" sibTransId="{61D3B68D-7B75-4E4B-93B0-D09DFAFE6212}"/>
    <dgm:cxn modelId="{E81080FF-78C7-45B7-8038-F25AE3207095}" type="presOf" srcId="{FFEA406E-8658-4FB1-BBC3-C46B19C63C97}" destId="{1B06D112-3BC4-4D1D-8B8D-9DFF3BDE251D}" srcOrd="0" destOrd="0" presId="urn:microsoft.com/office/officeart/2005/8/layout/orgChart1#1"/>
    <dgm:cxn modelId="{8B0E945C-10B5-4F3A-90B7-523E8C0BB0E7}" type="presParOf" srcId="{57532965-80FF-4DAF-85D3-F1378F8D2B61}" destId="{C2E233A2-6249-4576-9BAC-35D7D2C12BCC}" srcOrd="0" destOrd="0" presId="urn:microsoft.com/office/officeart/2005/8/layout/orgChart1#1"/>
    <dgm:cxn modelId="{BAB027C9-3182-4551-80FA-1C42BC402848}" type="presParOf" srcId="{C2E233A2-6249-4576-9BAC-35D7D2C12BCC}" destId="{A22AF513-166C-418C-9D07-98186873EC13}" srcOrd="0" destOrd="0" presId="urn:microsoft.com/office/officeart/2005/8/layout/orgChart1#1"/>
    <dgm:cxn modelId="{7CF24610-CFA8-4246-AAA0-03337E1EDB44}" type="presParOf" srcId="{A22AF513-166C-418C-9D07-98186873EC13}" destId="{D0FF8A25-2C97-4D8A-A4B5-3F295093A946}" srcOrd="0" destOrd="0" presId="urn:microsoft.com/office/officeart/2005/8/layout/orgChart1#1"/>
    <dgm:cxn modelId="{7A410807-3FA2-4A24-ADE5-700CF4F7358E}" type="presParOf" srcId="{A22AF513-166C-418C-9D07-98186873EC13}" destId="{EA14A5B5-2100-4FBA-9127-8FFF6FC6F32F}" srcOrd="1" destOrd="0" presId="urn:microsoft.com/office/officeart/2005/8/layout/orgChart1#1"/>
    <dgm:cxn modelId="{CE15A863-D832-4CFF-B380-363FDF92D976}" type="presParOf" srcId="{C2E233A2-6249-4576-9BAC-35D7D2C12BCC}" destId="{A1CE8CB2-5E33-4481-9E18-0BC856E69A16}" srcOrd="1" destOrd="0" presId="urn:microsoft.com/office/officeart/2005/8/layout/orgChart1#1"/>
    <dgm:cxn modelId="{47538949-4345-4B65-A7B8-4DF9BC3EBA5A}" type="presParOf" srcId="{A1CE8CB2-5E33-4481-9E18-0BC856E69A16}" destId="{4539D9EB-5155-40B7-8036-5A85A7E106D2}" srcOrd="0" destOrd="0" presId="urn:microsoft.com/office/officeart/2005/8/layout/orgChart1#1"/>
    <dgm:cxn modelId="{92D92AFD-D197-4D18-812E-1F74DCA834D9}" type="presParOf" srcId="{A1CE8CB2-5E33-4481-9E18-0BC856E69A16}" destId="{119B87A8-0F75-474C-87B9-9B8A4C337C25}" srcOrd="1" destOrd="0" presId="urn:microsoft.com/office/officeart/2005/8/layout/orgChart1#1"/>
    <dgm:cxn modelId="{2A1D3089-FB7D-461E-A308-7F5338F35FB5}" type="presParOf" srcId="{119B87A8-0F75-474C-87B9-9B8A4C337C25}" destId="{02F61B03-18E7-473B-A654-465FA3F566A0}" srcOrd="0" destOrd="0" presId="urn:microsoft.com/office/officeart/2005/8/layout/orgChart1#1"/>
    <dgm:cxn modelId="{0C626E57-A1E4-41ED-AF74-335480393930}" type="presParOf" srcId="{02F61B03-18E7-473B-A654-465FA3F566A0}" destId="{4637D9E9-0BAF-4FD2-AE57-57503B09FBFD}" srcOrd="0" destOrd="0" presId="urn:microsoft.com/office/officeart/2005/8/layout/orgChart1#1"/>
    <dgm:cxn modelId="{EAA17501-9A50-4B30-A7B7-D04A611F893B}" type="presParOf" srcId="{02F61B03-18E7-473B-A654-465FA3F566A0}" destId="{6EBF327E-60C2-42DA-BA3C-88600A8F6646}" srcOrd="1" destOrd="0" presId="urn:microsoft.com/office/officeart/2005/8/layout/orgChart1#1"/>
    <dgm:cxn modelId="{3E317D73-8D81-478F-BAF1-58D9F6844C4F}" type="presParOf" srcId="{119B87A8-0F75-474C-87B9-9B8A4C337C25}" destId="{E3CD9C07-B0B1-451A-BE30-228222FF65B5}" srcOrd="1" destOrd="0" presId="urn:microsoft.com/office/officeart/2005/8/layout/orgChart1#1"/>
    <dgm:cxn modelId="{A1C118BA-2759-4663-862F-EEE7931261D0}" type="presParOf" srcId="{E3CD9C07-B0B1-451A-BE30-228222FF65B5}" destId="{B5A40D87-1A08-413A-84AB-5F2C560789C2}" srcOrd="0" destOrd="0" presId="urn:microsoft.com/office/officeart/2005/8/layout/orgChart1#1"/>
    <dgm:cxn modelId="{6B17512B-BF1B-472C-BA9D-0FA1531F51EE}" type="presParOf" srcId="{E3CD9C07-B0B1-451A-BE30-228222FF65B5}" destId="{1B900FE9-3601-4894-A525-643376F2EE63}" srcOrd="1" destOrd="0" presId="urn:microsoft.com/office/officeart/2005/8/layout/orgChart1#1"/>
    <dgm:cxn modelId="{C3B13539-56BA-446D-AB5A-75B3521C2C8A}" type="presParOf" srcId="{1B900FE9-3601-4894-A525-643376F2EE63}" destId="{1CF604A5-C7D1-4284-B701-C2A36F7704AA}" srcOrd="0" destOrd="0" presId="urn:microsoft.com/office/officeart/2005/8/layout/orgChart1#1"/>
    <dgm:cxn modelId="{4C2EBF87-33EF-41E4-8132-1955BA2C11DC}" type="presParOf" srcId="{1CF604A5-C7D1-4284-B701-C2A36F7704AA}" destId="{42439C69-AAB0-4F2E-9B91-7843B4785555}" srcOrd="0" destOrd="0" presId="urn:microsoft.com/office/officeart/2005/8/layout/orgChart1#1"/>
    <dgm:cxn modelId="{FB02222F-B838-4B36-88BB-0466453359D8}" type="presParOf" srcId="{1CF604A5-C7D1-4284-B701-C2A36F7704AA}" destId="{9F2827EB-58BD-4A59-A185-C7F01691AD1E}" srcOrd="1" destOrd="0" presId="urn:microsoft.com/office/officeart/2005/8/layout/orgChart1#1"/>
    <dgm:cxn modelId="{6F83692D-DBDC-4A98-910A-9E051C72831D}" type="presParOf" srcId="{1B900FE9-3601-4894-A525-643376F2EE63}" destId="{7703D98A-9FCD-4108-826C-FFED465B3203}" srcOrd="1" destOrd="0" presId="urn:microsoft.com/office/officeart/2005/8/layout/orgChart1#1"/>
    <dgm:cxn modelId="{CC8E9A08-B6F9-41FE-92F8-B49267C06802}" type="presParOf" srcId="{7703D98A-9FCD-4108-826C-FFED465B3203}" destId="{1B06D112-3BC4-4D1D-8B8D-9DFF3BDE251D}" srcOrd="0" destOrd="0" presId="urn:microsoft.com/office/officeart/2005/8/layout/orgChart1#1"/>
    <dgm:cxn modelId="{C732190F-0858-4A50-92D0-A4862CBB535C}" type="presParOf" srcId="{7703D98A-9FCD-4108-826C-FFED465B3203}" destId="{229E4F13-F499-41ED-9DF3-5247BB1F1222}" srcOrd="1" destOrd="0" presId="urn:microsoft.com/office/officeart/2005/8/layout/orgChart1#1"/>
    <dgm:cxn modelId="{3270CC0C-AC3F-4EB5-B38E-010EFE387C89}" type="presParOf" srcId="{229E4F13-F499-41ED-9DF3-5247BB1F1222}" destId="{7A16E502-9E69-494F-BE60-677DB1E21289}" srcOrd="0" destOrd="0" presId="urn:microsoft.com/office/officeart/2005/8/layout/orgChart1#1"/>
    <dgm:cxn modelId="{B9D700A8-CA29-4455-96CC-8D33F7B574C6}" type="presParOf" srcId="{7A16E502-9E69-494F-BE60-677DB1E21289}" destId="{5042605D-9073-4DE4-A1F0-3B9DDB1DA8A1}" srcOrd="0" destOrd="0" presId="urn:microsoft.com/office/officeart/2005/8/layout/orgChart1#1"/>
    <dgm:cxn modelId="{F81BCEAE-9F57-4455-961A-A46A95F8594B}" type="presParOf" srcId="{7A16E502-9E69-494F-BE60-677DB1E21289}" destId="{0E0CEB98-2C77-4F74-AF25-4D60616F16B2}" srcOrd="1" destOrd="0" presId="urn:microsoft.com/office/officeart/2005/8/layout/orgChart1#1"/>
    <dgm:cxn modelId="{9E21F61A-3CE5-4EBF-84C8-B344A30B96DC}" type="presParOf" srcId="{229E4F13-F499-41ED-9DF3-5247BB1F1222}" destId="{90468BC7-51CE-48B9-84E6-BD62431770EC}" srcOrd="1" destOrd="0" presId="urn:microsoft.com/office/officeart/2005/8/layout/orgChart1#1"/>
    <dgm:cxn modelId="{3AC1EA3F-D5B2-4ECB-B395-2E7C83E81D87}" type="presParOf" srcId="{90468BC7-51CE-48B9-84E6-BD62431770EC}" destId="{B5960768-2FDC-4104-94B2-596DCEEF68FD}" srcOrd="0" destOrd="0" presId="urn:microsoft.com/office/officeart/2005/8/layout/orgChart1#1"/>
    <dgm:cxn modelId="{24BDF74F-1569-4EC1-A44A-3E933C48CC32}" type="presParOf" srcId="{90468BC7-51CE-48B9-84E6-BD62431770EC}" destId="{41736C26-562C-4779-890C-708ADD70E208}" srcOrd="1" destOrd="0" presId="urn:microsoft.com/office/officeart/2005/8/layout/orgChart1#1"/>
    <dgm:cxn modelId="{B42B7BD3-2EF2-4D5F-9220-DBBA92029893}" type="presParOf" srcId="{41736C26-562C-4779-890C-708ADD70E208}" destId="{B2E92E3D-8B92-41B1-B2C8-8926EB3FDD93}" srcOrd="0" destOrd="0" presId="urn:microsoft.com/office/officeart/2005/8/layout/orgChart1#1"/>
    <dgm:cxn modelId="{5EA0A749-10E6-43C8-B4DA-3CBBCE373FB9}" type="presParOf" srcId="{B2E92E3D-8B92-41B1-B2C8-8926EB3FDD93}" destId="{4C6BB07D-601A-4252-8584-C10A9DB0A6EC}" srcOrd="0" destOrd="0" presId="urn:microsoft.com/office/officeart/2005/8/layout/orgChart1#1"/>
    <dgm:cxn modelId="{8CD2F506-5065-4E45-B03E-A9AE7C7F4551}" type="presParOf" srcId="{B2E92E3D-8B92-41B1-B2C8-8926EB3FDD93}" destId="{0D1B3999-7274-4956-A78C-1A4C831419E0}" srcOrd="1" destOrd="0" presId="urn:microsoft.com/office/officeart/2005/8/layout/orgChart1#1"/>
    <dgm:cxn modelId="{97BB833F-905A-4F74-848A-AE97C4C01EB8}" type="presParOf" srcId="{41736C26-562C-4779-890C-708ADD70E208}" destId="{2B5B4298-88AB-4652-A7C8-B80EC4E0571B}" srcOrd="1" destOrd="0" presId="urn:microsoft.com/office/officeart/2005/8/layout/orgChart1#1"/>
    <dgm:cxn modelId="{3A14B3F1-5917-4443-B9E5-DB77F1D66612}" type="presParOf" srcId="{41736C26-562C-4779-890C-708ADD70E208}" destId="{33E07E32-4EB6-44EB-9B9D-8B6BAC42DB43}" srcOrd="2" destOrd="0" presId="urn:microsoft.com/office/officeart/2005/8/layout/orgChart1#1"/>
    <dgm:cxn modelId="{8619C5BB-58C5-4477-911D-9995E24D1B82}" type="presParOf" srcId="{90468BC7-51CE-48B9-84E6-BD62431770EC}" destId="{C60C01EB-C942-4A1F-982D-E7133B5DFF8F}" srcOrd="2" destOrd="0" presId="urn:microsoft.com/office/officeart/2005/8/layout/orgChart1#1"/>
    <dgm:cxn modelId="{57B4DE76-94A0-411D-9D30-F103A4AAF824}" type="presParOf" srcId="{90468BC7-51CE-48B9-84E6-BD62431770EC}" destId="{BABA86D1-08B0-4089-8523-456C3075CDD4}" srcOrd="3" destOrd="0" presId="urn:microsoft.com/office/officeart/2005/8/layout/orgChart1#1"/>
    <dgm:cxn modelId="{EA58E86E-BE0C-4595-8C6F-5B13583CAF62}" type="presParOf" srcId="{BABA86D1-08B0-4089-8523-456C3075CDD4}" destId="{905956BF-4588-4F74-B4A2-AE8528B3BB20}" srcOrd="0" destOrd="0" presId="urn:microsoft.com/office/officeart/2005/8/layout/orgChart1#1"/>
    <dgm:cxn modelId="{4F68C880-E8D4-4F6B-8A06-C743F7882FDE}" type="presParOf" srcId="{905956BF-4588-4F74-B4A2-AE8528B3BB20}" destId="{88DAB8E9-64C9-41C1-A0BA-A48A3EEE9F54}" srcOrd="0" destOrd="0" presId="urn:microsoft.com/office/officeart/2005/8/layout/orgChart1#1"/>
    <dgm:cxn modelId="{321906E9-23CD-4724-AB62-012026210E68}" type="presParOf" srcId="{905956BF-4588-4F74-B4A2-AE8528B3BB20}" destId="{D25FA8C7-597B-48A3-89AA-6CC15CF3150C}" srcOrd="1" destOrd="0" presId="urn:microsoft.com/office/officeart/2005/8/layout/orgChart1#1"/>
    <dgm:cxn modelId="{B8FF7DA0-5FF7-49E5-BB28-561DB248787E}" type="presParOf" srcId="{BABA86D1-08B0-4089-8523-456C3075CDD4}" destId="{81B069E3-44E1-4E73-8A9A-A7F277EBA2F1}" srcOrd="1" destOrd="0" presId="urn:microsoft.com/office/officeart/2005/8/layout/orgChart1#1"/>
    <dgm:cxn modelId="{80BCC7FD-46B0-403D-ACF7-D8F5A663E511}" type="presParOf" srcId="{BABA86D1-08B0-4089-8523-456C3075CDD4}" destId="{A4887F89-A750-4D6F-BD10-F00E9785DF5F}" srcOrd="2" destOrd="0" presId="urn:microsoft.com/office/officeart/2005/8/layout/orgChart1#1"/>
    <dgm:cxn modelId="{250ECD18-0985-45E2-9F49-CB77547DF3A3}" type="presParOf" srcId="{229E4F13-F499-41ED-9DF3-5247BB1F1222}" destId="{EFD0A003-4E79-4F9E-9C4F-DFCA468DEC4D}" srcOrd="2" destOrd="0" presId="urn:microsoft.com/office/officeart/2005/8/layout/orgChart1#1"/>
    <dgm:cxn modelId="{41111B5A-BC29-4601-B97F-93FD101115D1}" type="presParOf" srcId="{7703D98A-9FCD-4108-826C-FFED465B3203}" destId="{7115AE94-A02B-4650-A412-ADE510EDA620}" srcOrd="2" destOrd="0" presId="urn:microsoft.com/office/officeart/2005/8/layout/orgChart1#1"/>
    <dgm:cxn modelId="{44C50334-5E5B-4B56-A4F4-0E84F54B6F5D}" type="presParOf" srcId="{7703D98A-9FCD-4108-826C-FFED465B3203}" destId="{D7D9782D-945B-433C-B052-22974A50B6B8}" srcOrd="3" destOrd="0" presId="urn:microsoft.com/office/officeart/2005/8/layout/orgChart1#1"/>
    <dgm:cxn modelId="{0ADE9E85-420D-4848-BDA2-F4286830FC6A}" type="presParOf" srcId="{D7D9782D-945B-433C-B052-22974A50B6B8}" destId="{0D403B8E-9096-43FD-B3AA-92D7812DBAF8}" srcOrd="0" destOrd="0" presId="urn:microsoft.com/office/officeart/2005/8/layout/orgChart1#1"/>
    <dgm:cxn modelId="{4B2CE4FD-7D94-41C6-AB6C-FDB14245BF65}" type="presParOf" srcId="{0D403B8E-9096-43FD-B3AA-92D7812DBAF8}" destId="{53FFB08F-EBEB-4BDA-B5CA-9808FAB53607}" srcOrd="0" destOrd="0" presId="urn:microsoft.com/office/officeart/2005/8/layout/orgChart1#1"/>
    <dgm:cxn modelId="{774B7514-9E9C-49E3-9CCA-16965654481C}" type="presParOf" srcId="{0D403B8E-9096-43FD-B3AA-92D7812DBAF8}" destId="{0D21E53D-6D1F-45A3-9D42-131DD33F6245}" srcOrd="1" destOrd="0" presId="urn:microsoft.com/office/officeart/2005/8/layout/orgChart1#1"/>
    <dgm:cxn modelId="{351925A6-B1EE-4811-BE25-71CD3305FD63}" type="presParOf" srcId="{D7D9782D-945B-433C-B052-22974A50B6B8}" destId="{FC9C3722-630C-493C-81CC-733ACAC699FF}" srcOrd="1" destOrd="0" presId="urn:microsoft.com/office/officeart/2005/8/layout/orgChart1#1"/>
    <dgm:cxn modelId="{D07F60B1-9D12-44E9-A0FE-EEF0D422ED27}" type="presParOf" srcId="{D7D9782D-945B-433C-B052-22974A50B6B8}" destId="{EC52CEC0-C464-4FCD-ABC9-79134EC4BB66}" srcOrd="2" destOrd="0" presId="urn:microsoft.com/office/officeart/2005/8/layout/orgChart1#1"/>
    <dgm:cxn modelId="{AAC64FC1-BAD9-4CB8-B5CC-41C2F05EC265}" type="presParOf" srcId="{1B900FE9-3601-4894-A525-643376F2EE63}" destId="{E80AF0BF-DB55-48F8-AFE4-067E3BB666BA}" srcOrd="2" destOrd="0" presId="urn:microsoft.com/office/officeart/2005/8/layout/orgChart1#1"/>
    <dgm:cxn modelId="{71B028E3-ACA8-4BAC-8188-C6E64DD045EA}" type="presParOf" srcId="{E3CD9C07-B0B1-451A-BE30-228222FF65B5}" destId="{5E4E2738-F680-4AD2-9DB7-A8DCFE6D3930}" srcOrd="2" destOrd="0" presId="urn:microsoft.com/office/officeart/2005/8/layout/orgChart1#1"/>
    <dgm:cxn modelId="{7C713C7E-A8CF-4DFD-B0CB-EF829FCC5473}" type="presParOf" srcId="{E3CD9C07-B0B1-451A-BE30-228222FF65B5}" destId="{EF4EAE9D-0A2C-4BA4-A8FE-107F1B0BC585}" srcOrd="3" destOrd="0" presId="urn:microsoft.com/office/officeart/2005/8/layout/orgChart1#1"/>
    <dgm:cxn modelId="{DC03A37C-C77C-453E-8AFC-0D297A3F6EB6}" type="presParOf" srcId="{EF4EAE9D-0A2C-4BA4-A8FE-107F1B0BC585}" destId="{14284B74-DFDF-4E4F-A351-8D4E2A25BB97}" srcOrd="0" destOrd="0" presId="urn:microsoft.com/office/officeart/2005/8/layout/orgChart1#1"/>
    <dgm:cxn modelId="{96B87995-9C3E-40E3-989B-56E1EB5E6E50}" type="presParOf" srcId="{14284B74-DFDF-4E4F-A351-8D4E2A25BB97}" destId="{532B8F40-8DCC-47A0-887D-05730611E463}" srcOrd="0" destOrd="0" presId="urn:microsoft.com/office/officeart/2005/8/layout/orgChart1#1"/>
    <dgm:cxn modelId="{ADDD78B2-A0DA-4D98-BE5E-E2C4D7F0B792}" type="presParOf" srcId="{14284B74-DFDF-4E4F-A351-8D4E2A25BB97}" destId="{CB02A692-E67A-434D-BF29-E06179AB30AE}" srcOrd="1" destOrd="0" presId="urn:microsoft.com/office/officeart/2005/8/layout/orgChart1#1"/>
    <dgm:cxn modelId="{1992A0B7-91B7-4F5E-A7E1-CE3124B4393A}" type="presParOf" srcId="{EF4EAE9D-0A2C-4BA4-A8FE-107F1B0BC585}" destId="{05AA4667-2C58-4885-AD7F-E9EE906B8809}" srcOrd="1" destOrd="0" presId="urn:microsoft.com/office/officeart/2005/8/layout/orgChart1#1"/>
    <dgm:cxn modelId="{6FC10D57-00E2-4720-A78F-FCEE51E3B80E}" type="presParOf" srcId="{05AA4667-2C58-4885-AD7F-E9EE906B8809}" destId="{2E879281-18AA-4582-9DAF-764C1EA0B295}" srcOrd="0" destOrd="0" presId="urn:microsoft.com/office/officeart/2005/8/layout/orgChart1#1"/>
    <dgm:cxn modelId="{CF70CA33-0AEC-43D9-BCB9-54EF883240F5}" type="presParOf" srcId="{05AA4667-2C58-4885-AD7F-E9EE906B8809}" destId="{21F80160-DFA4-434C-B5E9-24718061FA5C}" srcOrd="1" destOrd="0" presId="urn:microsoft.com/office/officeart/2005/8/layout/orgChart1#1"/>
    <dgm:cxn modelId="{DFA968CF-BD70-44D8-947C-AA9665C193AC}" type="presParOf" srcId="{21F80160-DFA4-434C-B5E9-24718061FA5C}" destId="{4DEDAB8C-A2FA-4819-9CC9-D7E0652FB8B1}" srcOrd="0" destOrd="0" presId="urn:microsoft.com/office/officeart/2005/8/layout/orgChart1#1"/>
    <dgm:cxn modelId="{FD88C0C7-10FA-4EBE-A36D-42D59942CFD3}" type="presParOf" srcId="{4DEDAB8C-A2FA-4819-9CC9-D7E0652FB8B1}" destId="{89409955-63D5-4A4D-A606-0F879C924FB2}" srcOrd="0" destOrd="0" presId="urn:microsoft.com/office/officeart/2005/8/layout/orgChart1#1"/>
    <dgm:cxn modelId="{A6F430ED-BF8D-434F-9A51-39BF7F4AC6E7}" type="presParOf" srcId="{4DEDAB8C-A2FA-4819-9CC9-D7E0652FB8B1}" destId="{25676239-8A88-4440-9746-51FBD3EB5C85}" srcOrd="1" destOrd="0" presId="urn:microsoft.com/office/officeart/2005/8/layout/orgChart1#1"/>
    <dgm:cxn modelId="{FAD2353F-2563-4449-B0EB-A2BF7EACC03D}" type="presParOf" srcId="{21F80160-DFA4-434C-B5E9-24718061FA5C}" destId="{A7545E26-F27D-4271-8C57-47B7ED078D4D}" srcOrd="1" destOrd="0" presId="urn:microsoft.com/office/officeart/2005/8/layout/orgChart1#1"/>
    <dgm:cxn modelId="{9CD5C972-44B0-4669-9168-9722F5AFF211}" type="presParOf" srcId="{A7545E26-F27D-4271-8C57-47B7ED078D4D}" destId="{E0DB3159-3306-43A9-94BA-210F5E9AC67E}" srcOrd="0" destOrd="0" presId="urn:microsoft.com/office/officeart/2005/8/layout/orgChart1#1"/>
    <dgm:cxn modelId="{F2A526DA-9FB8-4454-B36D-C73CF49C4522}" type="presParOf" srcId="{A7545E26-F27D-4271-8C57-47B7ED078D4D}" destId="{A31CDC89-7CFF-401F-87C4-2B3D83BCB543}" srcOrd="1" destOrd="0" presId="urn:microsoft.com/office/officeart/2005/8/layout/orgChart1#1"/>
    <dgm:cxn modelId="{2CD0A264-BC62-42B8-B859-6C2618AE04A3}" type="presParOf" srcId="{A31CDC89-7CFF-401F-87C4-2B3D83BCB543}" destId="{39FC4D3D-4746-4704-8CA1-83957A8A46D5}" srcOrd="0" destOrd="0" presId="urn:microsoft.com/office/officeart/2005/8/layout/orgChart1#1"/>
    <dgm:cxn modelId="{50577150-8CAB-4F63-8734-A5FD929A4FD3}" type="presParOf" srcId="{39FC4D3D-4746-4704-8CA1-83957A8A46D5}" destId="{07BF89FB-AEA7-441B-99EE-0D39CC0CAC99}" srcOrd="0" destOrd="0" presId="urn:microsoft.com/office/officeart/2005/8/layout/orgChart1#1"/>
    <dgm:cxn modelId="{9AD9640B-B312-4767-B687-E776D0F5C8BF}" type="presParOf" srcId="{39FC4D3D-4746-4704-8CA1-83957A8A46D5}" destId="{439B8D75-3695-4726-B43A-F9198E6C95E0}" srcOrd="1" destOrd="0" presId="urn:microsoft.com/office/officeart/2005/8/layout/orgChart1#1"/>
    <dgm:cxn modelId="{9BD38BDE-1039-464C-90E9-7BE470B74642}" type="presParOf" srcId="{A31CDC89-7CFF-401F-87C4-2B3D83BCB543}" destId="{9D68084B-64E9-4C85-9FB7-897905E00D0F}" srcOrd="1" destOrd="0" presId="urn:microsoft.com/office/officeart/2005/8/layout/orgChart1#1"/>
    <dgm:cxn modelId="{19C1B40B-4CC5-4A6B-ACF3-33B2BABAA602}" type="presParOf" srcId="{A31CDC89-7CFF-401F-87C4-2B3D83BCB543}" destId="{3EBF0C33-15D8-417A-AFC2-D302F1486584}" srcOrd="2" destOrd="0" presId="urn:microsoft.com/office/officeart/2005/8/layout/orgChart1#1"/>
    <dgm:cxn modelId="{CD7C558E-5F5D-4F74-96D2-5A7D9F769F5F}" type="presParOf" srcId="{A7545E26-F27D-4271-8C57-47B7ED078D4D}" destId="{5912ECA0-448D-44FD-9C86-A861FB59112D}" srcOrd="2" destOrd="0" presId="urn:microsoft.com/office/officeart/2005/8/layout/orgChart1#1"/>
    <dgm:cxn modelId="{B194648F-896D-40D7-A0E9-16529745BEB0}" type="presParOf" srcId="{A7545E26-F27D-4271-8C57-47B7ED078D4D}" destId="{2CB63AA1-A1A3-4665-A223-009822490483}" srcOrd="3" destOrd="0" presId="urn:microsoft.com/office/officeart/2005/8/layout/orgChart1#1"/>
    <dgm:cxn modelId="{74D4030E-C7D7-43A9-A3E9-7682D529E590}" type="presParOf" srcId="{2CB63AA1-A1A3-4665-A223-009822490483}" destId="{AE510B15-42E0-4A04-B3A6-39874879631D}" srcOrd="0" destOrd="0" presId="urn:microsoft.com/office/officeart/2005/8/layout/orgChart1#1"/>
    <dgm:cxn modelId="{CCEF87FC-560B-4E77-B4D7-150B25345DE6}" type="presParOf" srcId="{AE510B15-42E0-4A04-B3A6-39874879631D}" destId="{9B8E8866-D3DD-4D2A-A6D8-664336CC244D}" srcOrd="0" destOrd="0" presId="urn:microsoft.com/office/officeart/2005/8/layout/orgChart1#1"/>
    <dgm:cxn modelId="{E4E843C8-FEC0-4F2D-A89D-2D1D860B12DB}" type="presParOf" srcId="{AE510B15-42E0-4A04-B3A6-39874879631D}" destId="{281C4E75-D17C-46FC-98F4-FDC9822E4483}" srcOrd="1" destOrd="0" presId="urn:microsoft.com/office/officeart/2005/8/layout/orgChart1#1"/>
    <dgm:cxn modelId="{0BFB1930-61D1-4270-9775-3F80B3282332}" type="presParOf" srcId="{2CB63AA1-A1A3-4665-A223-009822490483}" destId="{5A310290-9857-48E7-BD4F-28785939203E}" srcOrd="1" destOrd="0" presId="urn:microsoft.com/office/officeart/2005/8/layout/orgChart1#1"/>
    <dgm:cxn modelId="{912743E2-C68A-468A-8144-1C113E506D4B}" type="presParOf" srcId="{2CB63AA1-A1A3-4665-A223-009822490483}" destId="{599A7323-3244-4B3B-AB43-EBD0D7C6CBC6}" srcOrd="2" destOrd="0" presId="urn:microsoft.com/office/officeart/2005/8/layout/orgChart1#1"/>
    <dgm:cxn modelId="{B3B73204-3CF2-480D-B7EA-5961A41DF875}" type="presParOf" srcId="{21F80160-DFA4-434C-B5E9-24718061FA5C}" destId="{7BB3C465-0A42-412E-BD4B-F2A91AD4089E}" srcOrd="2" destOrd="0" presId="urn:microsoft.com/office/officeart/2005/8/layout/orgChart1#1"/>
    <dgm:cxn modelId="{3437288C-0EAF-43D8-9A78-A890B4765A61}" type="presParOf" srcId="{05AA4667-2C58-4885-AD7F-E9EE906B8809}" destId="{7C579528-D4A0-45FF-98B3-E7D91262F53D}" srcOrd="2" destOrd="0" presId="urn:microsoft.com/office/officeart/2005/8/layout/orgChart1#1"/>
    <dgm:cxn modelId="{6D7BB933-C6E6-4CCD-AB19-AAAA403B8A48}" type="presParOf" srcId="{05AA4667-2C58-4885-AD7F-E9EE906B8809}" destId="{B0C0FE13-D7D7-4130-9B26-928F0433FFBA}" srcOrd="3" destOrd="0" presId="urn:microsoft.com/office/officeart/2005/8/layout/orgChart1#1"/>
    <dgm:cxn modelId="{03721FA9-29AC-44A2-8E0D-342994730E8A}" type="presParOf" srcId="{B0C0FE13-D7D7-4130-9B26-928F0433FFBA}" destId="{3343511E-5FCF-4546-B603-D828DB814191}" srcOrd="0" destOrd="0" presId="urn:microsoft.com/office/officeart/2005/8/layout/orgChart1#1"/>
    <dgm:cxn modelId="{57F8E5A6-53BC-41D0-A1D6-D41C60FBAC14}" type="presParOf" srcId="{3343511E-5FCF-4546-B603-D828DB814191}" destId="{970EBCE1-968D-4FEA-8C46-52158BC5566C}" srcOrd="0" destOrd="0" presId="urn:microsoft.com/office/officeart/2005/8/layout/orgChart1#1"/>
    <dgm:cxn modelId="{F6CA80DC-A1FB-4129-A63E-E65AB784B480}" type="presParOf" srcId="{3343511E-5FCF-4546-B603-D828DB814191}" destId="{3B57A5E0-C855-4AF7-A5B1-907B924F5EDD}" srcOrd="1" destOrd="0" presId="urn:microsoft.com/office/officeart/2005/8/layout/orgChart1#1"/>
    <dgm:cxn modelId="{B519CAEE-1876-4C90-B639-8CF0652CAE37}" type="presParOf" srcId="{B0C0FE13-D7D7-4130-9B26-928F0433FFBA}" destId="{548ADDE8-41C4-46BA-886F-7F1CA1579B6B}" srcOrd="1" destOrd="0" presId="urn:microsoft.com/office/officeart/2005/8/layout/orgChart1#1"/>
    <dgm:cxn modelId="{E8C32414-DA3D-459A-8A79-77FC5B1820C5}" type="presParOf" srcId="{B0C0FE13-D7D7-4130-9B26-928F0433FFBA}" destId="{77D87289-2B12-4F1D-87BF-69294801DE69}" srcOrd="2" destOrd="0" presId="urn:microsoft.com/office/officeart/2005/8/layout/orgChart1#1"/>
    <dgm:cxn modelId="{FDCC32CF-3A1E-43D6-81A3-E7AE6D9CD4CD}" type="presParOf" srcId="{EF4EAE9D-0A2C-4BA4-A8FE-107F1B0BC585}" destId="{99175C78-DA2D-4F3D-BBD5-223439A017B0}" srcOrd="2" destOrd="0" presId="urn:microsoft.com/office/officeart/2005/8/layout/orgChart1#1"/>
    <dgm:cxn modelId="{B26ABA63-2F8C-4ED5-A5E9-6F2FA51D0ACD}" type="presParOf" srcId="{E3CD9C07-B0B1-451A-BE30-228222FF65B5}" destId="{D6715944-DBFA-4F5D-B69B-532949121C49}" srcOrd="4" destOrd="0" presId="urn:microsoft.com/office/officeart/2005/8/layout/orgChart1#1"/>
    <dgm:cxn modelId="{D45FC4C4-E1C0-4F11-9CFC-82D456778D5E}" type="presParOf" srcId="{E3CD9C07-B0B1-451A-BE30-228222FF65B5}" destId="{0C87DB46-9EAA-48FB-AC71-D6F70E449E0B}" srcOrd="5" destOrd="0" presId="urn:microsoft.com/office/officeart/2005/8/layout/orgChart1#1"/>
    <dgm:cxn modelId="{56CBA6C7-C379-4EAA-95FD-7D7C03CB5C6F}" type="presParOf" srcId="{0C87DB46-9EAA-48FB-AC71-D6F70E449E0B}" destId="{FD781F5F-1690-4E6A-943E-1CF87FF21F14}" srcOrd="0" destOrd="0" presId="urn:microsoft.com/office/officeart/2005/8/layout/orgChart1#1"/>
    <dgm:cxn modelId="{E1506BDD-08D8-4F59-88DB-D6A3A9D7E84D}" type="presParOf" srcId="{FD781F5F-1690-4E6A-943E-1CF87FF21F14}" destId="{FF1B04E3-D6EC-4C0D-9033-F5CDACF8C7AA}" srcOrd="0" destOrd="0" presId="urn:microsoft.com/office/officeart/2005/8/layout/orgChart1#1"/>
    <dgm:cxn modelId="{DCA6335E-67D7-4246-B2AE-F6B2E789203D}" type="presParOf" srcId="{FD781F5F-1690-4E6A-943E-1CF87FF21F14}" destId="{4464FF51-FD41-4409-A570-4018CF5A78CC}" srcOrd="1" destOrd="0" presId="urn:microsoft.com/office/officeart/2005/8/layout/orgChart1#1"/>
    <dgm:cxn modelId="{C17CE648-BD5E-4096-B66D-B1FC7288415C}" type="presParOf" srcId="{0C87DB46-9EAA-48FB-AC71-D6F70E449E0B}" destId="{7A13F407-2FBD-442F-9557-63090502636C}" srcOrd="1" destOrd="0" presId="urn:microsoft.com/office/officeart/2005/8/layout/orgChart1#1"/>
    <dgm:cxn modelId="{F6A3A5FC-4413-42AA-8B8C-2A1B96A838A3}" type="presParOf" srcId="{0C87DB46-9EAA-48FB-AC71-D6F70E449E0B}" destId="{1DE5FDE2-A812-479E-8EAD-1E94B4304F6F}" srcOrd="2" destOrd="0" presId="urn:microsoft.com/office/officeart/2005/8/layout/orgChart1#1"/>
    <dgm:cxn modelId="{477AE3EF-1974-4CE1-B3D2-28298848D44F}" type="presParOf" srcId="{119B87A8-0F75-474C-87B9-9B8A4C337C25}" destId="{CEE00C67-E389-4F36-945B-43E6B3D10E3E}" srcOrd="2" destOrd="0" presId="urn:microsoft.com/office/officeart/2005/8/layout/orgChart1#1"/>
    <dgm:cxn modelId="{1CA9B5F5-AEF7-42E7-A62F-1F875F35476F}" type="presParOf" srcId="{A1CE8CB2-5E33-4481-9E18-0BC856E69A16}" destId="{70E15E1A-1883-4D48-857E-1DE885727F9E}" srcOrd="2" destOrd="0" presId="urn:microsoft.com/office/officeart/2005/8/layout/orgChart1#1"/>
    <dgm:cxn modelId="{32571124-8C94-4C4A-887B-CAC253AEB97D}" type="presParOf" srcId="{A1CE8CB2-5E33-4481-9E18-0BC856E69A16}" destId="{C6823E21-CDE5-4E75-98DB-914898CBDDE1}" srcOrd="3" destOrd="0" presId="urn:microsoft.com/office/officeart/2005/8/layout/orgChart1#1"/>
    <dgm:cxn modelId="{A500CC08-ABB4-428C-99BE-BB0DA5C95DFC}" type="presParOf" srcId="{C6823E21-CDE5-4E75-98DB-914898CBDDE1}" destId="{60951957-80F0-4CA6-A3C6-0BCB65029917}" srcOrd="0" destOrd="0" presId="urn:microsoft.com/office/officeart/2005/8/layout/orgChart1#1"/>
    <dgm:cxn modelId="{8B5869B5-87F9-4EFF-8413-591D7406E102}" type="presParOf" srcId="{60951957-80F0-4CA6-A3C6-0BCB65029917}" destId="{0582A040-5106-4498-820C-0B149123D7F4}" srcOrd="0" destOrd="0" presId="urn:microsoft.com/office/officeart/2005/8/layout/orgChart1#1"/>
    <dgm:cxn modelId="{E41FB740-BDEB-438B-AEE2-035A388CC0AD}" type="presParOf" srcId="{60951957-80F0-4CA6-A3C6-0BCB65029917}" destId="{98AA7132-8C5F-4EF6-B242-4DCA16B8EAB5}" srcOrd="1" destOrd="0" presId="urn:microsoft.com/office/officeart/2005/8/layout/orgChart1#1"/>
    <dgm:cxn modelId="{9B170849-ED83-4E49-9C23-8B26DAE01932}" type="presParOf" srcId="{C6823E21-CDE5-4E75-98DB-914898CBDDE1}" destId="{435DCF96-E395-4608-A4CA-43428D61DA76}" srcOrd="1" destOrd="0" presId="urn:microsoft.com/office/officeart/2005/8/layout/orgChart1#1"/>
    <dgm:cxn modelId="{03073E87-354F-4756-9AD8-833A1E4B8CF8}" type="presParOf" srcId="{435DCF96-E395-4608-A4CA-43428D61DA76}" destId="{12DF0AD9-6750-47D9-8A5A-7E4FD7A99557}" srcOrd="0" destOrd="0" presId="urn:microsoft.com/office/officeart/2005/8/layout/orgChart1#1"/>
    <dgm:cxn modelId="{08EB4980-02A1-4B01-BAA0-ADA68DC84765}" type="presParOf" srcId="{435DCF96-E395-4608-A4CA-43428D61DA76}" destId="{B7BF1E00-7F64-4C08-B822-9BF54EEE05C8}" srcOrd="1" destOrd="0" presId="urn:microsoft.com/office/officeart/2005/8/layout/orgChart1#1"/>
    <dgm:cxn modelId="{7993DBAA-AD5E-4924-A28E-C9D10736CC72}" type="presParOf" srcId="{B7BF1E00-7F64-4C08-B822-9BF54EEE05C8}" destId="{0B3DA8D7-6E4F-46B7-A55F-3412F19E6941}" srcOrd="0" destOrd="0" presId="urn:microsoft.com/office/officeart/2005/8/layout/orgChart1#1"/>
    <dgm:cxn modelId="{30FFEA32-9FD9-4789-84F3-645DB9A4AC5D}" type="presParOf" srcId="{0B3DA8D7-6E4F-46B7-A55F-3412F19E6941}" destId="{FEDB3D46-98D5-45F9-9A09-08303D3506DB}" srcOrd="0" destOrd="0" presId="urn:microsoft.com/office/officeart/2005/8/layout/orgChart1#1"/>
    <dgm:cxn modelId="{98DB8A71-99E8-4308-8F7F-759D9F379341}" type="presParOf" srcId="{0B3DA8D7-6E4F-46B7-A55F-3412F19E6941}" destId="{A64B8F4B-3180-4F29-9B3D-CD08F1A89FDA}" srcOrd="1" destOrd="0" presId="urn:microsoft.com/office/officeart/2005/8/layout/orgChart1#1"/>
    <dgm:cxn modelId="{9620E8E7-9B40-40B7-A547-49B349B5B440}" type="presParOf" srcId="{B7BF1E00-7F64-4C08-B822-9BF54EEE05C8}" destId="{BC31F109-D626-4AEB-A2D9-E0173F5D3CF4}" srcOrd="1" destOrd="0" presId="urn:microsoft.com/office/officeart/2005/8/layout/orgChart1#1"/>
    <dgm:cxn modelId="{4CCE1906-8EB7-4870-8EFB-39003F632B56}" type="presParOf" srcId="{B7BF1E00-7F64-4C08-B822-9BF54EEE05C8}" destId="{C4A80B51-8594-42BF-BF57-9E3D20FFBE57}" srcOrd="2" destOrd="0" presId="urn:microsoft.com/office/officeart/2005/8/layout/orgChart1#1"/>
    <dgm:cxn modelId="{69625492-5A19-4A05-8759-694B2149CD84}" type="presParOf" srcId="{435DCF96-E395-4608-A4CA-43428D61DA76}" destId="{9D4FC649-892E-4BA6-8807-E5ADD54F0E0C}" srcOrd="2" destOrd="0" presId="urn:microsoft.com/office/officeart/2005/8/layout/orgChart1#1"/>
    <dgm:cxn modelId="{E45F67D1-9B8B-4A7A-AFD0-5D61BB54F9E9}" type="presParOf" srcId="{435DCF96-E395-4608-A4CA-43428D61DA76}" destId="{8949C591-A96B-4AF6-96FD-E4071D55C4B4}" srcOrd="3" destOrd="0" presId="urn:microsoft.com/office/officeart/2005/8/layout/orgChart1#1"/>
    <dgm:cxn modelId="{8EAEDBA4-2A7F-4011-8B05-AD5186851D2F}" type="presParOf" srcId="{8949C591-A96B-4AF6-96FD-E4071D55C4B4}" destId="{95DB684A-57D9-450F-8429-43ABF6C7602B}" srcOrd="0" destOrd="0" presId="urn:microsoft.com/office/officeart/2005/8/layout/orgChart1#1"/>
    <dgm:cxn modelId="{1402F155-7DDC-42CD-8A88-5F98EA28EB20}" type="presParOf" srcId="{95DB684A-57D9-450F-8429-43ABF6C7602B}" destId="{10C6303B-F7A3-4FA7-A6BD-72DED346BF00}" srcOrd="0" destOrd="0" presId="urn:microsoft.com/office/officeart/2005/8/layout/orgChart1#1"/>
    <dgm:cxn modelId="{00BFBA50-9FB3-47B0-A51F-6F02F5CAEFDC}" type="presParOf" srcId="{95DB684A-57D9-450F-8429-43ABF6C7602B}" destId="{EF6257CC-93C4-4018-A20C-FFABA4C1C55F}" srcOrd="1" destOrd="0" presId="urn:microsoft.com/office/officeart/2005/8/layout/orgChart1#1"/>
    <dgm:cxn modelId="{2B49071D-989B-43FF-9A2B-74109F3BBCED}" type="presParOf" srcId="{8949C591-A96B-4AF6-96FD-E4071D55C4B4}" destId="{F0E74DCA-312A-4B12-A581-2FFEA7870EF2}" srcOrd="1" destOrd="0" presId="urn:microsoft.com/office/officeart/2005/8/layout/orgChart1#1"/>
    <dgm:cxn modelId="{5F8DC0A1-92C4-4122-883F-045D65496D21}" type="presParOf" srcId="{8949C591-A96B-4AF6-96FD-E4071D55C4B4}" destId="{3CB01AF2-509A-4FEA-AE1F-3C825F0EA232}" srcOrd="2" destOrd="0" presId="urn:microsoft.com/office/officeart/2005/8/layout/orgChart1#1"/>
    <dgm:cxn modelId="{A322E954-15D0-426C-AFCF-EF42AFAD4F35}" type="presParOf" srcId="{435DCF96-E395-4608-A4CA-43428D61DA76}" destId="{64080AB1-D918-46F6-AD36-4485A65B272F}" srcOrd="4" destOrd="0" presId="urn:microsoft.com/office/officeart/2005/8/layout/orgChart1#1"/>
    <dgm:cxn modelId="{3D45389D-AFBB-44D4-ADA3-3939A952471C}" type="presParOf" srcId="{435DCF96-E395-4608-A4CA-43428D61DA76}" destId="{47D92045-4FE7-46A2-8926-CE89BCD9FD46}" srcOrd="5" destOrd="0" presId="urn:microsoft.com/office/officeart/2005/8/layout/orgChart1#1"/>
    <dgm:cxn modelId="{5BF3C42C-9EFA-47E0-A98A-95D8A6CB7842}" type="presParOf" srcId="{47D92045-4FE7-46A2-8926-CE89BCD9FD46}" destId="{CF75000D-6026-4388-84A3-4D63F45649AA}" srcOrd="0" destOrd="0" presId="urn:microsoft.com/office/officeart/2005/8/layout/orgChart1#1"/>
    <dgm:cxn modelId="{9600DF1F-555D-426D-9352-D72E910D9C36}" type="presParOf" srcId="{CF75000D-6026-4388-84A3-4D63F45649AA}" destId="{9C401B4D-E51A-4358-82E6-D2651B484D9F}" srcOrd="0" destOrd="0" presId="urn:microsoft.com/office/officeart/2005/8/layout/orgChart1#1"/>
    <dgm:cxn modelId="{4011593A-FFA6-47DC-99A4-53455F04DEAF}" type="presParOf" srcId="{CF75000D-6026-4388-84A3-4D63F45649AA}" destId="{0467533E-7AEC-4B13-81B9-825BDDE2BBC1}" srcOrd="1" destOrd="0" presId="urn:microsoft.com/office/officeart/2005/8/layout/orgChart1#1"/>
    <dgm:cxn modelId="{13958812-4E3A-4E77-B322-87D8E2AD3960}" type="presParOf" srcId="{47D92045-4FE7-46A2-8926-CE89BCD9FD46}" destId="{ADF6E622-E046-4824-9183-9B0D494E3B71}" srcOrd="1" destOrd="0" presId="urn:microsoft.com/office/officeart/2005/8/layout/orgChart1#1"/>
    <dgm:cxn modelId="{8772FF73-0739-4E9C-B55B-D7D9A1089477}" type="presParOf" srcId="{47D92045-4FE7-46A2-8926-CE89BCD9FD46}" destId="{E38C8052-4EC9-4C1B-B3F9-AED9F1B21D58}" srcOrd="2" destOrd="0" presId="urn:microsoft.com/office/officeart/2005/8/layout/orgChart1#1"/>
    <dgm:cxn modelId="{B9E038C2-F0E9-46A0-87CA-1C12B350CBC4}" type="presParOf" srcId="{435DCF96-E395-4608-A4CA-43428D61DA76}" destId="{F052C96E-2CC7-4461-97A2-4A04B0D50A96}" srcOrd="6" destOrd="0" presId="urn:microsoft.com/office/officeart/2005/8/layout/orgChart1#1"/>
    <dgm:cxn modelId="{C536483F-28DE-4E32-B47A-E620D571FD96}" type="presParOf" srcId="{435DCF96-E395-4608-A4CA-43428D61DA76}" destId="{E5D094B0-E591-44D8-991D-ABAE42F2A7C4}" srcOrd="7" destOrd="0" presId="urn:microsoft.com/office/officeart/2005/8/layout/orgChart1#1"/>
    <dgm:cxn modelId="{68A9F39D-E717-4CFA-B66D-CF2FE0752FE2}" type="presParOf" srcId="{E5D094B0-E591-44D8-991D-ABAE42F2A7C4}" destId="{58DF3F70-1013-472F-A3BE-9BF937BB4213}" srcOrd="0" destOrd="0" presId="urn:microsoft.com/office/officeart/2005/8/layout/orgChart1#1"/>
    <dgm:cxn modelId="{FEA2A9F0-A437-4642-801D-1C9D7183ECAB}" type="presParOf" srcId="{58DF3F70-1013-472F-A3BE-9BF937BB4213}" destId="{A6281C15-47A7-4286-B85A-C92EA8A1903B}" srcOrd="0" destOrd="0" presId="urn:microsoft.com/office/officeart/2005/8/layout/orgChart1#1"/>
    <dgm:cxn modelId="{F81B0B81-36ED-420A-B5CF-A5EE8AE31271}" type="presParOf" srcId="{58DF3F70-1013-472F-A3BE-9BF937BB4213}" destId="{5182A020-97B6-4CE9-B4CE-2DF1092B68D9}" srcOrd="1" destOrd="0" presId="urn:microsoft.com/office/officeart/2005/8/layout/orgChart1#1"/>
    <dgm:cxn modelId="{7437AA54-6BC2-4A14-89C3-D41813ED879C}" type="presParOf" srcId="{E5D094B0-E591-44D8-991D-ABAE42F2A7C4}" destId="{BFA57592-76D7-4BF8-B96F-0F77FED67254}" srcOrd="1" destOrd="0" presId="urn:microsoft.com/office/officeart/2005/8/layout/orgChart1#1"/>
    <dgm:cxn modelId="{0B992565-AF89-4124-9941-CC914F637E78}" type="presParOf" srcId="{BFA57592-76D7-4BF8-B96F-0F77FED67254}" destId="{E0E0AC1B-4040-4171-AE56-614DF7A9AE90}" srcOrd="0" destOrd="0" presId="urn:microsoft.com/office/officeart/2005/8/layout/orgChart1#1"/>
    <dgm:cxn modelId="{858BDF0F-C9AE-40CB-AA84-823D77367C78}" type="presParOf" srcId="{BFA57592-76D7-4BF8-B96F-0F77FED67254}" destId="{25BE67B3-B8A6-48BE-ABE0-83FFFFA54811}" srcOrd="1" destOrd="0" presId="urn:microsoft.com/office/officeart/2005/8/layout/orgChart1#1"/>
    <dgm:cxn modelId="{2299131E-F94F-48C9-ACC7-F9C054BABC83}" type="presParOf" srcId="{25BE67B3-B8A6-48BE-ABE0-83FFFFA54811}" destId="{A69213FC-B0E4-4E7F-90BD-7A12B4F2754B}" srcOrd="0" destOrd="0" presId="urn:microsoft.com/office/officeart/2005/8/layout/orgChart1#1"/>
    <dgm:cxn modelId="{8D98720F-180D-4393-9512-B52D1FA55A94}" type="presParOf" srcId="{A69213FC-B0E4-4E7F-90BD-7A12B4F2754B}" destId="{80E4AF16-CD0D-4B59-BCBB-04813317464E}" srcOrd="0" destOrd="0" presId="urn:microsoft.com/office/officeart/2005/8/layout/orgChart1#1"/>
    <dgm:cxn modelId="{64958D6B-E693-4750-B9A0-D5D6E571FD93}" type="presParOf" srcId="{A69213FC-B0E4-4E7F-90BD-7A12B4F2754B}" destId="{2BCA4A9A-BFA2-46D4-8830-D499122E96FD}" srcOrd="1" destOrd="0" presId="urn:microsoft.com/office/officeart/2005/8/layout/orgChart1#1"/>
    <dgm:cxn modelId="{F2033B5A-FC10-4D53-8216-7E44443DAB3C}" type="presParOf" srcId="{25BE67B3-B8A6-48BE-ABE0-83FFFFA54811}" destId="{61290AAB-6A54-498C-A5F5-E83911E82B18}" srcOrd="1" destOrd="0" presId="urn:microsoft.com/office/officeart/2005/8/layout/orgChart1#1"/>
    <dgm:cxn modelId="{8A07BCED-8D44-48C1-BD1B-39907163CA68}" type="presParOf" srcId="{25BE67B3-B8A6-48BE-ABE0-83FFFFA54811}" destId="{995CD0FF-50BB-478B-9391-28D7443E70EC}" srcOrd="2" destOrd="0" presId="urn:microsoft.com/office/officeart/2005/8/layout/orgChart1#1"/>
    <dgm:cxn modelId="{E0D15E44-7C64-4B35-B5C7-4466DBBE129F}" type="presParOf" srcId="{BFA57592-76D7-4BF8-B96F-0F77FED67254}" destId="{1AAF06A1-448B-457A-85AF-8970B7517331}" srcOrd="2" destOrd="0" presId="urn:microsoft.com/office/officeart/2005/8/layout/orgChart1#1"/>
    <dgm:cxn modelId="{253E655E-5843-42A0-812A-659FAF570FC8}" type="presParOf" srcId="{BFA57592-76D7-4BF8-B96F-0F77FED67254}" destId="{6FE636AE-99E5-4598-84AA-8FDE65F5055E}" srcOrd="3" destOrd="0" presId="urn:microsoft.com/office/officeart/2005/8/layout/orgChart1#1"/>
    <dgm:cxn modelId="{68203337-CC07-452F-A33D-2267CA51F427}" type="presParOf" srcId="{6FE636AE-99E5-4598-84AA-8FDE65F5055E}" destId="{0F0B55CA-FAFF-4912-A268-BD5CC82EA620}" srcOrd="0" destOrd="0" presId="urn:microsoft.com/office/officeart/2005/8/layout/orgChart1#1"/>
    <dgm:cxn modelId="{BBB7D70C-064B-4F16-981B-E7C269E17016}" type="presParOf" srcId="{0F0B55CA-FAFF-4912-A268-BD5CC82EA620}" destId="{B96D663D-3EAA-4578-B45A-58E770024136}" srcOrd="0" destOrd="0" presId="urn:microsoft.com/office/officeart/2005/8/layout/orgChart1#1"/>
    <dgm:cxn modelId="{EDD324F7-8014-4223-92A1-1370D890225F}" type="presParOf" srcId="{0F0B55CA-FAFF-4912-A268-BD5CC82EA620}" destId="{D7C9782E-921D-451D-A3C5-0A759D2BB2FD}" srcOrd="1" destOrd="0" presId="urn:microsoft.com/office/officeart/2005/8/layout/orgChart1#1"/>
    <dgm:cxn modelId="{52F38752-6324-45B0-8A48-47816C6BA1B0}" type="presParOf" srcId="{6FE636AE-99E5-4598-84AA-8FDE65F5055E}" destId="{E37E432E-ACCE-4DAC-8CF8-386CD7DAD7E6}" srcOrd="1" destOrd="0" presId="urn:microsoft.com/office/officeart/2005/8/layout/orgChart1#1"/>
    <dgm:cxn modelId="{2E1C297C-EE98-4439-A011-FD4158C6E234}" type="presParOf" srcId="{6FE636AE-99E5-4598-84AA-8FDE65F5055E}" destId="{35770D8D-D332-4F2C-996B-E4E53ED9052F}" srcOrd="2" destOrd="0" presId="urn:microsoft.com/office/officeart/2005/8/layout/orgChart1#1"/>
    <dgm:cxn modelId="{CB3A5CA6-2087-4DB3-AC1F-05F0EF7FABF8}" type="presParOf" srcId="{BFA57592-76D7-4BF8-B96F-0F77FED67254}" destId="{B4BBECA7-351D-476E-A7E0-8AAB63217053}" srcOrd="4" destOrd="0" presId="urn:microsoft.com/office/officeart/2005/8/layout/orgChart1#1"/>
    <dgm:cxn modelId="{A69A898F-2DFF-479F-8AD3-3E387A4CEB4C}" type="presParOf" srcId="{BFA57592-76D7-4BF8-B96F-0F77FED67254}" destId="{38416222-93B9-43B2-9053-A7F62EF48C7E}" srcOrd="5" destOrd="0" presId="urn:microsoft.com/office/officeart/2005/8/layout/orgChart1#1"/>
    <dgm:cxn modelId="{E29487A9-8230-4143-9CD8-BA22ABB3A8B8}" type="presParOf" srcId="{38416222-93B9-43B2-9053-A7F62EF48C7E}" destId="{BB587D5F-BD68-4091-8044-5D189A535695}" srcOrd="0" destOrd="0" presId="urn:microsoft.com/office/officeart/2005/8/layout/orgChart1#1"/>
    <dgm:cxn modelId="{0DB2F00D-F65A-4BB7-8324-DE5149E526C7}" type="presParOf" srcId="{BB587D5F-BD68-4091-8044-5D189A535695}" destId="{DBAB45F7-95C3-4B4E-A54A-66B7992F6D7E}" srcOrd="0" destOrd="0" presId="urn:microsoft.com/office/officeart/2005/8/layout/orgChart1#1"/>
    <dgm:cxn modelId="{33908F09-1C97-4BD3-964F-EFE689874BAF}" type="presParOf" srcId="{BB587D5F-BD68-4091-8044-5D189A535695}" destId="{479C3C74-5750-4F43-BEEB-F8E2169C3A25}" srcOrd="1" destOrd="0" presId="urn:microsoft.com/office/officeart/2005/8/layout/orgChart1#1"/>
    <dgm:cxn modelId="{765A78C6-AE28-4409-8585-96A1D10E5B0C}" type="presParOf" srcId="{38416222-93B9-43B2-9053-A7F62EF48C7E}" destId="{A515EA5E-582A-4D42-ACF9-47426B40738A}" srcOrd="1" destOrd="0" presId="urn:microsoft.com/office/officeart/2005/8/layout/orgChart1#1"/>
    <dgm:cxn modelId="{54AB2C92-0EBC-47DF-9827-F3AEA684864C}" type="presParOf" srcId="{38416222-93B9-43B2-9053-A7F62EF48C7E}" destId="{E81CA6D8-96F6-4D99-AEAA-13375A427040}" srcOrd="2" destOrd="0" presId="urn:microsoft.com/office/officeart/2005/8/layout/orgChart1#1"/>
    <dgm:cxn modelId="{EBAD4B8E-84EC-47F0-8BE1-95A9D970647D}" type="presParOf" srcId="{E5D094B0-E591-44D8-991D-ABAE42F2A7C4}" destId="{5951038C-2A29-4A65-B8A7-BAC460B4FCAC}" srcOrd="2" destOrd="0" presId="urn:microsoft.com/office/officeart/2005/8/layout/orgChart1#1"/>
    <dgm:cxn modelId="{E22C6C0C-42A2-496B-9F63-AA489264D0B3}" type="presParOf" srcId="{435DCF96-E395-4608-A4CA-43428D61DA76}" destId="{99FEE56B-6A89-478A-907C-0504164C3982}" srcOrd="8" destOrd="0" presId="urn:microsoft.com/office/officeart/2005/8/layout/orgChart1#1"/>
    <dgm:cxn modelId="{3770AFC5-7A46-4627-9DD0-8974A7657E2F}" type="presParOf" srcId="{435DCF96-E395-4608-A4CA-43428D61DA76}" destId="{ECAB762E-A1B4-491A-93CD-611E7167635B}" srcOrd="9" destOrd="0" presId="urn:microsoft.com/office/officeart/2005/8/layout/orgChart1#1"/>
    <dgm:cxn modelId="{D0E61AD4-7F03-4DF0-B77A-36A61FE57A9A}" type="presParOf" srcId="{ECAB762E-A1B4-491A-93CD-611E7167635B}" destId="{9359E23A-3BA9-4EF8-AA4E-63077A3FF608}" srcOrd="0" destOrd="0" presId="urn:microsoft.com/office/officeart/2005/8/layout/orgChart1#1"/>
    <dgm:cxn modelId="{4F48A2B8-4910-4EE4-A4B0-02171BCFF913}" type="presParOf" srcId="{9359E23A-3BA9-4EF8-AA4E-63077A3FF608}" destId="{F8A63285-D8EA-45EC-8ACD-18941956BAFC}" srcOrd="0" destOrd="0" presId="urn:microsoft.com/office/officeart/2005/8/layout/orgChart1#1"/>
    <dgm:cxn modelId="{7122A89F-AB36-4673-A92F-8EA3376B8151}" type="presParOf" srcId="{9359E23A-3BA9-4EF8-AA4E-63077A3FF608}" destId="{A7A050F6-2083-4DE9-8BBF-91CDD8F61920}" srcOrd="1" destOrd="0" presId="urn:microsoft.com/office/officeart/2005/8/layout/orgChart1#1"/>
    <dgm:cxn modelId="{80A6AAD3-1B54-4D30-8320-1DBDB9431252}" type="presParOf" srcId="{ECAB762E-A1B4-491A-93CD-611E7167635B}" destId="{F17763EC-6986-4E86-873B-B1C03F702416}" srcOrd="1" destOrd="0" presId="urn:microsoft.com/office/officeart/2005/8/layout/orgChart1#1"/>
    <dgm:cxn modelId="{AE1B9E5E-179D-4226-8322-515F0C73FEE4}" type="presParOf" srcId="{ECAB762E-A1B4-491A-93CD-611E7167635B}" destId="{6892FFF6-7F3D-478F-87A9-9AF7EBFA6216}" srcOrd="2" destOrd="0" presId="urn:microsoft.com/office/officeart/2005/8/layout/orgChart1#1"/>
    <dgm:cxn modelId="{CB228D12-8A3E-4919-9BF7-42A8B00AD0B0}" type="presParOf" srcId="{C6823E21-CDE5-4E75-98DB-914898CBDDE1}" destId="{8D0C6E7C-8860-456E-93FE-687322005B04}" srcOrd="2" destOrd="0" presId="urn:microsoft.com/office/officeart/2005/8/layout/orgChart1#1"/>
    <dgm:cxn modelId="{DCA023CC-80E0-4CF6-9A99-7BC47261AE5B}" type="presParOf" srcId="{C2E233A2-6249-4576-9BAC-35D7D2C12BCC}" destId="{0B7A6ED0-2B95-4E7C-B507-4F6AD80B4B91}" srcOrd="2" destOrd="0" presId="urn:microsoft.com/office/officeart/2005/8/layout/orgChar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FEE56B-6A89-478A-907C-0504164C3982}">
      <dsp:nvSpPr>
        <dsp:cNvPr id="0" name=""/>
        <dsp:cNvSpPr/>
      </dsp:nvSpPr>
      <dsp:spPr>
        <a:xfrm>
          <a:off x="4053837" y="1180844"/>
          <a:ext cx="1095833" cy="333128"/>
        </a:xfrm>
        <a:custGeom>
          <a:avLst/>
          <a:gdLst/>
          <a:ahLst/>
          <a:cxnLst/>
          <a:rect l="0" t="0" r="0" b="0"/>
          <a:pathLst>
            <a:path>
              <a:moveTo>
                <a:pt x="0" y="0"/>
              </a:moveTo>
              <a:lnTo>
                <a:pt x="0" y="166564"/>
              </a:lnTo>
              <a:lnTo>
                <a:pt x="1095833" y="166564"/>
              </a:lnTo>
              <a:lnTo>
                <a:pt x="1095833" y="33312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BBECA7-351D-476E-A7E0-8AAB63217053}">
      <dsp:nvSpPr>
        <dsp:cNvPr id="0" name=""/>
        <dsp:cNvSpPr/>
      </dsp:nvSpPr>
      <dsp:spPr>
        <a:xfrm>
          <a:off x="4601754" y="2226732"/>
          <a:ext cx="553167" cy="333128"/>
        </a:xfrm>
        <a:custGeom>
          <a:avLst/>
          <a:gdLst/>
          <a:ahLst/>
          <a:cxnLst/>
          <a:rect l="0" t="0" r="0" b="0"/>
          <a:pathLst>
            <a:path>
              <a:moveTo>
                <a:pt x="0" y="0"/>
              </a:moveTo>
              <a:lnTo>
                <a:pt x="0" y="166564"/>
              </a:lnTo>
              <a:lnTo>
                <a:pt x="553167" y="166564"/>
              </a:lnTo>
              <a:lnTo>
                <a:pt x="553167" y="33312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AF06A1-448B-457A-85AF-8970B7517331}">
      <dsp:nvSpPr>
        <dsp:cNvPr id="0" name=""/>
        <dsp:cNvSpPr/>
      </dsp:nvSpPr>
      <dsp:spPr>
        <a:xfrm>
          <a:off x="4556034" y="2226732"/>
          <a:ext cx="91440" cy="333128"/>
        </a:xfrm>
        <a:custGeom>
          <a:avLst/>
          <a:gdLst/>
          <a:ahLst/>
          <a:cxnLst/>
          <a:rect l="0" t="0" r="0" b="0"/>
          <a:pathLst>
            <a:path>
              <a:moveTo>
                <a:pt x="45720" y="0"/>
              </a:moveTo>
              <a:lnTo>
                <a:pt x="45720" y="33312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E0AC1B-4040-4171-AE56-614DF7A9AE90}">
      <dsp:nvSpPr>
        <dsp:cNvPr id="0" name=""/>
        <dsp:cNvSpPr/>
      </dsp:nvSpPr>
      <dsp:spPr>
        <a:xfrm>
          <a:off x="4048586" y="2226732"/>
          <a:ext cx="553167" cy="333128"/>
        </a:xfrm>
        <a:custGeom>
          <a:avLst/>
          <a:gdLst/>
          <a:ahLst/>
          <a:cxnLst/>
          <a:rect l="0" t="0" r="0" b="0"/>
          <a:pathLst>
            <a:path>
              <a:moveTo>
                <a:pt x="553167" y="0"/>
              </a:moveTo>
              <a:lnTo>
                <a:pt x="553167" y="166564"/>
              </a:lnTo>
              <a:lnTo>
                <a:pt x="0" y="166564"/>
              </a:lnTo>
              <a:lnTo>
                <a:pt x="0" y="33312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52C96E-2CC7-4461-97A2-4A04B0D50A96}">
      <dsp:nvSpPr>
        <dsp:cNvPr id="0" name=""/>
        <dsp:cNvSpPr/>
      </dsp:nvSpPr>
      <dsp:spPr>
        <a:xfrm>
          <a:off x="4053837" y="1180844"/>
          <a:ext cx="547916" cy="333128"/>
        </a:xfrm>
        <a:custGeom>
          <a:avLst/>
          <a:gdLst/>
          <a:ahLst/>
          <a:cxnLst/>
          <a:rect l="0" t="0" r="0" b="0"/>
          <a:pathLst>
            <a:path>
              <a:moveTo>
                <a:pt x="0" y="0"/>
              </a:moveTo>
              <a:lnTo>
                <a:pt x="0" y="166564"/>
              </a:lnTo>
              <a:lnTo>
                <a:pt x="547916" y="166564"/>
              </a:lnTo>
              <a:lnTo>
                <a:pt x="547916" y="33312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080AB1-D918-46F6-AD36-4485A65B272F}">
      <dsp:nvSpPr>
        <dsp:cNvPr id="0" name=""/>
        <dsp:cNvSpPr/>
      </dsp:nvSpPr>
      <dsp:spPr>
        <a:xfrm>
          <a:off x="4008117" y="1180844"/>
          <a:ext cx="91440" cy="333128"/>
        </a:xfrm>
        <a:custGeom>
          <a:avLst/>
          <a:gdLst/>
          <a:ahLst/>
          <a:cxnLst/>
          <a:rect l="0" t="0" r="0" b="0"/>
          <a:pathLst>
            <a:path>
              <a:moveTo>
                <a:pt x="45720" y="0"/>
              </a:moveTo>
              <a:lnTo>
                <a:pt x="45720" y="33312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4FC649-892E-4BA6-8807-E5ADD54F0E0C}">
      <dsp:nvSpPr>
        <dsp:cNvPr id="0" name=""/>
        <dsp:cNvSpPr/>
      </dsp:nvSpPr>
      <dsp:spPr>
        <a:xfrm>
          <a:off x="3505920" y="1180844"/>
          <a:ext cx="547916" cy="333128"/>
        </a:xfrm>
        <a:custGeom>
          <a:avLst/>
          <a:gdLst/>
          <a:ahLst/>
          <a:cxnLst/>
          <a:rect l="0" t="0" r="0" b="0"/>
          <a:pathLst>
            <a:path>
              <a:moveTo>
                <a:pt x="547916" y="0"/>
              </a:moveTo>
              <a:lnTo>
                <a:pt x="547916" y="166564"/>
              </a:lnTo>
              <a:lnTo>
                <a:pt x="0" y="166564"/>
              </a:lnTo>
              <a:lnTo>
                <a:pt x="0" y="33312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DF0AD9-6750-47D9-8A5A-7E4FD7A99557}">
      <dsp:nvSpPr>
        <dsp:cNvPr id="0" name=""/>
        <dsp:cNvSpPr/>
      </dsp:nvSpPr>
      <dsp:spPr>
        <a:xfrm>
          <a:off x="2958004" y="1180844"/>
          <a:ext cx="1095833" cy="333128"/>
        </a:xfrm>
        <a:custGeom>
          <a:avLst/>
          <a:gdLst/>
          <a:ahLst/>
          <a:cxnLst/>
          <a:rect l="0" t="0" r="0" b="0"/>
          <a:pathLst>
            <a:path>
              <a:moveTo>
                <a:pt x="1095833" y="0"/>
              </a:moveTo>
              <a:lnTo>
                <a:pt x="1095833" y="166564"/>
              </a:lnTo>
              <a:lnTo>
                <a:pt x="0" y="166564"/>
              </a:lnTo>
              <a:lnTo>
                <a:pt x="0" y="33312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E15E1A-1883-4D48-857E-1DE885727F9E}">
      <dsp:nvSpPr>
        <dsp:cNvPr id="0" name=""/>
        <dsp:cNvSpPr/>
      </dsp:nvSpPr>
      <dsp:spPr>
        <a:xfrm>
          <a:off x="2799268" y="591064"/>
          <a:ext cx="1254568" cy="333128"/>
        </a:xfrm>
        <a:custGeom>
          <a:avLst/>
          <a:gdLst/>
          <a:ahLst/>
          <a:cxnLst/>
          <a:rect l="0" t="0" r="0" b="0"/>
          <a:pathLst>
            <a:path>
              <a:moveTo>
                <a:pt x="0" y="0"/>
              </a:moveTo>
              <a:lnTo>
                <a:pt x="0" y="166564"/>
              </a:lnTo>
              <a:lnTo>
                <a:pt x="1254568" y="166564"/>
              </a:lnTo>
              <a:lnTo>
                <a:pt x="1254568" y="33312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715944-DBFA-4F5D-B69B-532949121C49}">
      <dsp:nvSpPr>
        <dsp:cNvPr id="0" name=""/>
        <dsp:cNvSpPr/>
      </dsp:nvSpPr>
      <dsp:spPr>
        <a:xfrm>
          <a:off x="1504858" y="1189117"/>
          <a:ext cx="900413" cy="333128"/>
        </a:xfrm>
        <a:custGeom>
          <a:avLst/>
          <a:gdLst/>
          <a:ahLst/>
          <a:cxnLst/>
          <a:rect l="0" t="0" r="0" b="0"/>
          <a:pathLst>
            <a:path>
              <a:moveTo>
                <a:pt x="0" y="0"/>
              </a:moveTo>
              <a:lnTo>
                <a:pt x="0" y="166564"/>
              </a:lnTo>
              <a:lnTo>
                <a:pt x="900413" y="166564"/>
              </a:lnTo>
              <a:lnTo>
                <a:pt x="900413" y="33312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579528-D4A0-45FF-98B3-E7D91262F53D}">
      <dsp:nvSpPr>
        <dsp:cNvPr id="0" name=""/>
        <dsp:cNvSpPr/>
      </dsp:nvSpPr>
      <dsp:spPr>
        <a:xfrm>
          <a:off x="1847727" y="2303796"/>
          <a:ext cx="275306" cy="333128"/>
        </a:xfrm>
        <a:custGeom>
          <a:avLst/>
          <a:gdLst/>
          <a:ahLst/>
          <a:cxnLst/>
          <a:rect l="0" t="0" r="0" b="0"/>
          <a:pathLst>
            <a:path>
              <a:moveTo>
                <a:pt x="0" y="0"/>
              </a:moveTo>
              <a:lnTo>
                <a:pt x="0" y="166564"/>
              </a:lnTo>
              <a:lnTo>
                <a:pt x="275306" y="166564"/>
              </a:lnTo>
              <a:lnTo>
                <a:pt x="275306" y="33312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12ECA0-448D-44FD-9C86-A861FB59112D}">
      <dsp:nvSpPr>
        <dsp:cNvPr id="0" name=""/>
        <dsp:cNvSpPr/>
      </dsp:nvSpPr>
      <dsp:spPr>
        <a:xfrm>
          <a:off x="1578369" y="3393641"/>
          <a:ext cx="291407" cy="333128"/>
        </a:xfrm>
        <a:custGeom>
          <a:avLst/>
          <a:gdLst/>
          <a:ahLst/>
          <a:cxnLst/>
          <a:rect l="0" t="0" r="0" b="0"/>
          <a:pathLst>
            <a:path>
              <a:moveTo>
                <a:pt x="0" y="0"/>
              </a:moveTo>
              <a:lnTo>
                <a:pt x="0" y="166564"/>
              </a:lnTo>
              <a:lnTo>
                <a:pt x="291407" y="166564"/>
              </a:lnTo>
              <a:lnTo>
                <a:pt x="291407" y="33312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DB3159-3306-43A9-94BA-210F5E9AC67E}">
      <dsp:nvSpPr>
        <dsp:cNvPr id="0" name=""/>
        <dsp:cNvSpPr/>
      </dsp:nvSpPr>
      <dsp:spPr>
        <a:xfrm>
          <a:off x="1286961" y="3393641"/>
          <a:ext cx="291407" cy="333128"/>
        </a:xfrm>
        <a:custGeom>
          <a:avLst/>
          <a:gdLst/>
          <a:ahLst/>
          <a:cxnLst/>
          <a:rect l="0" t="0" r="0" b="0"/>
          <a:pathLst>
            <a:path>
              <a:moveTo>
                <a:pt x="291407" y="0"/>
              </a:moveTo>
              <a:lnTo>
                <a:pt x="291407" y="166564"/>
              </a:lnTo>
              <a:lnTo>
                <a:pt x="0" y="166564"/>
              </a:lnTo>
              <a:lnTo>
                <a:pt x="0" y="33312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879281-18AA-4582-9DAF-764C1EA0B295}">
      <dsp:nvSpPr>
        <dsp:cNvPr id="0" name=""/>
        <dsp:cNvSpPr/>
      </dsp:nvSpPr>
      <dsp:spPr>
        <a:xfrm>
          <a:off x="1578369" y="2303796"/>
          <a:ext cx="269357" cy="333128"/>
        </a:xfrm>
        <a:custGeom>
          <a:avLst/>
          <a:gdLst/>
          <a:ahLst/>
          <a:cxnLst/>
          <a:rect l="0" t="0" r="0" b="0"/>
          <a:pathLst>
            <a:path>
              <a:moveTo>
                <a:pt x="269357" y="0"/>
              </a:moveTo>
              <a:lnTo>
                <a:pt x="269357" y="166564"/>
              </a:lnTo>
              <a:lnTo>
                <a:pt x="0" y="166564"/>
              </a:lnTo>
              <a:lnTo>
                <a:pt x="0" y="33312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4E2738-F680-4AD2-9DB7-A8DCFE6D3930}">
      <dsp:nvSpPr>
        <dsp:cNvPr id="0" name=""/>
        <dsp:cNvSpPr/>
      </dsp:nvSpPr>
      <dsp:spPr>
        <a:xfrm>
          <a:off x="1504858" y="1189117"/>
          <a:ext cx="342868" cy="333128"/>
        </a:xfrm>
        <a:custGeom>
          <a:avLst/>
          <a:gdLst/>
          <a:ahLst/>
          <a:cxnLst/>
          <a:rect l="0" t="0" r="0" b="0"/>
          <a:pathLst>
            <a:path>
              <a:moveTo>
                <a:pt x="0" y="0"/>
              </a:moveTo>
              <a:lnTo>
                <a:pt x="0" y="166564"/>
              </a:lnTo>
              <a:lnTo>
                <a:pt x="342868" y="166564"/>
              </a:lnTo>
              <a:lnTo>
                <a:pt x="342868" y="33312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15AE94-A02B-4650-A412-ADE510EDA620}">
      <dsp:nvSpPr>
        <dsp:cNvPr id="0" name=""/>
        <dsp:cNvSpPr/>
      </dsp:nvSpPr>
      <dsp:spPr>
        <a:xfrm>
          <a:off x="701528" y="2317224"/>
          <a:ext cx="279312" cy="333128"/>
        </a:xfrm>
        <a:custGeom>
          <a:avLst/>
          <a:gdLst/>
          <a:ahLst/>
          <a:cxnLst/>
          <a:rect l="0" t="0" r="0" b="0"/>
          <a:pathLst>
            <a:path>
              <a:moveTo>
                <a:pt x="0" y="0"/>
              </a:moveTo>
              <a:lnTo>
                <a:pt x="0" y="166564"/>
              </a:lnTo>
              <a:lnTo>
                <a:pt x="279312" y="166564"/>
              </a:lnTo>
              <a:lnTo>
                <a:pt x="279312" y="33312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0C01EB-C942-4A1F-982D-E7133B5DFF8F}">
      <dsp:nvSpPr>
        <dsp:cNvPr id="0" name=""/>
        <dsp:cNvSpPr/>
      </dsp:nvSpPr>
      <dsp:spPr>
        <a:xfrm>
          <a:off x="415291" y="3387954"/>
          <a:ext cx="290130" cy="333128"/>
        </a:xfrm>
        <a:custGeom>
          <a:avLst/>
          <a:gdLst/>
          <a:ahLst/>
          <a:cxnLst/>
          <a:rect l="0" t="0" r="0" b="0"/>
          <a:pathLst>
            <a:path>
              <a:moveTo>
                <a:pt x="0" y="0"/>
              </a:moveTo>
              <a:lnTo>
                <a:pt x="0" y="166564"/>
              </a:lnTo>
              <a:lnTo>
                <a:pt x="290130" y="166564"/>
              </a:lnTo>
              <a:lnTo>
                <a:pt x="290130" y="33312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960768-2FDC-4104-94B2-596DCEEF68FD}">
      <dsp:nvSpPr>
        <dsp:cNvPr id="0" name=""/>
        <dsp:cNvSpPr/>
      </dsp:nvSpPr>
      <dsp:spPr>
        <a:xfrm>
          <a:off x="125160" y="3387954"/>
          <a:ext cx="290130" cy="333128"/>
        </a:xfrm>
        <a:custGeom>
          <a:avLst/>
          <a:gdLst/>
          <a:ahLst/>
          <a:cxnLst/>
          <a:rect l="0" t="0" r="0" b="0"/>
          <a:pathLst>
            <a:path>
              <a:moveTo>
                <a:pt x="290130" y="0"/>
              </a:moveTo>
              <a:lnTo>
                <a:pt x="290130" y="166564"/>
              </a:lnTo>
              <a:lnTo>
                <a:pt x="0" y="166564"/>
              </a:lnTo>
              <a:lnTo>
                <a:pt x="0" y="33312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06D112-3BC4-4D1D-8B8D-9DFF3BDE251D}">
      <dsp:nvSpPr>
        <dsp:cNvPr id="0" name=""/>
        <dsp:cNvSpPr/>
      </dsp:nvSpPr>
      <dsp:spPr>
        <a:xfrm>
          <a:off x="415291" y="2317224"/>
          <a:ext cx="286236" cy="333128"/>
        </a:xfrm>
        <a:custGeom>
          <a:avLst/>
          <a:gdLst/>
          <a:ahLst/>
          <a:cxnLst/>
          <a:rect l="0" t="0" r="0" b="0"/>
          <a:pathLst>
            <a:path>
              <a:moveTo>
                <a:pt x="286236" y="0"/>
              </a:moveTo>
              <a:lnTo>
                <a:pt x="286236" y="166564"/>
              </a:lnTo>
              <a:lnTo>
                <a:pt x="0" y="166564"/>
              </a:lnTo>
              <a:lnTo>
                <a:pt x="0" y="33312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A40D87-1A08-413A-84AB-5F2C560789C2}">
      <dsp:nvSpPr>
        <dsp:cNvPr id="0" name=""/>
        <dsp:cNvSpPr/>
      </dsp:nvSpPr>
      <dsp:spPr>
        <a:xfrm>
          <a:off x="701528" y="1189117"/>
          <a:ext cx="803330" cy="333128"/>
        </a:xfrm>
        <a:custGeom>
          <a:avLst/>
          <a:gdLst/>
          <a:ahLst/>
          <a:cxnLst/>
          <a:rect l="0" t="0" r="0" b="0"/>
          <a:pathLst>
            <a:path>
              <a:moveTo>
                <a:pt x="803330" y="0"/>
              </a:moveTo>
              <a:lnTo>
                <a:pt x="803330" y="166564"/>
              </a:lnTo>
              <a:lnTo>
                <a:pt x="0" y="166564"/>
              </a:lnTo>
              <a:lnTo>
                <a:pt x="0" y="33312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39D9EB-5155-40B7-8036-5A85A7E106D2}">
      <dsp:nvSpPr>
        <dsp:cNvPr id="0" name=""/>
        <dsp:cNvSpPr/>
      </dsp:nvSpPr>
      <dsp:spPr>
        <a:xfrm>
          <a:off x="1504858" y="591064"/>
          <a:ext cx="1294409" cy="333128"/>
        </a:xfrm>
        <a:custGeom>
          <a:avLst/>
          <a:gdLst/>
          <a:ahLst/>
          <a:cxnLst/>
          <a:rect l="0" t="0" r="0" b="0"/>
          <a:pathLst>
            <a:path>
              <a:moveTo>
                <a:pt x="1294409" y="0"/>
              </a:moveTo>
              <a:lnTo>
                <a:pt x="1294409" y="166564"/>
              </a:lnTo>
              <a:lnTo>
                <a:pt x="0" y="166564"/>
              </a:lnTo>
              <a:lnTo>
                <a:pt x="0" y="33312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FF8A25-2C97-4D8A-A4B5-3F295093A946}">
      <dsp:nvSpPr>
        <dsp:cNvPr id="0" name=""/>
        <dsp:cNvSpPr/>
      </dsp:nvSpPr>
      <dsp:spPr>
        <a:xfrm>
          <a:off x="2234854" y="314838"/>
          <a:ext cx="1128828" cy="276226"/>
        </a:xfrm>
        <a:prstGeom prst="rect">
          <a:avLst/>
        </a:pr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altLang="en-US" sz="1200" kern="1200">
              <a:latin typeface="宋体" panose="02010600030101010101" charset="-122"/>
              <a:ea typeface="宋体" panose="02010600030101010101" charset="-122"/>
            </a:rPr>
            <a:t>在线组卷系统</a:t>
          </a:r>
        </a:p>
      </dsp:txBody>
      <dsp:txXfrm>
        <a:off x="2234854" y="314838"/>
        <a:ext cx="1128828" cy="276226"/>
      </dsp:txXfrm>
    </dsp:sp>
    <dsp:sp modelId="{4637D9E9-0BAF-4FD2-AE57-57503B09FBFD}">
      <dsp:nvSpPr>
        <dsp:cNvPr id="0" name=""/>
        <dsp:cNvSpPr/>
      </dsp:nvSpPr>
      <dsp:spPr>
        <a:xfrm>
          <a:off x="1182366" y="924193"/>
          <a:ext cx="644983" cy="264924"/>
        </a:xfrm>
        <a:prstGeom prst="rect">
          <a:avLst/>
        </a:pr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altLang="en-US" sz="1200" kern="1200">
              <a:latin typeface="宋体" panose="02010600030101010101" charset="-122"/>
              <a:ea typeface="宋体" panose="02010600030101010101" charset="-122"/>
            </a:rPr>
            <a:t>管理员</a:t>
          </a:r>
          <a:endParaRPr lang="zh-CN" altLang="en-US" sz="700" kern="1200">
            <a:latin typeface="宋体" panose="02010600030101010101" charset="-122"/>
            <a:ea typeface="宋体" panose="02010600030101010101" charset="-122"/>
          </a:endParaRPr>
        </a:p>
      </dsp:txBody>
      <dsp:txXfrm>
        <a:off x="1182366" y="924193"/>
        <a:ext cx="644983" cy="264924"/>
      </dsp:txXfrm>
    </dsp:sp>
    <dsp:sp modelId="{42439C69-AAB0-4F2E-9B91-7843B4785555}">
      <dsp:nvSpPr>
        <dsp:cNvPr id="0" name=""/>
        <dsp:cNvSpPr/>
      </dsp:nvSpPr>
      <dsp:spPr>
        <a:xfrm>
          <a:off x="589319" y="1522245"/>
          <a:ext cx="224417" cy="794978"/>
        </a:xfrm>
        <a:prstGeom prst="rect">
          <a:avLst/>
        </a:pr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altLang="en-US" sz="1200" kern="1200">
              <a:latin typeface="宋体" panose="02010600030101010101" charset="-122"/>
              <a:ea typeface="宋体" panose="02010600030101010101" charset="-122"/>
            </a:rPr>
            <a:t>题库管理</a:t>
          </a:r>
          <a:endParaRPr sz="6500" kern="1200">
            <a:latin typeface="宋体" panose="02010600030101010101" charset="-122"/>
            <a:ea typeface="宋体" panose="02010600030101010101" charset="-122"/>
          </a:endParaRPr>
        </a:p>
      </dsp:txBody>
      <dsp:txXfrm>
        <a:off x="589319" y="1522245"/>
        <a:ext cx="224417" cy="794978"/>
      </dsp:txXfrm>
    </dsp:sp>
    <dsp:sp modelId="{5042605D-9073-4DE4-A1F0-3B9DDB1DA8A1}">
      <dsp:nvSpPr>
        <dsp:cNvPr id="0" name=""/>
        <dsp:cNvSpPr/>
      </dsp:nvSpPr>
      <dsp:spPr>
        <a:xfrm>
          <a:off x="302543" y="2650352"/>
          <a:ext cx="225496" cy="737601"/>
        </a:xfrm>
        <a:prstGeom prst="rect">
          <a:avLst/>
        </a:pr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宋体" panose="02010600030101010101" charset="-122"/>
              <a:ea typeface="宋体" panose="02010600030101010101" charset="-122"/>
            </a:rPr>
            <a:t>题库查看</a:t>
          </a:r>
        </a:p>
      </dsp:txBody>
      <dsp:txXfrm>
        <a:off x="302543" y="2650352"/>
        <a:ext cx="225496" cy="737601"/>
      </dsp:txXfrm>
    </dsp:sp>
    <dsp:sp modelId="{4C6BB07D-601A-4252-8584-C10A9DB0A6EC}">
      <dsp:nvSpPr>
        <dsp:cNvPr id="0" name=""/>
        <dsp:cNvSpPr/>
      </dsp:nvSpPr>
      <dsp:spPr>
        <a:xfrm>
          <a:off x="1593" y="3721082"/>
          <a:ext cx="247133" cy="623703"/>
        </a:xfrm>
        <a:prstGeom prst="rect">
          <a:avLst/>
        </a:pr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宋体" panose="02010600030101010101" charset="-122"/>
              <a:ea typeface="宋体" panose="02010600030101010101" charset="-122"/>
            </a:rPr>
            <a:t>修改</a:t>
          </a:r>
        </a:p>
      </dsp:txBody>
      <dsp:txXfrm>
        <a:off x="1593" y="3721082"/>
        <a:ext cx="247133" cy="623703"/>
      </dsp:txXfrm>
    </dsp:sp>
    <dsp:sp modelId="{88DAB8E9-64C9-41C1-A0BA-A48A3EEE9F54}">
      <dsp:nvSpPr>
        <dsp:cNvPr id="0" name=""/>
        <dsp:cNvSpPr/>
      </dsp:nvSpPr>
      <dsp:spPr>
        <a:xfrm>
          <a:off x="581855" y="3721082"/>
          <a:ext cx="247133" cy="623703"/>
        </a:xfrm>
        <a:prstGeom prst="rect">
          <a:avLst/>
        </a:pr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宋体" panose="02010600030101010101" charset="-122"/>
              <a:ea typeface="宋体" panose="02010600030101010101" charset="-122"/>
            </a:rPr>
            <a:t>删除</a:t>
          </a:r>
        </a:p>
      </dsp:txBody>
      <dsp:txXfrm>
        <a:off x="581855" y="3721082"/>
        <a:ext cx="247133" cy="623703"/>
      </dsp:txXfrm>
    </dsp:sp>
    <dsp:sp modelId="{53FFB08F-EBEB-4BDA-B5CA-9808FAB53607}">
      <dsp:nvSpPr>
        <dsp:cNvPr id="0" name=""/>
        <dsp:cNvSpPr/>
      </dsp:nvSpPr>
      <dsp:spPr>
        <a:xfrm>
          <a:off x="861167" y="2650352"/>
          <a:ext cx="239344" cy="735229"/>
        </a:xfrm>
        <a:prstGeom prst="rect">
          <a:avLst/>
        </a:pr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宋体" panose="02010600030101010101" charset="-122"/>
              <a:ea typeface="宋体" panose="02010600030101010101" charset="-122"/>
            </a:rPr>
            <a:t>试题录入</a:t>
          </a:r>
        </a:p>
      </dsp:txBody>
      <dsp:txXfrm>
        <a:off x="861167" y="2650352"/>
        <a:ext cx="239344" cy="735229"/>
      </dsp:txXfrm>
    </dsp:sp>
    <dsp:sp modelId="{532B8F40-8DCC-47A0-887D-05730611E463}">
      <dsp:nvSpPr>
        <dsp:cNvPr id="0" name=""/>
        <dsp:cNvSpPr/>
      </dsp:nvSpPr>
      <dsp:spPr>
        <a:xfrm>
          <a:off x="1735518" y="1522245"/>
          <a:ext cx="224417" cy="781550"/>
        </a:xfrm>
        <a:prstGeom prst="rect">
          <a:avLst/>
        </a:pr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altLang="en-US" sz="1200" kern="1200">
              <a:latin typeface="宋体" panose="02010600030101010101" charset="-122"/>
              <a:ea typeface="宋体" panose="02010600030101010101" charset="-122"/>
            </a:rPr>
            <a:t>用户管理</a:t>
          </a:r>
          <a:endParaRPr sz="6500" kern="1200">
            <a:latin typeface="宋体" panose="02010600030101010101" charset="-122"/>
            <a:ea typeface="宋体" panose="02010600030101010101" charset="-122"/>
          </a:endParaRPr>
        </a:p>
      </dsp:txBody>
      <dsp:txXfrm>
        <a:off x="1735518" y="1522245"/>
        <a:ext cx="224417" cy="781550"/>
      </dsp:txXfrm>
    </dsp:sp>
    <dsp:sp modelId="{89409955-63D5-4A4D-A606-0F879C924FB2}">
      <dsp:nvSpPr>
        <dsp:cNvPr id="0" name=""/>
        <dsp:cNvSpPr/>
      </dsp:nvSpPr>
      <dsp:spPr>
        <a:xfrm>
          <a:off x="1469626" y="2636924"/>
          <a:ext cx="217485" cy="756716"/>
        </a:xfrm>
        <a:prstGeom prst="rect">
          <a:avLst/>
        </a:pr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宋体" panose="02010600030101010101" charset="-122"/>
              <a:ea typeface="宋体" panose="02010600030101010101" charset="-122"/>
            </a:rPr>
            <a:t>用户查看</a:t>
          </a:r>
        </a:p>
      </dsp:txBody>
      <dsp:txXfrm>
        <a:off x="1469626" y="2636924"/>
        <a:ext cx="217485" cy="756716"/>
      </dsp:txXfrm>
    </dsp:sp>
    <dsp:sp modelId="{07BF89FB-AEA7-441B-99EE-0D39CC0CAC99}">
      <dsp:nvSpPr>
        <dsp:cNvPr id="0" name=""/>
        <dsp:cNvSpPr/>
      </dsp:nvSpPr>
      <dsp:spPr>
        <a:xfrm>
          <a:off x="1162117" y="3726769"/>
          <a:ext cx="249687" cy="614693"/>
        </a:xfrm>
        <a:prstGeom prst="rect">
          <a:avLst/>
        </a:pr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宋体" panose="02010600030101010101" charset="-122"/>
              <a:ea typeface="宋体" panose="02010600030101010101" charset="-122"/>
            </a:rPr>
            <a:t>修改</a:t>
          </a:r>
        </a:p>
      </dsp:txBody>
      <dsp:txXfrm>
        <a:off x="1162117" y="3726769"/>
        <a:ext cx="249687" cy="614693"/>
      </dsp:txXfrm>
    </dsp:sp>
    <dsp:sp modelId="{9B8E8866-D3DD-4D2A-A6D8-664336CC244D}">
      <dsp:nvSpPr>
        <dsp:cNvPr id="0" name=""/>
        <dsp:cNvSpPr/>
      </dsp:nvSpPr>
      <dsp:spPr>
        <a:xfrm>
          <a:off x="1744933" y="3726769"/>
          <a:ext cx="249687" cy="614693"/>
        </a:xfrm>
        <a:prstGeom prst="rect">
          <a:avLst/>
        </a:pr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宋体" panose="02010600030101010101" charset="-122"/>
              <a:ea typeface="宋体" panose="02010600030101010101" charset="-122"/>
            </a:rPr>
            <a:t>删除</a:t>
          </a:r>
        </a:p>
      </dsp:txBody>
      <dsp:txXfrm>
        <a:off x="1744933" y="3726769"/>
        <a:ext cx="249687" cy="614693"/>
      </dsp:txXfrm>
    </dsp:sp>
    <dsp:sp modelId="{970EBCE1-968D-4FEA-8C46-52158BC5566C}">
      <dsp:nvSpPr>
        <dsp:cNvPr id="0" name=""/>
        <dsp:cNvSpPr/>
      </dsp:nvSpPr>
      <dsp:spPr>
        <a:xfrm>
          <a:off x="2020240" y="2636924"/>
          <a:ext cx="205587" cy="789625"/>
        </a:xfrm>
        <a:prstGeom prst="rect">
          <a:avLst/>
        </a:pr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宋体" panose="02010600030101010101" charset="-122"/>
              <a:ea typeface="宋体" panose="02010600030101010101" charset="-122"/>
            </a:rPr>
            <a:t>添加用户</a:t>
          </a:r>
        </a:p>
      </dsp:txBody>
      <dsp:txXfrm>
        <a:off x="2020240" y="2636924"/>
        <a:ext cx="205587" cy="789625"/>
      </dsp:txXfrm>
    </dsp:sp>
    <dsp:sp modelId="{FF1B04E3-D6EC-4C0D-9033-F5CDACF8C7AA}">
      <dsp:nvSpPr>
        <dsp:cNvPr id="0" name=""/>
        <dsp:cNvSpPr/>
      </dsp:nvSpPr>
      <dsp:spPr>
        <a:xfrm>
          <a:off x="2293064" y="1522245"/>
          <a:ext cx="224417" cy="776601"/>
        </a:xfrm>
        <a:prstGeom prst="rect">
          <a:avLst/>
        </a:pr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altLang="en-US" sz="1200" kern="1200">
              <a:solidFill>
                <a:prstClr val="black">
                  <a:hueOff val="0"/>
                  <a:satOff val="0"/>
                  <a:lumOff val="0"/>
                  <a:alphaOff val="0"/>
                </a:prstClr>
              </a:solidFill>
              <a:latin typeface="宋体" panose="02010600030101010101" charset="-122"/>
              <a:ea typeface="宋体" panose="02010600030101010101" charset="-122"/>
              <a:cs typeface="+mn-cs"/>
            </a:rPr>
            <a:t>试卷管理</a:t>
          </a:r>
        </a:p>
      </dsp:txBody>
      <dsp:txXfrm>
        <a:off x="2293064" y="1522245"/>
        <a:ext cx="224417" cy="776601"/>
      </dsp:txXfrm>
    </dsp:sp>
    <dsp:sp modelId="{0582A040-5106-4498-820C-0B149123D7F4}">
      <dsp:nvSpPr>
        <dsp:cNvPr id="0" name=""/>
        <dsp:cNvSpPr/>
      </dsp:nvSpPr>
      <dsp:spPr>
        <a:xfrm>
          <a:off x="3740046" y="924193"/>
          <a:ext cx="627581" cy="256651"/>
        </a:xfrm>
        <a:prstGeom prst="rect">
          <a:avLst/>
        </a:pr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altLang="en-US" sz="1200" kern="1200">
              <a:latin typeface="宋体" panose="02010600030101010101" charset="-122"/>
              <a:ea typeface="宋体" panose="02010600030101010101" charset="-122"/>
            </a:rPr>
            <a:t>教师</a:t>
          </a:r>
          <a:endParaRPr sz="6500" kern="1200">
            <a:latin typeface="宋体" panose="02010600030101010101" charset="-122"/>
            <a:ea typeface="宋体" panose="02010600030101010101" charset="-122"/>
          </a:endParaRPr>
        </a:p>
      </dsp:txBody>
      <dsp:txXfrm>
        <a:off x="3740046" y="924193"/>
        <a:ext cx="627581" cy="256651"/>
      </dsp:txXfrm>
    </dsp:sp>
    <dsp:sp modelId="{FEDB3D46-98D5-45F9-9A09-08303D3506DB}">
      <dsp:nvSpPr>
        <dsp:cNvPr id="0" name=""/>
        <dsp:cNvSpPr/>
      </dsp:nvSpPr>
      <dsp:spPr>
        <a:xfrm>
          <a:off x="2850609" y="1513972"/>
          <a:ext cx="214788" cy="774324"/>
        </a:xfrm>
        <a:prstGeom prst="rect">
          <a:avLst/>
        </a:pr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altLang="en-US" sz="1200" kern="1200">
              <a:latin typeface="宋体" panose="02010600030101010101" charset="-122"/>
              <a:ea typeface="宋体" panose="02010600030101010101" charset="-122"/>
            </a:rPr>
            <a:t>手动组卷</a:t>
          </a:r>
        </a:p>
      </dsp:txBody>
      <dsp:txXfrm>
        <a:off x="2850609" y="1513972"/>
        <a:ext cx="214788" cy="774324"/>
      </dsp:txXfrm>
    </dsp:sp>
    <dsp:sp modelId="{10C6303B-F7A3-4FA7-A6BD-72DED346BF00}">
      <dsp:nvSpPr>
        <dsp:cNvPr id="0" name=""/>
        <dsp:cNvSpPr/>
      </dsp:nvSpPr>
      <dsp:spPr>
        <a:xfrm>
          <a:off x="3398526" y="1513972"/>
          <a:ext cx="214788" cy="774324"/>
        </a:xfrm>
        <a:prstGeom prst="rect">
          <a:avLst/>
        </a:pr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宋体" panose="02010600030101010101" charset="-122"/>
              <a:ea typeface="宋体" panose="02010600030101010101" charset="-122"/>
            </a:rPr>
            <a:t>自动组卷</a:t>
          </a:r>
        </a:p>
      </dsp:txBody>
      <dsp:txXfrm>
        <a:off x="3398526" y="1513972"/>
        <a:ext cx="214788" cy="774324"/>
      </dsp:txXfrm>
    </dsp:sp>
    <dsp:sp modelId="{9C401B4D-E51A-4358-82E6-D2651B484D9F}">
      <dsp:nvSpPr>
        <dsp:cNvPr id="0" name=""/>
        <dsp:cNvSpPr/>
      </dsp:nvSpPr>
      <dsp:spPr>
        <a:xfrm>
          <a:off x="3946443" y="1513972"/>
          <a:ext cx="214788" cy="742162"/>
        </a:xfrm>
        <a:prstGeom prst="rect">
          <a:avLst/>
        </a:pr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宋体" panose="02010600030101010101" charset="-122"/>
              <a:ea typeface="宋体" panose="02010600030101010101" charset="-122"/>
            </a:rPr>
            <a:t>当前试卷</a:t>
          </a:r>
        </a:p>
      </dsp:txBody>
      <dsp:txXfrm>
        <a:off x="3946443" y="1513972"/>
        <a:ext cx="214788" cy="742162"/>
      </dsp:txXfrm>
    </dsp:sp>
    <dsp:sp modelId="{A6281C15-47A7-4286-B85A-C92EA8A1903B}">
      <dsp:nvSpPr>
        <dsp:cNvPr id="0" name=""/>
        <dsp:cNvSpPr/>
      </dsp:nvSpPr>
      <dsp:spPr>
        <a:xfrm>
          <a:off x="4494359" y="1513972"/>
          <a:ext cx="214788" cy="712759"/>
        </a:xfrm>
        <a:prstGeom prst="rect">
          <a:avLst/>
        </a:pr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宋体" panose="02010600030101010101" charset="-122"/>
              <a:ea typeface="宋体" panose="02010600030101010101" charset="-122"/>
            </a:rPr>
            <a:t>试卷库</a:t>
          </a:r>
        </a:p>
      </dsp:txBody>
      <dsp:txXfrm>
        <a:off x="4494359" y="1513972"/>
        <a:ext cx="214788" cy="712759"/>
      </dsp:txXfrm>
    </dsp:sp>
    <dsp:sp modelId="{80E4AF16-CD0D-4B59-BCBB-04813317464E}">
      <dsp:nvSpPr>
        <dsp:cNvPr id="0" name=""/>
        <dsp:cNvSpPr/>
      </dsp:nvSpPr>
      <dsp:spPr>
        <a:xfrm>
          <a:off x="3938567" y="2559860"/>
          <a:ext cx="220039" cy="697316"/>
        </a:xfrm>
        <a:prstGeom prst="rect">
          <a:avLst/>
        </a:pr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宋体" panose="02010600030101010101" charset="-122"/>
              <a:ea typeface="宋体" panose="02010600030101010101" charset="-122"/>
            </a:rPr>
            <a:t>重新编辑</a:t>
          </a:r>
        </a:p>
      </dsp:txBody>
      <dsp:txXfrm>
        <a:off x="3938567" y="2559860"/>
        <a:ext cx="220039" cy="697316"/>
      </dsp:txXfrm>
    </dsp:sp>
    <dsp:sp modelId="{B96D663D-3EAA-4578-B45A-58E770024136}">
      <dsp:nvSpPr>
        <dsp:cNvPr id="0" name=""/>
        <dsp:cNvSpPr/>
      </dsp:nvSpPr>
      <dsp:spPr>
        <a:xfrm>
          <a:off x="4491734" y="2559860"/>
          <a:ext cx="220039" cy="697316"/>
        </a:xfrm>
        <a:prstGeom prst="rect">
          <a:avLst/>
        </a:pr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宋体" panose="02010600030101010101" charset="-122"/>
              <a:ea typeface="宋体" panose="02010600030101010101" charset="-122"/>
            </a:rPr>
            <a:t>下载</a:t>
          </a:r>
        </a:p>
      </dsp:txBody>
      <dsp:txXfrm>
        <a:off x="4491734" y="2559860"/>
        <a:ext cx="220039" cy="697316"/>
      </dsp:txXfrm>
    </dsp:sp>
    <dsp:sp modelId="{DBAB45F7-95C3-4B4E-A54A-66B7992F6D7E}">
      <dsp:nvSpPr>
        <dsp:cNvPr id="0" name=""/>
        <dsp:cNvSpPr/>
      </dsp:nvSpPr>
      <dsp:spPr>
        <a:xfrm>
          <a:off x="5044902" y="2559860"/>
          <a:ext cx="220039" cy="716463"/>
        </a:xfrm>
        <a:prstGeom prst="rect">
          <a:avLst/>
        </a:pr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宋体" panose="02010600030101010101" charset="-122"/>
              <a:ea typeface="宋体" panose="02010600030101010101" charset="-122"/>
            </a:rPr>
            <a:t>删除</a:t>
          </a:r>
        </a:p>
      </dsp:txBody>
      <dsp:txXfrm>
        <a:off x="5044902" y="2559860"/>
        <a:ext cx="220039" cy="716463"/>
      </dsp:txXfrm>
    </dsp:sp>
    <dsp:sp modelId="{F8A63285-D8EA-45EC-8ACD-18941956BAFC}">
      <dsp:nvSpPr>
        <dsp:cNvPr id="0" name=""/>
        <dsp:cNvSpPr/>
      </dsp:nvSpPr>
      <dsp:spPr>
        <a:xfrm>
          <a:off x="5042276" y="1513972"/>
          <a:ext cx="214788" cy="700838"/>
        </a:xfrm>
        <a:prstGeom prst="rect">
          <a:avLst/>
        </a:pr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宋体" panose="02010600030101010101" charset="-122"/>
              <a:ea typeface="宋体" panose="02010600030101010101" charset="-122"/>
            </a:rPr>
            <a:t>个人中心</a:t>
          </a:r>
        </a:p>
      </dsp:txBody>
      <dsp:txXfrm>
        <a:off x="5042276" y="1513972"/>
        <a:ext cx="214788" cy="70083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2019/5/24 Friday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60349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更多模板请关注：https://haosc.taobao.com</a:t>
            </a:r>
          </a:p>
        </p:txBody>
      </p:sp>
    </p:spTree>
    <p:extLst>
      <p:ext uri="{BB962C8B-B14F-4D97-AF65-F5344CB8AC3E}">
        <p14:creationId xmlns:p14="http://schemas.microsoft.com/office/powerpoint/2010/main" val="120019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2019/5/24 Friday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2019/5/24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2019/5/24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0" name="Picture Placeholder 7"/>
          <p:cNvSpPr>
            <a:spLocks noGrp="1"/>
          </p:cNvSpPr>
          <p:nvPr>
            <p:ph type="pic" sz="quarter" idx="14"/>
          </p:nvPr>
        </p:nvSpPr>
        <p:spPr>
          <a:xfrm>
            <a:off x="23090" y="1229219"/>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1" name="Picture Placeholder 7"/>
          <p:cNvSpPr>
            <a:spLocks noGrp="1"/>
          </p:cNvSpPr>
          <p:nvPr>
            <p:ph type="pic" sz="quarter" idx="15"/>
          </p:nvPr>
        </p:nvSpPr>
        <p:spPr>
          <a:xfrm>
            <a:off x="3061854"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2" name="Picture Placeholder 7"/>
          <p:cNvSpPr>
            <a:spLocks noGrp="1"/>
          </p:cNvSpPr>
          <p:nvPr>
            <p:ph type="pic" sz="quarter" idx="16"/>
          </p:nvPr>
        </p:nvSpPr>
        <p:spPr>
          <a:xfrm>
            <a:off x="6100618"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3" name="Picture Placeholder 7"/>
          <p:cNvSpPr>
            <a:spLocks noGrp="1"/>
          </p:cNvSpPr>
          <p:nvPr>
            <p:ph type="pic" sz="quarter" idx="14"/>
          </p:nvPr>
        </p:nvSpPr>
        <p:spPr>
          <a:xfrm>
            <a:off x="309860"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4" name="Picture Placeholder 7"/>
          <p:cNvSpPr>
            <a:spLocks noGrp="1"/>
          </p:cNvSpPr>
          <p:nvPr>
            <p:ph type="pic" sz="quarter" idx="15"/>
          </p:nvPr>
        </p:nvSpPr>
        <p:spPr>
          <a:xfrm>
            <a:off x="3348624"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5" name="Picture Placeholder 7"/>
          <p:cNvSpPr>
            <a:spLocks noGrp="1"/>
          </p:cNvSpPr>
          <p:nvPr>
            <p:ph type="pic" sz="quarter" idx="16"/>
          </p:nvPr>
        </p:nvSpPr>
        <p:spPr>
          <a:xfrm>
            <a:off x="6387388"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6" name="矩形 15"/>
          <p:cNvSpPr/>
          <p:nvPr userDrawn="1"/>
        </p:nvSpPr>
        <p:spPr>
          <a:xfrm>
            <a:off x="309860" y="2805681"/>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3348624"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6387388"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669989D-4831-4E99-B76E-9A53CB0F3A88}" type="datetimeFigureOut">
              <a:rPr lang="zh-CN" altLang="en-US" smtClean="0"/>
              <a:t>2019/5/24 Friday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669989D-4831-4E99-B76E-9A53CB0F3A88}" type="datetimeFigureOut">
              <a:rPr lang="zh-CN" altLang="en-US" smtClean="0"/>
              <a:t>2019/5/24 Friday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669989D-4831-4E99-B76E-9A53CB0F3A88}" type="datetimeFigureOut">
              <a:rPr lang="zh-CN" altLang="en-US" smtClean="0"/>
              <a:t>2019/5/24 Friday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alphaModFix amt="52000"/>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t>2019/5/24 Friday</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2019/5/24 Friday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F2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t>2019/5/24 Friday</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ipe dir="r"/>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2000"/>
            <a:lum/>
            <a:extLst>
              <a:ext uri="{BEBA8EAE-BF5A-486C-A8C5-ECC9F3942E4B}">
                <a14:imgProps xmlns:a14="http://schemas.microsoft.com/office/drawing/2010/main">
                  <a14:imgLayer r:embed="rId4">
                    <a14:imgEffect>
                      <a14:colorTemperature colorTemp="56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31" name="矩形 30"/>
          <p:cNvSpPr/>
          <p:nvPr/>
        </p:nvSpPr>
        <p:spPr bwMode="auto">
          <a:xfrm>
            <a:off x="2320076" y="2258812"/>
            <a:ext cx="4493538" cy="523220"/>
          </a:xfrm>
          <a:prstGeom prst="rect">
            <a:avLst/>
          </a:prstGeom>
        </p:spPr>
        <p:txBody>
          <a:bodyPr wrap="none">
            <a:spAutoFit/>
          </a:bodyPr>
          <a:lstStyle/>
          <a:p>
            <a:pPr algn="ctr">
              <a:defRPr/>
            </a:pPr>
            <a:r>
              <a:rPr lang="zh-CN" altLang="en-US" sz="2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在线组卷系统的设计与实现</a:t>
            </a:r>
            <a:endParaRPr lang="zh-CN" altLang="en-US" sz="2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矩形 31"/>
          <p:cNvSpPr/>
          <p:nvPr/>
        </p:nvSpPr>
        <p:spPr>
          <a:xfrm>
            <a:off x="2489105" y="3399681"/>
            <a:ext cx="4155479" cy="307777"/>
          </a:xfrm>
          <a:prstGeom prst="rect">
            <a:avLst/>
          </a:prstGeom>
        </p:spPr>
        <p:txBody>
          <a:bodyPr wrap="square">
            <a:spAutoFit/>
          </a:bodyPr>
          <a:lstStyle/>
          <a:p>
            <a:pPr algn="ctr"/>
            <a:r>
              <a:rPr lang="zh-CN" altLang="en-US" sz="1400">
                <a:solidFill>
                  <a:schemeClr val="accent1"/>
                </a:solidFill>
                <a:latin typeface="+mj-ea"/>
                <a:ea typeface="+mj-ea"/>
              </a:rPr>
              <a:t>答辩人：张迪</a:t>
            </a:r>
            <a:endParaRPr lang="zh-CN" altLang="en-US" sz="1400" dirty="0">
              <a:solidFill>
                <a:schemeClr val="accent1"/>
              </a:solidFill>
              <a:latin typeface="+mj-ea"/>
              <a:ea typeface="+mj-ea"/>
            </a:endParaRPr>
          </a:p>
        </p:txBody>
      </p:sp>
      <p:cxnSp>
        <p:nvCxnSpPr>
          <p:cNvPr id="40" name="直接连接符 39"/>
          <p:cNvCxnSpPr>
            <a:cxnSpLocks/>
          </p:cNvCxnSpPr>
          <p:nvPr/>
        </p:nvCxnSpPr>
        <p:spPr>
          <a:xfrm>
            <a:off x="4054525" y="3270528"/>
            <a:ext cx="10246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cxnSpLocks/>
          </p:cNvCxnSpPr>
          <p:nvPr/>
        </p:nvCxnSpPr>
        <p:spPr>
          <a:xfrm>
            <a:off x="8229600" y="4612193"/>
            <a:ext cx="52916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矩形 44"/>
          <p:cNvSpPr/>
          <p:nvPr/>
        </p:nvSpPr>
        <p:spPr bwMode="auto">
          <a:xfrm>
            <a:off x="6871514" y="4667204"/>
            <a:ext cx="2031326" cy="276999"/>
          </a:xfrm>
          <a:prstGeom prst="rect">
            <a:avLst/>
          </a:prstGeom>
        </p:spPr>
        <p:txBody>
          <a:bodyPr wrap="none">
            <a:spAutoFit/>
          </a:bodyPr>
          <a:lstStyle/>
          <a:p>
            <a:pPr algn="r">
              <a:defRPr/>
            </a:pPr>
            <a:r>
              <a:rPr lang="zh-CN" altLang="en-US" sz="1200" kern="10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在线组卷系统的设计与实现</a:t>
            </a:r>
          </a:p>
        </p:txBody>
      </p:sp>
      <p:cxnSp>
        <p:nvCxnSpPr>
          <p:cNvPr id="47" name="直接连接符 46"/>
          <p:cNvCxnSpPr>
            <a:cxnSpLocks/>
          </p:cNvCxnSpPr>
          <p:nvPr/>
        </p:nvCxnSpPr>
        <p:spPr>
          <a:xfrm>
            <a:off x="398739" y="4612193"/>
            <a:ext cx="46486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矩形 21"/>
          <p:cNvSpPr/>
          <p:nvPr/>
        </p:nvSpPr>
        <p:spPr bwMode="auto">
          <a:xfrm>
            <a:off x="278388" y="4667204"/>
            <a:ext cx="947695" cy="276999"/>
          </a:xfrm>
          <a:prstGeom prst="rect">
            <a:avLst/>
          </a:prstGeom>
        </p:spPr>
        <p:txBody>
          <a:bodyPr wrap="none">
            <a:spAutoFit/>
          </a:bodyPr>
          <a:lstStyle/>
          <a:p>
            <a:pPr>
              <a:defRPr/>
            </a:pPr>
            <a:r>
              <a:rPr lang="en-US" altLang="zh-CN" sz="1200" kern="10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2019-5-24</a:t>
            </a:r>
            <a:endPar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3" name="矩形 22">
            <a:extLst>
              <a:ext uri="{FF2B5EF4-FFF2-40B4-BE49-F238E27FC236}">
                <a16:creationId xmlns:a16="http://schemas.microsoft.com/office/drawing/2014/main" id="{AFBC63D2-99F5-42F3-9B9F-1C31358D719B}"/>
              </a:ext>
            </a:extLst>
          </p:cNvPr>
          <p:cNvSpPr/>
          <p:nvPr/>
        </p:nvSpPr>
        <p:spPr bwMode="auto">
          <a:xfrm>
            <a:off x="4054525" y="1798430"/>
            <a:ext cx="1024640" cy="523220"/>
          </a:xfrm>
          <a:prstGeom prst="rect">
            <a:avLst/>
          </a:prstGeom>
        </p:spPr>
        <p:txBody>
          <a:bodyPr wrap="none">
            <a:spAutoFit/>
          </a:bodyPr>
          <a:lstStyle/>
          <a:p>
            <a:pPr algn="ctr">
              <a:defRPr/>
            </a:pPr>
            <a:r>
              <a:rPr lang="en-US" altLang="zh-CN" sz="2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2019</a:t>
            </a:r>
            <a:endParaRPr lang="zh-CN" altLang="en-US" sz="2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矩形 15">
            <a:extLst>
              <a:ext uri="{FF2B5EF4-FFF2-40B4-BE49-F238E27FC236}">
                <a16:creationId xmlns:a16="http://schemas.microsoft.com/office/drawing/2014/main" id="{AD9454AB-9B19-4C29-B245-9E48245E143D}"/>
              </a:ext>
            </a:extLst>
          </p:cNvPr>
          <p:cNvSpPr/>
          <p:nvPr/>
        </p:nvSpPr>
        <p:spPr>
          <a:xfrm>
            <a:off x="2483947" y="3795831"/>
            <a:ext cx="4155479" cy="307777"/>
          </a:xfrm>
          <a:prstGeom prst="rect">
            <a:avLst/>
          </a:prstGeom>
        </p:spPr>
        <p:txBody>
          <a:bodyPr wrap="square">
            <a:spAutoFit/>
          </a:bodyPr>
          <a:lstStyle/>
          <a:p>
            <a:pPr algn="ctr"/>
            <a:r>
              <a:rPr lang="zh-CN" altLang="en-US" sz="1400">
                <a:solidFill>
                  <a:schemeClr val="accent1"/>
                </a:solidFill>
                <a:latin typeface="+mj-ea"/>
                <a:ea typeface="+mj-ea"/>
              </a:rPr>
              <a:t>导师：丁艳辉</a:t>
            </a:r>
            <a:endParaRPr lang="zh-CN" altLang="en-US" sz="1400" dirty="0">
              <a:solidFill>
                <a:schemeClr val="accent1"/>
              </a:solidFill>
              <a:latin typeface="+mj-ea"/>
              <a:ea typeface="+mj-ea"/>
            </a:endParaRPr>
          </a:p>
        </p:txBody>
      </p:sp>
      <p:sp>
        <p:nvSpPr>
          <p:cNvPr id="10" name="文本框 9">
            <a:extLst>
              <a:ext uri="{FF2B5EF4-FFF2-40B4-BE49-F238E27FC236}">
                <a16:creationId xmlns:a16="http://schemas.microsoft.com/office/drawing/2014/main" id="{54C253CA-582C-4122-BAAA-68409F7EA5A0}"/>
              </a:ext>
            </a:extLst>
          </p:cNvPr>
          <p:cNvSpPr txBox="1"/>
          <p:nvPr/>
        </p:nvSpPr>
        <p:spPr>
          <a:xfrm>
            <a:off x="2200275" y="2813497"/>
            <a:ext cx="4743450" cy="300082"/>
          </a:xfrm>
          <a:prstGeom prst="rect">
            <a:avLst/>
          </a:prstGeom>
          <a:noFill/>
        </p:spPr>
        <p:txBody>
          <a:bodyPr wrap="square" rtlCol="0">
            <a:spAutoFit/>
          </a:bodyPr>
          <a:lstStyle/>
          <a:p>
            <a:r>
              <a:rPr lang="en-US" altLang="zh-CN" b="1">
                <a:solidFill>
                  <a:schemeClr val="accent5">
                    <a:lumMod val="50000"/>
                  </a:schemeClr>
                </a:solidFill>
              </a:rPr>
              <a:t>Design and Implementation of Online generating test paper System</a:t>
            </a:r>
            <a:endParaRPr lang="zh-CN" altLang="zh-CN" b="1">
              <a:solidFill>
                <a:schemeClr val="accent5">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2973">
        <p:split orient="vert"/>
      </p:transition>
    </mc:Choice>
    <mc:Fallback>
      <p:transition spd="slow" advTm="2973">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2262158"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第三部分：系统设计</a:t>
            </a:r>
          </a:p>
        </p:txBody>
      </p:sp>
      <p:sp>
        <p:nvSpPr>
          <p:cNvPr id="5" name="矩形 4"/>
          <p:cNvSpPr/>
          <p:nvPr/>
        </p:nvSpPr>
        <p:spPr>
          <a:xfrm>
            <a:off x="148356" y="575233"/>
            <a:ext cx="1031051" cy="215444"/>
          </a:xfrm>
          <a:prstGeom prst="rect">
            <a:avLst/>
          </a:prstGeom>
        </p:spPr>
        <p:txBody>
          <a:bodyPr wrap="none">
            <a:spAutoFit/>
          </a:bodyPr>
          <a:lstStyle/>
          <a:p>
            <a:pPr fontAlgn="base">
              <a:spcBef>
                <a:spcPct val="0"/>
              </a:spcBef>
              <a:spcAft>
                <a:spcPct val="0"/>
              </a:spcAft>
              <a:defRPr/>
            </a:pPr>
            <a:r>
              <a:rPr lang="en-US" altLang="zh-CN" sz="800">
                <a:solidFill>
                  <a:schemeClr val="accent1"/>
                </a:solidFill>
                <a:latin typeface="+mj-lt"/>
              </a:rPr>
              <a:t>SYSTEM DESIGN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367303" y="3375223"/>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480834" y="3369490"/>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7494623" y="3380643"/>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32" name="图示 31">
            <a:extLst>
              <a:ext uri="{FF2B5EF4-FFF2-40B4-BE49-F238E27FC236}">
                <a16:creationId xmlns:a16="http://schemas.microsoft.com/office/drawing/2014/main" id="{5C4D61CE-AEBB-4875-8CE2-528477974137}"/>
              </a:ext>
            </a:extLst>
          </p:cNvPr>
          <p:cNvGraphicFramePr/>
          <p:nvPr>
            <p:extLst>
              <p:ext uri="{D42A27DB-BD31-4B8C-83A1-F6EECF244321}">
                <p14:modId xmlns:p14="http://schemas.microsoft.com/office/powerpoint/2010/main" val="925970594"/>
              </p:ext>
            </p:extLst>
          </p:nvPr>
        </p:nvGraphicFramePr>
        <p:xfrm>
          <a:off x="1847566" y="575233"/>
          <a:ext cx="5266535" cy="4659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4" name="文本框 33">
            <a:extLst>
              <a:ext uri="{FF2B5EF4-FFF2-40B4-BE49-F238E27FC236}">
                <a16:creationId xmlns:a16="http://schemas.microsoft.com/office/drawing/2014/main" id="{9F0926B0-31BE-462C-985D-A94E8D749E99}"/>
              </a:ext>
            </a:extLst>
          </p:cNvPr>
          <p:cNvSpPr txBox="1"/>
          <p:nvPr/>
        </p:nvSpPr>
        <p:spPr>
          <a:xfrm>
            <a:off x="3180266" y="212251"/>
            <a:ext cx="2783467" cy="400110"/>
          </a:xfrm>
          <a:prstGeom prst="rect">
            <a:avLst/>
          </a:prstGeom>
          <a:noFill/>
        </p:spPr>
        <p:txBody>
          <a:bodyPr wrap="square" rtlCol="0">
            <a:spAutoFit/>
          </a:bodyPr>
          <a:lstStyle/>
          <a:p>
            <a:pPr algn="ctr"/>
            <a:r>
              <a:rPr lang="zh-CN" altLang="en-US" sz="20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总体结构设计</a:t>
            </a:r>
          </a:p>
        </p:txBody>
      </p:sp>
    </p:spTree>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grpSp>
        <p:nvGrpSpPr>
          <p:cNvPr id="17" name="组合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GrpSpPr/>
          <p:nvPr/>
        </p:nvGrpSpPr>
        <p:grpSpPr>
          <a:xfrm>
            <a:off x="439910" y="1479954"/>
            <a:ext cx="2809330" cy="2809330"/>
            <a:chOff x="608429" y="1427424"/>
            <a:chExt cx="2301885" cy="2301885"/>
          </a:xfrm>
        </p:grpSpPr>
        <p:sp>
          <p:nvSpPr>
            <p:cNvPr id="18" name="Oval 4"/>
            <p:cNvSpPr/>
            <p:nvPr/>
          </p:nvSpPr>
          <p:spPr>
            <a:xfrm>
              <a:off x="608429" y="1427424"/>
              <a:ext cx="2301885" cy="2301885"/>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5"/>
            <p:cNvSpPr/>
            <p:nvPr/>
          </p:nvSpPr>
          <p:spPr>
            <a:xfrm>
              <a:off x="857533" y="1676528"/>
              <a:ext cx="1803677" cy="1803677"/>
            </a:xfrm>
            <a:prstGeom prst="ellipse">
              <a:avLst/>
            </a:prstGeom>
            <a:solidFill>
              <a:schemeClr val="bg1">
                <a:lumMod val="95000"/>
              </a:schemeClr>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6"/>
            <p:cNvSpPr/>
            <p:nvPr/>
          </p:nvSpPr>
          <p:spPr>
            <a:xfrm>
              <a:off x="1070742" y="1889737"/>
              <a:ext cx="1377258" cy="1377258"/>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7"/>
            <p:cNvSpPr/>
            <p:nvPr/>
          </p:nvSpPr>
          <p:spPr>
            <a:xfrm>
              <a:off x="1298337" y="2117332"/>
              <a:ext cx="922068" cy="922068"/>
            </a:xfrm>
            <a:prstGeom prst="ellipse">
              <a:avLst/>
            </a:prstGeom>
            <a:solidFill>
              <a:schemeClr val="bg1">
                <a:lumMod val="95000"/>
              </a:schemeClr>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8"/>
            <p:cNvSpPr/>
            <p:nvPr/>
          </p:nvSpPr>
          <p:spPr>
            <a:xfrm>
              <a:off x="1525493" y="2344488"/>
              <a:ext cx="467758" cy="467758"/>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9"/>
            <p:cNvGrpSpPr/>
            <p:nvPr/>
          </p:nvGrpSpPr>
          <p:grpSpPr>
            <a:xfrm>
              <a:off x="1696047" y="1523792"/>
              <a:ext cx="1081283" cy="1143183"/>
              <a:chOff x="5954713" y="4703763"/>
              <a:chExt cx="887412" cy="938213"/>
            </a:xfrm>
          </p:grpSpPr>
          <p:sp>
            <p:nvSpPr>
              <p:cNvPr id="24" name="Freeform 187"/>
              <p:cNvSpPr/>
              <p:nvPr/>
            </p:nvSpPr>
            <p:spPr bwMode="auto">
              <a:xfrm>
                <a:off x="5954713" y="5513388"/>
                <a:ext cx="117475" cy="128588"/>
              </a:xfrm>
              <a:custGeom>
                <a:avLst/>
                <a:gdLst>
                  <a:gd name="T0" fmla="*/ 48 w 300"/>
                  <a:gd name="T1" fmla="*/ 289 h 322"/>
                  <a:gd name="T2" fmla="*/ 0 w 300"/>
                  <a:gd name="T3" fmla="*/ 322 h 322"/>
                  <a:gd name="T4" fmla="*/ 30 w 300"/>
                  <a:gd name="T5" fmla="*/ 270 h 322"/>
                  <a:gd name="T6" fmla="*/ 280 w 300"/>
                  <a:gd name="T7" fmla="*/ 0 h 322"/>
                  <a:gd name="T8" fmla="*/ 300 w 300"/>
                  <a:gd name="T9" fmla="*/ 18 h 322"/>
                  <a:gd name="T10" fmla="*/ 48 w 300"/>
                  <a:gd name="T11" fmla="*/ 289 h 322"/>
                </a:gdLst>
                <a:ahLst/>
                <a:cxnLst>
                  <a:cxn ang="0">
                    <a:pos x="T0" y="T1"/>
                  </a:cxn>
                  <a:cxn ang="0">
                    <a:pos x="T2" y="T3"/>
                  </a:cxn>
                  <a:cxn ang="0">
                    <a:pos x="T4" y="T5"/>
                  </a:cxn>
                  <a:cxn ang="0">
                    <a:pos x="T6" y="T7"/>
                  </a:cxn>
                  <a:cxn ang="0">
                    <a:pos x="T8" y="T9"/>
                  </a:cxn>
                  <a:cxn ang="0">
                    <a:pos x="T10" y="T11"/>
                  </a:cxn>
                </a:cxnLst>
                <a:rect l="0" t="0" r="r" b="b"/>
                <a:pathLst>
                  <a:path w="300" h="322">
                    <a:moveTo>
                      <a:pt x="48" y="289"/>
                    </a:moveTo>
                    <a:lnTo>
                      <a:pt x="0" y="322"/>
                    </a:lnTo>
                    <a:lnTo>
                      <a:pt x="30" y="270"/>
                    </a:lnTo>
                    <a:lnTo>
                      <a:pt x="280" y="0"/>
                    </a:lnTo>
                    <a:lnTo>
                      <a:pt x="300" y="18"/>
                    </a:lnTo>
                    <a:lnTo>
                      <a:pt x="48" y="289"/>
                    </a:lnTo>
                    <a:close/>
                  </a:path>
                </a:pathLst>
              </a:custGeom>
              <a:solidFill>
                <a:srgbClr val="D5A4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 name="Freeform 188"/>
              <p:cNvSpPr/>
              <p:nvPr/>
            </p:nvSpPr>
            <p:spPr bwMode="auto">
              <a:xfrm>
                <a:off x="5954713" y="5557838"/>
                <a:ext cx="82550" cy="84138"/>
              </a:xfrm>
              <a:custGeom>
                <a:avLst/>
                <a:gdLst>
                  <a:gd name="T0" fmla="*/ 0 w 209"/>
                  <a:gd name="T1" fmla="*/ 209 h 209"/>
                  <a:gd name="T2" fmla="*/ 8 w 209"/>
                  <a:gd name="T3" fmla="*/ 194 h 209"/>
                  <a:gd name="T4" fmla="*/ 43 w 209"/>
                  <a:gd name="T5" fmla="*/ 171 h 209"/>
                  <a:gd name="T6" fmla="*/ 201 w 209"/>
                  <a:gd name="T7" fmla="*/ 0 h 209"/>
                  <a:gd name="T8" fmla="*/ 204 w 209"/>
                  <a:gd name="T9" fmla="*/ 3 h 209"/>
                  <a:gd name="T10" fmla="*/ 209 w 209"/>
                  <a:gd name="T11" fmla="*/ 4 h 209"/>
                  <a:gd name="T12" fmla="*/ 48 w 209"/>
                  <a:gd name="T13" fmla="*/ 176 h 209"/>
                  <a:gd name="T14" fmla="*/ 0 w 209"/>
                  <a:gd name="T15" fmla="*/ 209 h 2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09">
                    <a:moveTo>
                      <a:pt x="0" y="209"/>
                    </a:moveTo>
                    <a:lnTo>
                      <a:pt x="8" y="194"/>
                    </a:lnTo>
                    <a:lnTo>
                      <a:pt x="43" y="171"/>
                    </a:lnTo>
                    <a:lnTo>
                      <a:pt x="201" y="0"/>
                    </a:lnTo>
                    <a:lnTo>
                      <a:pt x="204" y="3"/>
                    </a:lnTo>
                    <a:lnTo>
                      <a:pt x="209" y="4"/>
                    </a:lnTo>
                    <a:lnTo>
                      <a:pt x="48" y="176"/>
                    </a:lnTo>
                    <a:lnTo>
                      <a:pt x="0" y="209"/>
                    </a:lnTo>
                    <a:close/>
                  </a:path>
                </a:pathLst>
              </a:custGeom>
              <a:solidFill>
                <a:srgbClr val="BE93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 name="Freeform 189"/>
              <p:cNvSpPr/>
              <p:nvPr/>
            </p:nvSpPr>
            <p:spPr bwMode="auto">
              <a:xfrm>
                <a:off x="6037263" y="5554663"/>
                <a:ext cx="4763" cy="4763"/>
              </a:xfrm>
              <a:custGeom>
                <a:avLst/>
                <a:gdLst>
                  <a:gd name="T0" fmla="*/ 0 w 12"/>
                  <a:gd name="T1" fmla="*/ 13 h 13"/>
                  <a:gd name="T2" fmla="*/ 0 w 12"/>
                  <a:gd name="T3" fmla="*/ 13 h 13"/>
                  <a:gd name="T4" fmla="*/ 12 w 12"/>
                  <a:gd name="T5" fmla="*/ 0 h 13"/>
                  <a:gd name="T6" fmla="*/ 12 w 12"/>
                  <a:gd name="T7" fmla="*/ 0 h 13"/>
                  <a:gd name="T8" fmla="*/ 0 w 12"/>
                  <a:gd name="T9" fmla="*/ 13 h 13"/>
                </a:gdLst>
                <a:ahLst/>
                <a:cxnLst>
                  <a:cxn ang="0">
                    <a:pos x="T0" y="T1"/>
                  </a:cxn>
                  <a:cxn ang="0">
                    <a:pos x="T2" y="T3"/>
                  </a:cxn>
                  <a:cxn ang="0">
                    <a:pos x="T4" y="T5"/>
                  </a:cxn>
                  <a:cxn ang="0">
                    <a:pos x="T6" y="T7"/>
                  </a:cxn>
                  <a:cxn ang="0">
                    <a:pos x="T8" y="T9"/>
                  </a:cxn>
                </a:cxnLst>
                <a:rect l="0" t="0" r="r" b="b"/>
                <a:pathLst>
                  <a:path w="12" h="13">
                    <a:moveTo>
                      <a:pt x="0" y="13"/>
                    </a:moveTo>
                    <a:lnTo>
                      <a:pt x="0" y="13"/>
                    </a:lnTo>
                    <a:lnTo>
                      <a:pt x="12" y="0"/>
                    </a:lnTo>
                    <a:lnTo>
                      <a:pt x="12" y="0"/>
                    </a:lnTo>
                    <a:lnTo>
                      <a:pt x="0" y="13"/>
                    </a:lnTo>
                    <a:close/>
                  </a:path>
                </a:pathLst>
              </a:custGeom>
              <a:solidFill>
                <a:srgbClr val="CDCC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 name="Freeform 190"/>
              <p:cNvSpPr/>
              <p:nvPr/>
            </p:nvSpPr>
            <p:spPr bwMode="auto">
              <a:xfrm>
                <a:off x="6029325" y="5548313"/>
                <a:ext cx="9525" cy="9525"/>
              </a:xfrm>
              <a:custGeom>
                <a:avLst/>
                <a:gdLst>
                  <a:gd name="T0" fmla="*/ 11 w 24"/>
                  <a:gd name="T1" fmla="*/ 27 h 27"/>
                  <a:gd name="T2" fmla="*/ 2 w 24"/>
                  <a:gd name="T3" fmla="*/ 20 h 27"/>
                  <a:gd name="T4" fmla="*/ 0 w 24"/>
                  <a:gd name="T5" fmla="*/ 11 h 27"/>
                  <a:gd name="T6" fmla="*/ 11 w 24"/>
                  <a:gd name="T7" fmla="*/ 0 h 27"/>
                  <a:gd name="T8" fmla="*/ 15 w 24"/>
                  <a:gd name="T9" fmla="*/ 5 h 27"/>
                  <a:gd name="T10" fmla="*/ 20 w 24"/>
                  <a:gd name="T11" fmla="*/ 9 h 27"/>
                  <a:gd name="T12" fmla="*/ 22 w 24"/>
                  <a:gd name="T13" fmla="*/ 11 h 27"/>
                  <a:gd name="T14" fmla="*/ 24 w 24"/>
                  <a:gd name="T15" fmla="*/ 13 h 27"/>
                  <a:gd name="T16" fmla="*/ 11 w 24"/>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7">
                    <a:moveTo>
                      <a:pt x="11" y="27"/>
                    </a:moveTo>
                    <a:lnTo>
                      <a:pt x="2" y="20"/>
                    </a:lnTo>
                    <a:lnTo>
                      <a:pt x="0" y="11"/>
                    </a:lnTo>
                    <a:lnTo>
                      <a:pt x="11" y="0"/>
                    </a:lnTo>
                    <a:lnTo>
                      <a:pt x="15" y="5"/>
                    </a:lnTo>
                    <a:lnTo>
                      <a:pt x="20" y="9"/>
                    </a:lnTo>
                    <a:lnTo>
                      <a:pt x="22" y="11"/>
                    </a:lnTo>
                    <a:lnTo>
                      <a:pt x="24" y="13"/>
                    </a:lnTo>
                    <a:lnTo>
                      <a:pt x="11" y="27"/>
                    </a:lnTo>
                    <a:close/>
                  </a:path>
                </a:pathLst>
              </a:custGeom>
              <a:solidFill>
                <a:srgbClr val="A882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 name="Freeform 191"/>
              <p:cNvSpPr/>
              <p:nvPr/>
            </p:nvSpPr>
            <p:spPr bwMode="auto">
              <a:xfrm>
                <a:off x="6034088" y="5553075"/>
                <a:ext cx="7938" cy="6350"/>
              </a:xfrm>
              <a:custGeom>
                <a:avLst/>
                <a:gdLst>
                  <a:gd name="T0" fmla="*/ 8 w 20"/>
                  <a:gd name="T1" fmla="*/ 18 h 18"/>
                  <a:gd name="T2" fmla="*/ 3 w 20"/>
                  <a:gd name="T3" fmla="*/ 17 h 18"/>
                  <a:gd name="T4" fmla="*/ 0 w 20"/>
                  <a:gd name="T5" fmla="*/ 14 h 18"/>
                  <a:gd name="T6" fmla="*/ 13 w 20"/>
                  <a:gd name="T7" fmla="*/ 0 h 18"/>
                  <a:gd name="T8" fmla="*/ 17 w 20"/>
                  <a:gd name="T9" fmla="*/ 2 h 18"/>
                  <a:gd name="T10" fmla="*/ 20 w 20"/>
                  <a:gd name="T11" fmla="*/ 5 h 18"/>
                  <a:gd name="T12" fmla="*/ 8 w 2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0" h="18">
                    <a:moveTo>
                      <a:pt x="8" y="18"/>
                    </a:moveTo>
                    <a:lnTo>
                      <a:pt x="3" y="17"/>
                    </a:lnTo>
                    <a:lnTo>
                      <a:pt x="0" y="14"/>
                    </a:lnTo>
                    <a:lnTo>
                      <a:pt x="13" y="0"/>
                    </a:lnTo>
                    <a:lnTo>
                      <a:pt x="17" y="2"/>
                    </a:lnTo>
                    <a:lnTo>
                      <a:pt x="20" y="5"/>
                    </a:lnTo>
                    <a:lnTo>
                      <a:pt x="8" y="18"/>
                    </a:lnTo>
                    <a:close/>
                  </a:path>
                </a:pathLst>
              </a:custGeom>
              <a:solidFill>
                <a:srgbClr val="9574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192"/>
              <p:cNvSpPr/>
              <p:nvPr/>
            </p:nvSpPr>
            <p:spPr bwMode="auto">
              <a:xfrm>
                <a:off x="6486525" y="4799013"/>
                <a:ext cx="355600" cy="274638"/>
              </a:xfrm>
              <a:custGeom>
                <a:avLst/>
                <a:gdLst>
                  <a:gd name="T0" fmla="*/ 591 w 893"/>
                  <a:gd name="T1" fmla="*/ 59 h 692"/>
                  <a:gd name="T2" fmla="*/ 616 w 893"/>
                  <a:gd name="T3" fmla="*/ 38 h 692"/>
                  <a:gd name="T4" fmla="*/ 665 w 893"/>
                  <a:gd name="T5" fmla="*/ 11 h 692"/>
                  <a:gd name="T6" fmla="*/ 713 w 893"/>
                  <a:gd name="T7" fmla="*/ 0 h 692"/>
                  <a:gd name="T8" fmla="*/ 757 w 893"/>
                  <a:gd name="T9" fmla="*/ 4 h 692"/>
                  <a:gd name="T10" fmla="*/ 796 w 893"/>
                  <a:gd name="T11" fmla="*/ 18 h 692"/>
                  <a:gd name="T12" fmla="*/ 831 w 893"/>
                  <a:gd name="T13" fmla="*/ 40 h 692"/>
                  <a:gd name="T14" fmla="*/ 858 w 893"/>
                  <a:gd name="T15" fmla="*/ 68 h 692"/>
                  <a:gd name="T16" fmla="*/ 878 w 893"/>
                  <a:gd name="T17" fmla="*/ 98 h 692"/>
                  <a:gd name="T18" fmla="*/ 884 w 893"/>
                  <a:gd name="T19" fmla="*/ 113 h 692"/>
                  <a:gd name="T20" fmla="*/ 893 w 893"/>
                  <a:gd name="T21" fmla="*/ 143 h 692"/>
                  <a:gd name="T22" fmla="*/ 893 w 893"/>
                  <a:gd name="T23" fmla="*/ 202 h 692"/>
                  <a:gd name="T24" fmla="*/ 876 w 893"/>
                  <a:gd name="T25" fmla="*/ 258 h 692"/>
                  <a:gd name="T26" fmla="*/ 852 w 893"/>
                  <a:gd name="T27" fmla="*/ 310 h 692"/>
                  <a:gd name="T28" fmla="*/ 839 w 893"/>
                  <a:gd name="T29" fmla="*/ 333 h 692"/>
                  <a:gd name="T30" fmla="*/ 819 w 893"/>
                  <a:gd name="T31" fmla="*/ 361 h 692"/>
                  <a:gd name="T32" fmla="*/ 774 w 893"/>
                  <a:gd name="T33" fmla="*/ 409 h 692"/>
                  <a:gd name="T34" fmla="*/ 692 w 893"/>
                  <a:gd name="T35" fmla="*/ 466 h 692"/>
                  <a:gd name="T36" fmla="*/ 635 w 893"/>
                  <a:gd name="T37" fmla="*/ 493 h 692"/>
                  <a:gd name="T38" fmla="*/ 579 w 893"/>
                  <a:gd name="T39" fmla="*/ 517 h 692"/>
                  <a:gd name="T40" fmla="*/ 420 w 893"/>
                  <a:gd name="T41" fmla="*/ 573 h 692"/>
                  <a:gd name="T42" fmla="*/ 143 w 893"/>
                  <a:gd name="T43" fmla="*/ 655 h 692"/>
                  <a:gd name="T44" fmla="*/ 0 w 893"/>
                  <a:gd name="T45" fmla="*/ 692 h 692"/>
                  <a:gd name="T46" fmla="*/ 591 w 893"/>
                  <a:gd name="T47" fmla="*/ 59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3" h="692">
                    <a:moveTo>
                      <a:pt x="591" y="59"/>
                    </a:moveTo>
                    <a:lnTo>
                      <a:pt x="616" y="38"/>
                    </a:lnTo>
                    <a:lnTo>
                      <a:pt x="665" y="11"/>
                    </a:lnTo>
                    <a:lnTo>
                      <a:pt x="713" y="0"/>
                    </a:lnTo>
                    <a:lnTo>
                      <a:pt x="757" y="4"/>
                    </a:lnTo>
                    <a:lnTo>
                      <a:pt x="796" y="18"/>
                    </a:lnTo>
                    <a:lnTo>
                      <a:pt x="831" y="40"/>
                    </a:lnTo>
                    <a:lnTo>
                      <a:pt x="858" y="68"/>
                    </a:lnTo>
                    <a:lnTo>
                      <a:pt x="878" y="98"/>
                    </a:lnTo>
                    <a:lnTo>
                      <a:pt x="884" y="113"/>
                    </a:lnTo>
                    <a:lnTo>
                      <a:pt x="893" y="143"/>
                    </a:lnTo>
                    <a:lnTo>
                      <a:pt x="893" y="202"/>
                    </a:lnTo>
                    <a:lnTo>
                      <a:pt x="876" y="258"/>
                    </a:lnTo>
                    <a:lnTo>
                      <a:pt x="852" y="310"/>
                    </a:lnTo>
                    <a:lnTo>
                      <a:pt x="839" y="333"/>
                    </a:lnTo>
                    <a:lnTo>
                      <a:pt x="819" y="361"/>
                    </a:lnTo>
                    <a:lnTo>
                      <a:pt x="774" y="409"/>
                    </a:lnTo>
                    <a:lnTo>
                      <a:pt x="692" y="466"/>
                    </a:lnTo>
                    <a:lnTo>
                      <a:pt x="635" y="493"/>
                    </a:lnTo>
                    <a:lnTo>
                      <a:pt x="579" y="517"/>
                    </a:lnTo>
                    <a:lnTo>
                      <a:pt x="420" y="573"/>
                    </a:lnTo>
                    <a:lnTo>
                      <a:pt x="143" y="655"/>
                    </a:lnTo>
                    <a:lnTo>
                      <a:pt x="0" y="692"/>
                    </a:lnTo>
                    <a:lnTo>
                      <a:pt x="591" y="59"/>
                    </a:lnTo>
                    <a:close/>
                  </a:path>
                </a:pathLst>
              </a:custGeom>
              <a:solidFill>
                <a:srgbClr val="283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 name="Freeform 193"/>
              <p:cNvSpPr/>
              <p:nvPr/>
            </p:nvSpPr>
            <p:spPr bwMode="auto">
              <a:xfrm>
                <a:off x="6486525" y="4789488"/>
                <a:ext cx="320675" cy="284163"/>
              </a:xfrm>
              <a:custGeom>
                <a:avLst/>
                <a:gdLst>
                  <a:gd name="T0" fmla="*/ 591 w 809"/>
                  <a:gd name="T1" fmla="*/ 79 h 712"/>
                  <a:gd name="T2" fmla="*/ 614 w 809"/>
                  <a:gd name="T3" fmla="*/ 57 h 712"/>
                  <a:gd name="T4" fmla="*/ 658 w 809"/>
                  <a:gd name="T5" fmla="*/ 24 h 712"/>
                  <a:gd name="T6" fmla="*/ 697 w 809"/>
                  <a:gd name="T7" fmla="*/ 6 h 712"/>
                  <a:gd name="T8" fmla="*/ 731 w 809"/>
                  <a:gd name="T9" fmla="*/ 0 h 712"/>
                  <a:gd name="T10" fmla="*/ 760 w 809"/>
                  <a:gd name="T11" fmla="*/ 3 h 712"/>
                  <a:gd name="T12" fmla="*/ 782 w 809"/>
                  <a:gd name="T13" fmla="*/ 14 h 712"/>
                  <a:gd name="T14" fmla="*/ 797 w 809"/>
                  <a:gd name="T15" fmla="*/ 31 h 712"/>
                  <a:gd name="T16" fmla="*/ 806 w 809"/>
                  <a:gd name="T17" fmla="*/ 50 h 712"/>
                  <a:gd name="T18" fmla="*/ 808 w 809"/>
                  <a:gd name="T19" fmla="*/ 62 h 712"/>
                  <a:gd name="T20" fmla="*/ 809 w 809"/>
                  <a:gd name="T21" fmla="*/ 84 h 712"/>
                  <a:gd name="T22" fmla="*/ 796 w 809"/>
                  <a:gd name="T23" fmla="*/ 132 h 712"/>
                  <a:gd name="T24" fmla="*/ 758 w 809"/>
                  <a:gd name="T25" fmla="*/ 206 h 712"/>
                  <a:gd name="T26" fmla="*/ 727 w 809"/>
                  <a:gd name="T27" fmla="*/ 250 h 712"/>
                  <a:gd name="T28" fmla="*/ 706 w 809"/>
                  <a:gd name="T29" fmla="*/ 276 h 712"/>
                  <a:gd name="T30" fmla="*/ 661 w 809"/>
                  <a:gd name="T31" fmla="*/ 324 h 712"/>
                  <a:gd name="T32" fmla="*/ 586 w 809"/>
                  <a:gd name="T33" fmla="*/ 386 h 712"/>
                  <a:gd name="T34" fmla="*/ 535 w 809"/>
                  <a:gd name="T35" fmla="*/ 421 h 712"/>
                  <a:gd name="T36" fmla="*/ 487 w 809"/>
                  <a:gd name="T37" fmla="*/ 452 h 712"/>
                  <a:gd name="T38" fmla="*/ 353 w 809"/>
                  <a:gd name="T39" fmla="*/ 530 h 712"/>
                  <a:gd name="T40" fmla="*/ 119 w 809"/>
                  <a:gd name="T41" fmla="*/ 653 h 712"/>
                  <a:gd name="T42" fmla="*/ 0 w 809"/>
                  <a:gd name="T43" fmla="*/ 712 h 712"/>
                  <a:gd name="T44" fmla="*/ 591 w 809"/>
                  <a:gd name="T45" fmla="*/ 79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9" h="712">
                    <a:moveTo>
                      <a:pt x="591" y="79"/>
                    </a:moveTo>
                    <a:lnTo>
                      <a:pt x="614" y="57"/>
                    </a:lnTo>
                    <a:lnTo>
                      <a:pt x="658" y="24"/>
                    </a:lnTo>
                    <a:lnTo>
                      <a:pt x="697" y="6"/>
                    </a:lnTo>
                    <a:lnTo>
                      <a:pt x="731" y="0"/>
                    </a:lnTo>
                    <a:lnTo>
                      <a:pt x="760" y="3"/>
                    </a:lnTo>
                    <a:lnTo>
                      <a:pt x="782" y="14"/>
                    </a:lnTo>
                    <a:lnTo>
                      <a:pt x="797" y="31"/>
                    </a:lnTo>
                    <a:lnTo>
                      <a:pt x="806" y="50"/>
                    </a:lnTo>
                    <a:lnTo>
                      <a:pt x="808" y="62"/>
                    </a:lnTo>
                    <a:lnTo>
                      <a:pt x="809" y="84"/>
                    </a:lnTo>
                    <a:lnTo>
                      <a:pt x="796" y="132"/>
                    </a:lnTo>
                    <a:lnTo>
                      <a:pt x="758" y="206"/>
                    </a:lnTo>
                    <a:lnTo>
                      <a:pt x="727" y="250"/>
                    </a:lnTo>
                    <a:lnTo>
                      <a:pt x="706" y="276"/>
                    </a:lnTo>
                    <a:lnTo>
                      <a:pt x="661" y="324"/>
                    </a:lnTo>
                    <a:lnTo>
                      <a:pt x="586" y="386"/>
                    </a:lnTo>
                    <a:lnTo>
                      <a:pt x="535" y="421"/>
                    </a:lnTo>
                    <a:lnTo>
                      <a:pt x="487" y="452"/>
                    </a:lnTo>
                    <a:lnTo>
                      <a:pt x="353" y="530"/>
                    </a:lnTo>
                    <a:lnTo>
                      <a:pt x="119" y="653"/>
                    </a:lnTo>
                    <a:lnTo>
                      <a:pt x="0" y="712"/>
                    </a:lnTo>
                    <a:lnTo>
                      <a:pt x="591" y="79"/>
                    </a:lnTo>
                    <a:close/>
                  </a:path>
                </a:pathLst>
              </a:custGeom>
              <a:solidFill>
                <a:srgbClr val="2430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Freeform 194"/>
              <p:cNvSpPr/>
              <p:nvPr/>
            </p:nvSpPr>
            <p:spPr bwMode="auto">
              <a:xfrm>
                <a:off x="6486525" y="4797425"/>
                <a:ext cx="320675" cy="276225"/>
              </a:xfrm>
              <a:custGeom>
                <a:avLst/>
                <a:gdLst>
                  <a:gd name="T0" fmla="*/ 727 w 809"/>
                  <a:gd name="T1" fmla="*/ 234 h 696"/>
                  <a:gd name="T2" fmla="*/ 758 w 809"/>
                  <a:gd name="T3" fmla="*/ 190 h 696"/>
                  <a:gd name="T4" fmla="*/ 796 w 809"/>
                  <a:gd name="T5" fmla="*/ 116 h 696"/>
                  <a:gd name="T6" fmla="*/ 809 w 809"/>
                  <a:gd name="T7" fmla="*/ 68 h 696"/>
                  <a:gd name="T8" fmla="*/ 808 w 809"/>
                  <a:gd name="T9" fmla="*/ 46 h 696"/>
                  <a:gd name="T10" fmla="*/ 805 w 809"/>
                  <a:gd name="T11" fmla="*/ 33 h 696"/>
                  <a:gd name="T12" fmla="*/ 793 w 809"/>
                  <a:gd name="T13" fmla="*/ 9 h 696"/>
                  <a:gd name="T14" fmla="*/ 783 w 809"/>
                  <a:gd name="T15" fmla="*/ 0 h 696"/>
                  <a:gd name="T16" fmla="*/ 791 w 809"/>
                  <a:gd name="T17" fmla="*/ 9 h 696"/>
                  <a:gd name="T18" fmla="*/ 800 w 809"/>
                  <a:gd name="T19" fmla="*/ 29 h 696"/>
                  <a:gd name="T20" fmla="*/ 801 w 809"/>
                  <a:gd name="T21" fmla="*/ 39 h 696"/>
                  <a:gd name="T22" fmla="*/ 802 w 809"/>
                  <a:gd name="T23" fmla="*/ 61 h 696"/>
                  <a:gd name="T24" fmla="*/ 789 w 809"/>
                  <a:gd name="T25" fmla="*/ 109 h 696"/>
                  <a:gd name="T26" fmla="*/ 752 w 809"/>
                  <a:gd name="T27" fmla="*/ 183 h 696"/>
                  <a:gd name="T28" fmla="*/ 719 w 809"/>
                  <a:gd name="T29" fmla="*/ 227 h 696"/>
                  <a:gd name="T30" fmla="*/ 700 w 809"/>
                  <a:gd name="T31" fmla="*/ 253 h 696"/>
                  <a:gd name="T32" fmla="*/ 655 w 809"/>
                  <a:gd name="T33" fmla="*/ 301 h 696"/>
                  <a:gd name="T34" fmla="*/ 579 w 809"/>
                  <a:gd name="T35" fmla="*/ 363 h 696"/>
                  <a:gd name="T36" fmla="*/ 529 w 809"/>
                  <a:gd name="T37" fmla="*/ 398 h 696"/>
                  <a:gd name="T38" fmla="*/ 429 w 809"/>
                  <a:gd name="T39" fmla="*/ 461 h 696"/>
                  <a:gd name="T40" fmla="*/ 139 w 809"/>
                  <a:gd name="T41" fmla="*/ 617 h 696"/>
                  <a:gd name="T42" fmla="*/ 17 w 809"/>
                  <a:gd name="T43" fmla="*/ 678 h 696"/>
                  <a:gd name="T44" fmla="*/ 0 w 809"/>
                  <a:gd name="T45" fmla="*/ 696 h 696"/>
                  <a:gd name="T46" fmla="*/ 119 w 809"/>
                  <a:gd name="T47" fmla="*/ 637 h 696"/>
                  <a:gd name="T48" fmla="*/ 351 w 809"/>
                  <a:gd name="T49" fmla="*/ 514 h 696"/>
                  <a:gd name="T50" fmla="*/ 487 w 809"/>
                  <a:gd name="T51" fmla="*/ 436 h 696"/>
                  <a:gd name="T52" fmla="*/ 535 w 809"/>
                  <a:gd name="T53" fmla="*/ 405 h 696"/>
                  <a:gd name="T54" fmla="*/ 586 w 809"/>
                  <a:gd name="T55" fmla="*/ 370 h 696"/>
                  <a:gd name="T56" fmla="*/ 661 w 809"/>
                  <a:gd name="T57" fmla="*/ 308 h 696"/>
                  <a:gd name="T58" fmla="*/ 706 w 809"/>
                  <a:gd name="T59" fmla="*/ 260 h 696"/>
                  <a:gd name="T60" fmla="*/ 727 w 809"/>
                  <a:gd name="T61" fmla="*/ 234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9" h="696">
                    <a:moveTo>
                      <a:pt x="727" y="234"/>
                    </a:moveTo>
                    <a:lnTo>
                      <a:pt x="758" y="190"/>
                    </a:lnTo>
                    <a:lnTo>
                      <a:pt x="796" y="116"/>
                    </a:lnTo>
                    <a:lnTo>
                      <a:pt x="809" y="68"/>
                    </a:lnTo>
                    <a:lnTo>
                      <a:pt x="808" y="46"/>
                    </a:lnTo>
                    <a:lnTo>
                      <a:pt x="805" y="33"/>
                    </a:lnTo>
                    <a:lnTo>
                      <a:pt x="793" y="9"/>
                    </a:lnTo>
                    <a:lnTo>
                      <a:pt x="783" y="0"/>
                    </a:lnTo>
                    <a:lnTo>
                      <a:pt x="791" y="9"/>
                    </a:lnTo>
                    <a:lnTo>
                      <a:pt x="800" y="29"/>
                    </a:lnTo>
                    <a:lnTo>
                      <a:pt x="801" y="39"/>
                    </a:lnTo>
                    <a:lnTo>
                      <a:pt x="802" y="61"/>
                    </a:lnTo>
                    <a:lnTo>
                      <a:pt x="789" y="109"/>
                    </a:lnTo>
                    <a:lnTo>
                      <a:pt x="752" y="183"/>
                    </a:lnTo>
                    <a:lnTo>
                      <a:pt x="719" y="227"/>
                    </a:lnTo>
                    <a:lnTo>
                      <a:pt x="700" y="253"/>
                    </a:lnTo>
                    <a:lnTo>
                      <a:pt x="655" y="301"/>
                    </a:lnTo>
                    <a:lnTo>
                      <a:pt x="579" y="363"/>
                    </a:lnTo>
                    <a:lnTo>
                      <a:pt x="529" y="398"/>
                    </a:lnTo>
                    <a:lnTo>
                      <a:pt x="429" y="461"/>
                    </a:lnTo>
                    <a:lnTo>
                      <a:pt x="139" y="617"/>
                    </a:lnTo>
                    <a:lnTo>
                      <a:pt x="17" y="678"/>
                    </a:lnTo>
                    <a:lnTo>
                      <a:pt x="0" y="696"/>
                    </a:lnTo>
                    <a:lnTo>
                      <a:pt x="119" y="637"/>
                    </a:lnTo>
                    <a:lnTo>
                      <a:pt x="351" y="514"/>
                    </a:lnTo>
                    <a:lnTo>
                      <a:pt x="487" y="436"/>
                    </a:lnTo>
                    <a:lnTo>
                      <a:pt x="535" y="405"/>
                    </a:lnTo>
                    <a:lnTo>
                      <a:pt x="586" y="370"/>
                    </a:lnTo>
                    <a:lnTo>
                      <a:pt x="661" y="308"/>
                    </a:lnTo>
                    <a:lnTo>
                      <a:pt x="706" y="260"/>
                    </a:lnTo>
                    <a:lnTo>
                      <a:pt x="727" y="234"/>
                    </a:lnTo>
                    <a:close/>
                  </a:path>
                </a:pathLst>
              </a:custGeom>
              <a:solidFill>
                <a:srgbClr val="304BA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 name="Freeform 195"/>
              <p:cNvSpPr/>
              <p:nvPr/>
            </p:nvSpPr>
            <p:spPr bwMode="auto">
              <a:xfrm>
                <a:off x="6486525" y="4727575"/>
                <a:ext cx="269875" cy="346075"/>
              </a:xfrm>
              <a:custGeom>
                <a:avLst/>
                <a:gdLst>
                  <a:gd name="T0" fmla="*/ 608 w 681"/>
                  <a:gd name="T1" fmla="*/ 219 h 872"/>
                  <a:gd name="T2" fmla="*/ 630 w 681"/>
                  <a:gd name="T3" fmla="*/ 193 h 872"/>
                  <a:gd name="T4" fmla="*/ 660 w 681"/>
                  <a:gd name="T5" fmla="*/ 145 h 872"/>
                  <a:gd name="T6" fmla="*/ 675 w 681"/>
                  <a:gd name="T7" fmla="*/ 105 h 872"/>
                  <a:gd name="T8" fmla="*/ 681 w 681"/>
                  <a:gd name="T9" fmla="*/ 71 h 872"/>
                  <a:gd name="T10" fmla="*/ 675 w 681"/>
                  <a:gd name="T11" fmla="*/ 43 h 872"/>
                  <a:gd name="T12" fmla="*/ 664 w 681"/>
                  <a:gd name="T13" fmla="*/ 22 h 872"/>
                  <a:gd name="T14" fmla="*/ 647 w 681"/>
                  <a:gd name="T15" fmla="*/ 8 h 872"/>
                  <a:gd name="T16" fmla="*/ 626 w 681"/>
                  <a:gd name="T17" fmla="*/ 1 h 872"/>
                  <a:gd name="T18" fmla="*/ 616 w 681"/>
                  <a:gd name="T19" fmla="*/ 0 h 872"/>
                  <a:gd name="T20" fmla="*/ 594 w 681"/>
                  <a:gd name="T21" fmla="*/ 1 h 872"/>
                  <a:gd name="T22" fmla="*/ 546 w 681"/>
                  <a:gd name="T23" fmla="*/ 20 h 872"/>
                  <a:gd name="T24" fmla="*/ 473 w 681"/>
                  <a:gd name="T25" fmla="*/ 65 h 872"/>
                  <a:gd name="T26" fmla="*/ 432 w 681"/>
                  <a:gd name="T27" fmla="*/ 100 h 872"/>
                  <a:gd name="T28" fmla="*/ 406 w 681"/>
                  <a:gd name="T29" fmla="*/ 123 h 872"/>
                  <a:gd name="T30" fmla="*/ 360 w 681"/>
                  <a:gd name="T31" fmla="*/ 173 h 872"/>
                  <a:gd name="T32" fmla="*/ 301 w 681"/>
                  <a:gd name="T33" fmla="*/ 254 h 872"/>
                  <a:gd name="T34" fmla="*/ 268 w 681"/>
                  <a:gd name="T35" fmla="*/ 307 h 872"/>
                  <a:gd name="T36" fmla="*/ 240 w 681"/>
                  <a:gd name="T37" fmla="*/ 359 h 872"/>
                  <a:gd name="T38" fmla="*/ 169 w 681"/>
                  <a:gd name="T39" fmla="*/ 503 h 872"/>
                  <a:gd name="T40" fmla="*/ 54 w 681"/>
                  <a:gd name="T41" fmla="*/ 748 h 872"/>
                  <a:gd name="T42" fmla="*/ 0 w 681"/>
                  <a:gd name="T43" fmla="*/ 872 h 872"/>
                  <a:gd name="T44" fmla="*/ 608 w 681"/>
                  <a:gd name="T45" fmla="*/ 219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1" h="872">
                    <a:moveTo>
                      <a:pt x="608" y="219"/>
                    </a:moveTo>
                    <a:lnTo>
                      <a:pt x="630" y="193"/>
                    </a:lnTo>
                    <a:lnTo>
                      <a:pt x="660" y="145"/>
                    </a:lnTo>
                    <a:lnTo>
                      <a:pt x="675" y="105"/>
                    </a:lnTo>
                    <a:lnTo>
                      <a:pt x="681" y="71"/>
                    </a:lnTo>
                    <a:lnTo>
                      <a:pt x="675" y="43"/>
                    </a:lnTo>
                    <a:lnTo>
                      <a:pt x="664" y="22"/>
                    </a:lnTo>
                    <a:lnTo>
                      <a:pt x="647" y="8"/>
                    </a:lnTo>
                    <a:lnTo>
                      <a:pt x="626" y="1"/>
                    </a:lnTo>
                    <a:lnTo>
                      <a:pt x="616" y="0"/>
                    </a:lnTo>
                    <a:lnTo>
                      <a:pt x="594" y="1"/>
                    </a:lnTo>
                    <a:lnTo>
                      <a:pt x="546" y="20"/>
                    </a:lnTo>
                    <a:lnTo>
                      <a:pt x="473" y="65"/>
                    </a:lnTo>
                    <a:lnTo>
                      <a:pt x="432" y="100"/>
                    </a:lnTo>
                    <a:lnTo>
                      <a:pt x="406" y="123"/>
                    </a:lnTo>
                    <a:lnTo>
                      <a:pt x="360" y="173"/>
                    </a:lnTo>
                    <a:lnTo>
                      <a:pt x="301" y="254"/>
                    </a:lnTo>
                    <a:lnTo>
                      <a:pt x="268" y="307"/>
                    </a:lnTo>
                    <a:lnTo>
                      <a:pt x="240" y="359"/>
                    </a:lnTo>
                    <a:lnTo>
                      <a:pt x="169" y="503"/>
                    </a:lnTo>
                    <a:lnTo>
                      <a:pt x="54" y="748"/>
                    </a:lnTo>
                    <a:lnTo>
                      <a:pt x="0" y="872"/>
                    </a:lnTo>
                    <a:lnTo>
                      <a:pt x="608" y="219"/>
                    </a:lnTo>
                    <a:close/>
                  </a:path>
                </a:pathLst>
              </a:custGeom>
              <a:solidFill>
                <a:srgbClr val="455F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196"/>
              <p:cNvSpPr/>
              <p:nvPr/>
            </p:nvSpPr>
            <p:spPr bwMode="auto">
              <a:xfrm>
                <a:off x="6486525" y="4703763"/>
                <a:ext cx="254000" cy="369888"/>
              </a:xfrm>
              <a:custGeom>
                <a:avLst/>
                <a:gdLst>
                  <a:gd name="T0" fmla="*/ 591 w 639"/>
                  <a:gd name="T1" fmla="*/ 296 h 929"/>
                  <a:gd name="T2" fmla="*/ 609 w 639"/>
                  <a:gd name="T3" fmla="*/ 268 h 929"/>
                  <a:gd name="T4" fmla="*/ 633 w 639"/>
                  <a:gd name="T5" fmla="*/ 218 h 929"/>
                  <a:gd name="T6" fmla="*/ 639 w 639"/>
                  <a:gd name="T7" fmla="*/ 170 h 929"/>
                  <a:gd name="T8" fmla="*/ 633 w 639"/>
                  <a:gd name="T9" fmla="*/ 126 h 929"/>
                  <a:gd name="T10" fmla="*/ 616 w 639"/>
                  <a:gd name="T11" fmla="*/ 87 h 929"/>
                  <a:gd name="T12" fmla="*/ 591 w 639"/>
                  <a:gd name="T13" fmla="*/ 55 h 929"/>
                  <a:gd name="T14" fmla="*/ 563 w 639"/>
                  <a:gd name="T15" fmla="*/ 30 h 929"/>
                  <a:gd name="T16" fmla="*/ 531 w 639"/>
                  <a:gd name="T17" fmla="*/ 12 h 929"/>
                  <a:gd name="T18" fmla="*/ 516 w 639"/>
                  <a:gd name="T19" fmla="*/ 7 h 929"/>
                  <a:gd name="T20" fmla="*/ 485 w 639"/>
                  <a:gd name="T21" fmla="*/ 0 h 929"/>
                  <a:gd name="T22" fmla="*/ 426 w 639"/>
                  <a:gd name="T23" fmla="*/ 4 h 929"/>
                  <a:gd name="T24" fmla="*/ 371 w 639"/>
                  <a:gd name="T25" fmla="*/ 25 h 929"/>
                  <a:gd name="T26" fmla="*/ 320 w 639"/>
                  <a:gd name="T27" fmla="*/ 53 h 929"/>
                  <a:gd name="T28" fmla="*/ 298 w 639"/>
                  <a:gd name="T29" fmla="*/ 69 h 929"/>
                  <a:gd name="T30" fmla="*/ 272 w 639"/>
                  <a:gd name="T31" fmla="*/ 88 h 929"/>
                  <a:gd name="T32" fmla="*/ 228 w 639"/>
                  <a:gd name="T33" fmla="*/ 137 h 929"/>
                  <a:gd name="T34" fmla="*/ 178 w 639"/>
                  <a:gd name="T35" fmla="*/ 223 h 929"/>
                  <a:gd name="T36" fmla="*/ 154 w 639"/>
                  <a:gd name="T37" fmla="*/ 281 h 929"/>
                  <a:gd name="T38" fmla="*/ 134 w 639"/>
                  <a:gd name="T39" fmla="*/ 340 h 929"/>
                  <a:gd name="T40" fmla="*/ 89 w 639"/>
                  <a:gd name="T41" fmla="*/ 502 h 929"/>
                  <a:gd name="T42" fmla="*/ 27 w 639"/>
                  <a:gd name="T43" fmla="*/ 784 h 929"/>
                  <a:gd name="T44" fmla="*/ 0 w 639"/>
                  <a:gd name="T45" fmla="*/ 929 h 929"/>
                  <a:gd name="T46" fmla="*/ 591 w 639"/>
                  <a:gd name="T47" fmla="*/ 296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9" h="929">
                    <a:moveTo>
                      <a:pt x="591" y="296"/>
                    </a:moveTo>
                    <a:lnTo>
                      <a:pt x="609" y="268"/>
                    </a:lnTo>
                    <a:lnTo>
                      <a:pt x="633" y="218"/>
                    </a:lnTo>
                    <a:lnTo>
                      <a:pt x="639" y="170"/>
                    </a:lnTo>
                    <a:lnTo>
                      <a:pt x="633" y="126"/>
                    </a:lnTo>
                    <a:lnTo>
                      <a:pt x="616" y="87"/>
                    </a:lnTo>
                    <a:lnTo>
                      <a:pt x="591" y="55"/>
                    </a:lnTo>
                    <a:lnTo>
                      <a:pt x="563" y="30"/>
                    </a:lnTo>
                    <a:lnTo>
                      <a:pt x="531" y="12"/>
                    </a:lnTo>
                    <a:lnTo>
                      <a:pt x="516" y="7"/>
                    </a:lnTo>
                    <a:lnTo>
                      <a:pt x="485" y="0"/>
                    </a:lnTo>
                    <a:lnTo>
                      <a:pt x="426" y="4"/>
                    </a:lnTo>
                    <a:lnTo>
                      <a:pt x="371" y="25"/>
                    </a:lnTo>
                    <a:lnTo>
                      <a:pt x="320" y="53"/>
                    </a:lnTo>
                    <a:lnTo>
                      <a:pt x="298" y="69"/>
                    </a:lnTo>
                    <a:lnTo>
                      <a:pt x="272" y="88"/>
                    </a:lnTo>
                    <a:lnTo>
                      <a:pt x="228" y="137"/>
                    </a:lnTo>
                    <a:lnTo>
                      <a:pt x="178" y="223"/>
                    </a:lnTo>
                    <a:lnTo>
                      <a:pt x="154" y="281"/>
                    </a:lnTo>
                    <a:lnTo>
                      <a:pt x="134" y="340"/>
                    </a:lnTo>
                    <a:lnTo>
                      <a:pt x="89" y="502"/>
                    </a:lnTo>
                    <a:lnTo>
                      <a:pt x="27" y="784"/>
                    </a:lnTo>
                    <a:lnTo>
                      <a:pt x="0" y="929"/>
                    </a:lnTo>
                    <a:lnTo>
                      <a:pt x="591" y="296"/>
                    </a:lnTo>
                    <a:close/>
                  </a:path>
                </a:pathLst>
              </a:custGeom>
              <a:solidFill>
                <a:srgbClr val="283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Freeform 197"/>
              <p:cNvSpPr/>
              <p:nvPr/>
            </p:nvSpPr>
            <p:spPr bwMode="auto">
              <a:xfrm>
                <a:off x="6043613" y="4816475"/>
                <a:ext cx="682625" cy="723900"/>
              </a:xfrm>
              <a:custGeom>
                <a:avLst/>
                <a:gdLst>
                  <a:gd name="T0" fmla="*/ 127 w 1717"/>
                  <a:gd name="T1" fmla="*/ 1825 h 1825"/>
                  <a:gd name="T2" fmla="*/ 0 w 1717"/>
                  <a:gd name="T3" fmla="*/ 1706 h 1825"/>
                  <a:gd name="T4" fmla="*/ 1717 w 1717"/>
                  <a:gd name="T5" fmla="*/ 0 h 1825"/>
                  <a:gd name="T6" fmla="*/ 127 w 1717"/>
                  <a:gd name="T7" fmla="*/ 1825 h 1825"/>
                </a:gdLst>
                <a:ahLst/>
                <a:cxnLst>
                  <a:cxn ang="0">
                    <a:pos x="T0" y="T1"/>
                  </a:cxn>
                  <a:cxn ang="0">
                    <a:pos x="T2" y="T3"/>
                  </a:cxn>
                  <a:cxn ang="0">
                    <a:pos x="T4" y="T5"/>
                  </a:cxn>
                  <a:cxn ang="0">
                    <a:pos x="T6" y="T7"/>
                  </a:cxn>
                </a:cxnLst>
                <a:rect l="0" t="0" r="r" b="b"/>
                <a:pathLst>
                  <a:path w="1717" h="1825">
                    <a:moveTo>
                      <a:pt x="127" y="1825"/>
                    </a:moveTo>
                    <a:lnTo>
                      <a:pt x="0" y="1706"/>
                    </a:lnTo>
                    <a:lnTo>
                      <a:pt x="1717" y="0"/>
                    </a:lnTo>
                    <a:lnTo>
                      <a:pt x="127" y="1825"/>
                    </a:lnTo>
                    <a:close/>
                  </a:path>
                </a:pathLst>
              </a:custGeom>
              <a:solidFill>
                <a:srgbClr val="2945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 name="Freeform 198"/>
              <p:cNvSpPr/>
              <p:nvPr/>
            </p:nvSpPr>
            <p:spPr bwMode="auto">
              <a:xfrm>
                <a:off x="6030913" y="5473700"/>
                <a:ext cx="80963" cy="82550"/>
              </a:xfrm>
              <a:custGeom>
                <a:avLst/>
                <a:gdLst>
                  <a:gd name="T0" fmla="*/ 165 w 204"/>
                  <a:gd name="T1" fmla="*/ 162 h 208"/>
                  <a:gd name="T2" fmla="*/ 148 w 204"/>
                  <a:gd name="T3" fmla="*/ 179 h 208"/>
                  <a:gd name="T4" fmla="*/ 111 w 204"/>
                  <a:gd name="T5" fmla="*/ 201 h 208"/>
                  <a:gd name="T6" fmla="*/ 72 w 204"/>
                  <a:gd name="T7" fmla="*/ 208 h 208"/>
                  <a:gd name="T8" fmla="*/ 38 w 204"/>
                  <a:gd name="T9" fmla="*/ 200 h 208"/>
                  <a:gd name="T10" fmla="*/ 24 w 204"/>
                  <a:gd name="T11" fmla="*/ 188 h 208"/>
                  <a:gd name="T12" fmla="*/ 12 w 204"/>
                  <a:gd name="T13" fmla="*/ 175 h 208"/>
                  <a:gd name="T14" fmla="*/ 0 w 204"/>
                  <a:gd name="T15" fmla="*/ 142 h 208"/>
                  <a:gd name="T16" fmla="*/ 4 w 204"/>
                  <a:gd name="T17" fmla="*/ 103 h 208"/>
                  <a:gd name="T18" fmla="*/ 24 w 204"/>
                  <a:gd name="T19" fmla="*/ 63 h 208"/>
                  <a:gd name="T20" fmla="*/ 38 w 204"/>
                  <a:gd name="T21" fmla="*/ 44 h 208"/>
                  <a:gd name="T22" fmla="*/ 56 w 204"/>
                  <a:gd name="T23" fmla="*/ 29 h 208"/>
                  <a:gd name="T24" fmla="*/ 94 w 204"/>
                  <a:gd name="T25" fmla="*/ 7 h 208"/>
                  <a:gd name="T26" fmla="*/ 133 w 204"/>
                  <a:gd name="T27" fmla="*/ 0 h 208"/>
                  <a:gd name="T28" fmla="*/ 166 w 204"/>
                  <a:gd name="T29" fmla="*/ 8 h 208"/>
                  <a:gd name="T30" fmla="*/ 181 w 204"/>
                  <a:gd name="T31" fmla="*/ 20 h 208"/>
                  <a:gd name="T32" fmla="*/ 192 w 204"/>
                  <a:gd name="T33" fmla="*/ 33 h 208"/>
                  <a:gd name="T34" fmla="*/ 204 w 204"/>
                  <a:gd name="T35" fmla="*/ 67 h 208"/>
                  <a:gd name="T36" fmla="*/ 199 w 204"/>
                  <a:gd name="T37" fmla="*/ 105 h 208"/>
                  <a:gd name="T38" fmla="*/ 181 w 204"/>
                  <a:gd name="T39" fmla="*/ 146 h 208"/>
                  <a:gd name="T40" fmla="*/ 165 w 204"/>
                  <a:gd name="T41" fmla="*/ 16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4" h="208">
                    <a:moveTo>
                      <a:pt x="165" y="162"/>
                    </a:moveTo>
                    <a:lnTo>
                      <a:pt x="148" y="179"/>
                    </a:lnTo>
                    <a:lnTo>
                      <a:pt x="111" y="201"/>
                    </a:lnTo>
                    <a:lnTo>
                      <a:pt x="72" y="208"/>
                    </a:lnTo>
                    <a:lnTo>
                      <a:pt x="38" y="200"/>
                    </a:lnTo>
                    <a:lnTo>
                      <a:pt x="24" y="188"/>
                    </a:lnTo>
                    <a:lnTo>
                      <a:pt x="12" y="175"/>
                    </a:lnTo>
                    <a:lnTo>
                      <a:pt x="0" y="142"/>
                    </a:lnTo>
                    <a:lnTo>
                      <a:pt x="4" y="103"/>
                    </a:lnTo>
                    <a:lnTo>
                      <a:pt x="24" y="63"/>
                    </a:lnTo>
                    <a:lnTo>
                      <a:pt x="38" y="44"/>
                    </a:lnTo>
                    <a:lnTo>
                      <a:pt x="56" y="29"/>
                    </a:lnTo>
                    <a:lnTo>
                      <a:pt x="94" y="7"/>
                    </a:lnTo>
                    <a:lnTo>
                      <a:pt x="133" y="0"/>
                    </a:lnTo>
                    <a:lnTo>
                      <a:pt x="166" y="8"/>
                    </a:lnTo>
                    <a:lnTo>
                      <a:pt x="181" y="20"/>
                    </a:lnTo>
                    <a:lnTo>
                      <a:pt x="192" y="33"/>
                    </a:lnTo>
                    <a:lnTo>
                      <a:pt x="204" y="67"/>
                    </a:lnTo>
                    <a:lnTo>
                      <a:pt x="199" y="105"/>
                    </a:lnTo>
                    <a:lnTo>
                      <a:pt x="181" y="146"/>
                    </a:lnTo>
                    <a:lnTo>
                      <a:pt x="165" y="162"/>
                    </a:lnTo>
                    <a:close/>
                  </a:path>
                </a:pathLst>
              </a:custGeom>
              <a:solidFill>
                <a:srgbClr val="283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 name="Freeform 199"/>
              <p:cNvSpPr/>
              <p:nvPr/>
            </p:nvSpPr>
            <p:spPr bwMode="auto">
              <a:xfrm>
                <a:off x="6027738" y="5337175"/>
                <a:ext cx="214313" cy="222250"/>
              </a:xfrm>
              <a:custGeom>
                <a:avLst/>
                <a:gdLst>
                  <a:gd name="T0" fmla="*/ 461 w 540"/>
                  <a:gd name="T1" fmla="*/ 68 h 560"/>
                  <a:gd name="T2" fmla="*/ 448 w 540"/>
                  <a:gd name="T3" fmla="*/ 54 h 560"/>
                  <a:gd name="T4" fmla="*/ 434 w 540"/>
                  <a:gd name="T5" fmla="*/ 20 h 560"/>
                  <a:gd name="T6" fmla="*/ 434 w 540"/>
                  <a:gd name="T7" fmla="*/ 0 h 560"/>
                  <a:gd name="T8" fmla="*/ 48 w 540"/>
                  <a:gd name="T9" fmla="*/ 385 h 560"/>
                  <a:gd name="T10" fmla="*/ 43 w 540"/>
                  <a:gd name="T11" fmla="*/ 390 h 560"/>
                  <a:gd name="T12" fmla="*/ 39 w 540"/>
                  <a:gd name="T13" fmla="*/ 395 h 560"/>
                  <a:gd name="T14" fmla="*/ 36 w 540"/>
                  <a:gd name="T15" fmla="*/ 398 h 560"/>
                  <a:gd name="T16" fmla="*/ 34 w 540"/>
                  <a:gd name="T17" fmla="*/ 400 h 560"/>
                  <a:gd name="T18" fmla="*/ 34 w 540"/>
                  <a:gd name="T19" fmla="*/ 400 h 560"/>
                  <a:gd name="T20" fmla="*/ 19 w 540"/>
                  <a:gd name="T21" fmla="*/ 418 h 560"/>
                  <a:gd name="T22" fmla="*/ 4 w 540"/>
                  <a:gd name="T23" fmla="*/ 456 h 560"/>
                  <a:gd name="T24" fmla="*/ 0 w 540"/>
                  <a:gd name="T25" fmla="*/ 493 h 560"/>
                  <a:gd name="T26" fmla="*/ 12 w 540"/>
                  <a:gd name="T27" fmla="*/ 526 h 560"/>
                  <a:gd name="T28" fmla="*/ 23 w 540"/>
                  <a:gd name="T29" fmla="*/ 539 h 560"/>
                  <a:gd name="T30" fmla="*/ 36 w 540"/>
                  <a:gd name="T31" fmla="*/ 550 h 560"/>
                  <a:gd name="T32" fmla="*/ 69 w 540"/>
                  <a:gd name="T33" fmla="*/ 560 h 560"/>
                  <a:gd name="T34" fmla="*/ 105 w 540"/>
                  <a:gd name="T35" fmla="*/ 556 h 560"/>
                  <a:gd name="T36" fmla="*/ 141 w 540"/>
                  <a:gd name="T37" fmla="*/ 538 h 560"/>
                  <a:gd name="T38" fmla="*/ 158 w 540"/>
                  <a:gd name="T39" fmla="*/ 523 h 560"/>
                  <a:gd name="T40" fmla="*/ 162 w 540"/>
                  <a:gd name="T41" fmla="*/ 519 h 560"/>
                  <a:gd name="T42" fmla="*/ 540 w 540"/>
                  <a:gd name="T43" fmla="*/ 88 h 560"/>
                  <a:gd name="T44" fmla="*/ 529 w 540"/>
                  <a:gd name="T45" fmla="*/ 90 h 560"/>
                  <a:gd name="T46" fmla="*/ 508 w 540"/>
                  <a:gd name="T47" fmla="*/ 92 h 560"/>
                  <a:gd name="T48" fmla="*/ 478 w 540"/>
                  <a:gd name="T49" fmla="*/ 81 h 560"/>
                  <a:gd name="T50" fmla="*/ 461 w 540"/>
                  <a:gd name="T51" fmla="*/ 68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0" h="560">
                    <a:moveTo>
                      <a:pt x="461" y="68"/>
                    </a:moveTo>
                    <a:lnTo>
                      <a:pt x="448" y="54"/>
                    </a:lnTo>
                    <a:lnTo>
                      <a:pt x="434" y="20"/>
                    </a:lnTo>
                    <a:lnTo>
                      <a:pt x="434" y="0"/>
                    </a:lnTo>
                    <a:lnTo>
                      <a:pt x="48" y="385"/>
                    </a:lnTo>
                    <a:lnTo>
                      <a:pt x="43" y="390"/>
                    </a:lnTo>
                    <a:lnTo>
                      <a:pt x="39" y="395"/>
                    </a:lnTo>
                    <a:lnTo>
                      <a:pt x="36" y="398"/>
                    </a:lnTo>
                    <a:lnTo>
                      <a:pt x="34" y="400"/>
                    </a:lnTo>
                    <a:lnTo>
                      <a:pt x="34" y="400"/>
                    </a:lnTo>
                    <a:lnTo>
                      <a:pt x="19" y="418"/>
                    </a:lnTo>
                    <a:lnTo>
                      <a:pt x="4" y="456"/>
                    </a:lnTo>
                    <a:lnTo>
                      <a:pt x="0" y="493"/>
                    </a:lnTo>
                    <a:lnTo>
                      <a:pt x="12" y="526"/>
                    </a:lnTo>
                    <a:lnTo>
                      <a:pt x="23" y="539"/>
                    </a:lnTo>
                    <a:lnTo>
                      <a:pt x="36" y="550"/>
                    </a:lnTo>
                    <a:lnTo>
                      <a:pt x="69" y="560"/>
                    </a:lnTo>
                    <a:lnTo>
                      <a:pt x="105" y="556"/>
                    </a:lnTo>
                    <a:lnTo>
                      <a:pt x="141" y="538"/>
                    </a:lnTo>
                    <a:lnTo>
                      <a:pt x="158" y="523"/>
                    </a:lnTo>
                    <a:lnTo>
                      <a:pt x="162" y="519"/>
                    </a:lnTo>
                    <a:lnTo>
                      <a:pt x="540" y="88"/>
                    </a:lnTo>
                    <a:lnTo>
                      <a:pt x="529" y="90"/>
                    </a:lnTo>
                    <a:lnTo>
                      <a:pt x="508" y="92"/>
                    </a:lnTo>
                    <a:lnTo>
                      <a:pt x="478" y="81"/>
                    </a:lnTo>
                    <a:lnTo>
                      <a:pt x="461" y="68"/>
                    </a:lnTo>
                    <a:close/>
                  </a:path>
                </a:pathLst>
              </a:custGeom>
              <a:solidFill>
                <a:srgbClr val="E4AE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 name="Freeform 200"/>
              <p:cNvSpPr/>
              <p:nvPr/>
            </p:nvSpPr>
            <p:spPr bwMode="auto">
              <a:xfrm>
                <a:off x="6200775" y="4826000"/>
                <a:ext cx="514350" cy="533400"/>
              </a:xfrm>
              <a:custGeom>
                <a:avLst/>
                <a:gdLst>
                  <a:gd name="T0" fmla="*/ 15 w 1298"/>
                  <a:gd name="T1" fmla="*/ 1342 h 1342"/>
                  <a:gd name="T2" fmla="*/ 6 w 1298"/>
                  <a:gd name="T3" fmla="*/ 1328 h 1342"/>
                  <a:gd name="T4" fmla="*/ 0 w 1298"/>
                  <a:gd name="T5" fmla="*/ 1310 h 1342"/>
                  <a:gd name="T6" fmla="*/ 1298 w 1298"/>
                  <a:gd name="T7" fmla="*/ 0 h 1342"/>
                  <a:gd name="T8" fmla="*/ 15 w 1298"/>
                  <a:gd name="T9" fmla="*/ 1342 h 1342"/>
                </a:gdLst>
                <a:ahLst/>
                <a:cxnLst>
                  <a:cxn ang="0">
                    <a:pos x="T0" y="T1"/>
                  </a:cxn>
                  <a:cxn ang="0">
                    <a:pos x="T2" y="T3"/>
                  </a:cxn>
                  <a:cxn ang="0">
                    <a:pos x="T4" y="T5"/>
                  </a:cxn>
                  <a:cxn ang="0">
                    <a:pos x="T6" y="T7"/>
                  </a:cxn>
                  <a:cxn ang="0">
                    <a:pos x="T8" y="T9"/>
                  </a:cxn>
                </a:cxnLst>
                <a:rect l="0" t="0" r="r" b="b"/>
                <a:pathLst>
                  <a:path w="1298" h="1342">
                    <a:moveTo>
                      <a:pt x="15" y="1342"/>
                    </a:moveTo>
                    <a:lnTo>
                      <a:pt x="6" y="1328"/>
                    </a:lnTo>
                    <a:lnTo>
                      <a:pt x="0" y="1310"/>
                    </a:lnTo>
                    <a:lnTo>
                      <a:pt x="1298" y="0"/>
                    </a:lnTo>
                    <a:lnTo>
                      <a:pt x="15" y="1342"/>
                    </a:lnTo>
                    <a:close/>
                  </a:path>
                </a:pathLst>
              </a:custGeom>
              <a:solidFill>
                <a:srgbClr val="4B65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 name="Freeform 201"/>
              <p:cNvSpPr/>
              <p:nvPr/>
            </p:nvSpPr>
            <p:spPr bwMode="auto">
              <a:xfrm>
                <a:off x="6035675" y="5494338"/>
                <a:ext cx="26988" cy="42863"/>
              </a:xfrm>
              <a:custGeom>
                <a:avLst/>
                <a:gdLst>
                  <a:gd name="T0" fmla="*/ 2 w 67"/>
                  <a:gd name="T1" fmla="*/ 108 h 108"/>
                  <a:gd name="T2" fmla="*/ 0 w 67"/>
                  <a:gd name="T3" fmla="*/ 91 h 108"/>
                  <a:gd name="T4" fmla="*/ 2 w 67"/>
                  <a:gd name="T5" fmla="*/ 62 h 108"/>
                  <a:gd name="T6" fmla="*/ 15 w 67"/>
                  <a:gd name="T7" fmla="*/ 31 h 108"/>
                  <a:gd name="T8" fmla="*/ 18 w 67"/>
                  <a:gd name="T9" fmla="*/ 27 h 108"/>
                  <a:gd name="T10" fmla="*/ 46 w 67"/>
                  <a:gd name="T11" fmla="*/ 0 h 108"/>
                  <a:gd name="T12" fmla="*/ 53 w 67"/>
                  <a:gd name="T13" fmla="*/ 21 h 108"/>
                  <a:gd name="T14" fmla="*/ 67 w 67"/>
                  <a:gd name="T15" fmla="*/ 40 h 108"/>
                  <a:gd name="T16" fmla="*/ 2 w 67"/>
                  <a:gd name="T1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8">
                    <a:moveTo>
                      <a:pt x="2" y="108"/>
                    </a:moveTo>
                    <a:lnTo>
                      <a:pt x="0" y="91"/>
                    </a:lnTo>
                    <a:lnTo>
                      <a:pt x="2" y="62"/>
                    </a:lnTo>
                    <a:lnTo>
                      <a:pt x="15" y="31"/>
                    </a:lnTo>
                    <a:lnTo>
                      <a:pt x="18" y="27"/>
                    </a:lnTo>
                    <a:lnTo>
                      <a:pt x="46" y="0"/>
                    </a:lnTo>
                    <a:lnTo>
                      <a:pt x="53" y="21"/>
                    </a:lnTo>
                    <a:lnTo>
                      <a:pt x="67" y="40"/>
                    </a:lnTo>
                    <a:lnTo>
                      <a:pt x="2" y="108"/>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 name="Freeform 202"/>
              <p:cNvSpPr/>
              <p:nvPr/>
            </p:nvSpPr>
            <p:spPr bwMode="auto">
              <a:xfrm>
                <a:off x="6056313" y="5484813"/>
                <a:ext cx="15875" cy="23813"/>
              </a:xfrm>
              <a:custGeom>
                <a:avLst/>
                <a:gdLst>
                  <a:gd name="T0" fmla="*/ 20 w 38"/>
                  <a:gd name="T1" fmla="*/ 58 h 58"/>
                  <a:gd name="T2" fmla="*/ 7 w 38"/>
                  <a:gd name="T3" fmla="*/ 39 h 58"/>
                  <a:gd name="T4" fmla="*/ 0 w 38"/>
                  <a:gd name="T5" fmla="*/ 16 h 58"/>
                  <a:gd name="T6" fmla="*/ 17 w 38"/>
                  <a:gd name="T7" fmla="*/ 0 h 58"/>
                  <a:gd name="T8" fmla="*/ 25 w 38"/>
                  <a:gd name="T9" fmla="*/ 20 h 58"/>
                  <a:gd name="T10" fmla="*/ 38 w 38"/>
                  <a:gd name="T11" fmla="*/ 39 h 58"/>
                  <a:gd name="T12" fmla="*/ 20 w 38"/>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38" h="58">
                    <a:moveTo>
                      <a:pt x="20" y="58"/>
                    </a:moveTo>
                    <a:lnTo>
                      <a:pt x="7" y="39"/>
                    </a:lnTo>
                    <a:lnTo>
                      <a:pt x="0" y="16"/>
                    </a:lnTo>
                    <a:lnTo>
                      <a:pt x="17" y="0"/>
                    </a:lnTo>
                    <a:lnTo>
                      <a:pt x="25" y="20"/>
                    </a:lnTo>
                    <a:lnTo>
                      <a:pt x="38" y="39"/>
                    </a:lnTo>
                    <a:lnTo>
                      <a:pt x="20"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 name="Freeform 203"/>
              <p:cNvSpPr/>
              <p:nvPr/>
            </p:nvSpPr>
            <p:spPr bwMode="auto">
              <a:xfrm>
                <a:off x="6065838" y="5475288"/>
                <a:ext cx="15875" cy="23813"/>
              </a:xfrm>
              <a:custGeom>
                <a:avLst/>
                <a:gdLst>
                  <a:gd name="T0" fmla="*/ 19 w 39"/>
                  <a:gd name="T1" fmla="*/ 60 h 60"/>
                  <a:gd name="T2" fmla="*/ 6 w 39"/>
                  <a:gd name="T3" fmla="*/ 40 h 60"/>
                  <a:gd name="T4" fmla="*/ 0 w 39"/>
                  <a:gd name="T5" fmla="*/ 18 h 60"/>
                  <a:gd name="T6" fmla="*/ 17 w 39"/>
                  <a:gd name="T7" fmla="*/ 0 h 60"/>
                  <a:gd name="T8" fmla="*/ 26 w 39"/>
                  <a:gd name="T9" fmla="*/ 21 h 60"/>
                  <a:gd name="T10" fmla="*/ 39 w 39"/>
                  <a:gd name="T11" fmla="*/ 39 h 60"/>
                  <a:gd name="T12" fmla="*/ 19 w 3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39" h="60">
                    <a:moveTo>
                      <a:pt x="19" y="60"/>
                    </a:moveTo>
                    <a:lnTo>
                      <a:pt x="6" y="40"/>
                    </a:lnTo>
                    <a:lnTo>
                      <a:pt x="0" y="18"/>
                    </a:lnTo>
                    <a:lnTo>
                      <a:pt x="17" y="0"/>
                    </a:lnTo>
                    <a:lnTo>
                      <a:pt x="26" y="21"/>
                    </a:lnTo>
                    <a:lnTo>
                      <a:pt x="39" y="39"/>
                    </a:lnTo>
                    <a:lnTo>
                      <a:pt x="19" y="60"/>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 name="Freeform 204"/>
              <p:cNvSpPr/>
              <p:nvPr/>
            </p:nvSpPr>
            <p:spPr bwMode="auto">
              <a:xfrm>
                <a:off x="6075363" y="5465763"/>
                <a:ext cx="15875" cy="22225"/>
              </a:xfrm>
              <a:custGeom>
                <a:avLst/>
                <a:gdLst>
                  <a:gd name="T0" fmla="*/ 21 w 39"/>
                  <a:gd name="T1" fmla="*/ 57 h 57"/>
                  <a:gd name="T2" fmla="*/ 8 w 39"/>
                  <a:gd name="T3" fmla="*/ 39 h 57"/>
                  <a:gd name="T4" fmla="*/ 0 w 39"/>
                  <a:gd name="T5" fmla="*/ 18 h 57"/>
                  <a:gd name="T6" fmla="*/ 17 w 39"/>
                  <a:gd name="T7" fmla="*/ 0 h 57"/>
                  <a:gd name="T8" fmla="*/ 26 w 39"/>
                  <a:gd name="T9" fmla="*/ 19 h 57"/>
                  <a:gd name="T10" fmla="*/ 39 w 39"/>
                  <a:gd name="T11" fmla="*/ 37 h 57"/>
                  <a:gd name="T12" fmla="*/ 21 w 39"/>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39" h="57">
                    <a:moveTo>
                      <a:pt x="21" y="57"/>
                    </a:moveTo>
                    <a:lnTo>
                      <a:pt x="8" y="39"/>
                    </a:lnTo>
                    <a:lnTo>
                      <a:pt x="0" y="18"/>
                    </a:lnTo>
                    <a:lnTo>
                      <a:pt x="17" y="0"/>
                    </a:lnTo>
                    <a:lnTo>
                      <a:pt x="26" y="19"/>
                    </a:lnTo>
                    <a:lnTo>
                      <a:pt x="39" y="37"/>
                    </a:lnTo>
                    <a:lnTo>
                      <a:pt x="21" y="57"/>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 name="Freeform 206"/>
              <p:cNvSpPr/>
              <p:nvPr/>
            </p:nvSpPr>
            <p:spPr bwMode="auto">
              <a:xfrm>
                <a:off x="6084888" y="5391150"/>
                <a:ext cx="79375" cy="87313"/>
              </a:xfrm>
              <a:custGeom>
                <a:avLst/>
                <a:gdLst>
                  <a:gd name="T0" fmla="*/ 21 w 200"/>
                  <a:gd name="T1" fmla="*/ 220 h 220"/>
                  <a:gd name="T2" fmla="*/ 8 w 200"/>
                  <a:gd name="T3" fmla="*/ 202 h 220"/>
                  <a:gd name="T4" fmla="*/ 0 w 200"/>
                  <a:gd name="T5" fmla="*/ 182 h 220"/>
                  <a:gd name="T6" fmla="*/ 182 w 200"/>
                  <a:gd name="T7" fmla="*/ 0 h 220"/>
                  <a:gd name="T8" fmla="*/ 188 w 200"/>
                  <a:gd name="T9" fmla="*/ 17 h 220"/>
                  <a:gd name="T10" fmla="*/ 200 w 200"/>
                  <a:gd name="T11" fmla="*/ 32 h 220"/>
                  <a:gd name="T12" fmla="*/ 21 w 20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00" h="220">
                    <a:moveTo>
                      <a:pt x="21" y="220"/>
                    </a:moveTo>
                    <a:lnTo>
                      <a:pt x="8" y="202"/>
                    </a:lnTo>
                    <a:lnTo>
                      <a:pt x="0" y="182"/>
                    </a:lnTo>
                    <a:lnTo>
                      <a:pt x="182" y="0"/>
                    </a:lnTo>
                    <a:lnTo>
                      <a:pt x="188" y="17"/>
                    </a:lnTo>
                    <a:lnTo>
                      <a:pt x="200" y="32"/>
                    </a:lnTo>
                    <a:lnTo>
                      <a:pt x="21" y="220"/>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 name="Freeform 207"/>
              <p:cNvSpPr/>
              <p:nvPr/>
            </p:nvSpPr>
            <p:spPr bwMode="auto">
              <a:xfrm>
                <a:off x="6159500" y="5381625"/>
                <a:ext cx="14288" cy="20638"/>
              </a:xfrm>
              <a:custGeom>
                <a:avLst/>
                <a:gdLst>
                  <a:gd name="T0" fmla="*/ 18 w 38"/>
                  <a:gd name="T1" fmla="*/ 52 h 52"/>
                  <a:gd name="T2" fmla="*/ 7 w 38"/>
                  <a:gd name="T3" fmla="*/ 36 h 52"/>
                  <a:gd name="T4" fmla="*/ 0 w 38"/>
                  <a:gd name="T5" fmla="*/ 18 h 52"/>
                  <a:gd name="T6" fmla="*/ 18 w 38"/>
                  <a:gd name="T7" fmla="*/ 0 h 52"/>
                  <a:gd name="T8" fmla="*/ 26 w 38"/>
                  <a:gd name="T9" fmla="*/ 17 h 52"/>
                  <a:gd name="T10" fmla="*/ 38 w 38"/>
                  <a:gd name="T11" fmla="*/ 33 h 52"/>
                  <a:gd name="T12" fmla="*/ 18 w 38"/>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8" h="52">
                    <a:moveTo>
                      <a:pt x="18" y="52"/>
                    </a:moveTo>
                    <a:lnTo>
                      <a:pt x="7" y="36"/>
                    </a:lnTo>
                    <a:lnTo>
                      <a:pt x="0" y="18"/>
                    </a:lnTo>
                    <a:lnTo>
                      <a:pt x="18" y="0"/>
                    </a:lnTo>
                    <a:lnTo>
                      <a:pt x="26" y="17"/>
                    </a:lnTo>
                    <a:lnTo>
                      <a:pt x="38" y="33"/>
                    </a:lnTo>
                    <a:lnTo>
                      <a:pt x="18" y="52"/>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 name="Freeform 208"/>
              <p:cNvSpPr/>
              <p:nvPr/>
            </p:nvSpPr>
            <p:spPr bwMode="auto">
              <a:xfrm>
                <a:off x="6167438" y="5373688"/>
                <a:ext cx="14288" cy="19050"/>
              </a:xfrm>
              <a:custGeom>
                <a:avLst/>
                <a:gdLst>
                  <a:gd name="T0" fmla="*/ 19 w 35"/>
                  <a:gd name="T1" fmla="*/ 49 h 49"/>
                  <a:gd name="T2" fmla="*/ 7 w 35"/>
                  <a:gd name="T3" fmla="*/ 34 h 49"/>
                  <a:gd name="T4" fmla="*/ 0 w 35"/>
                  <a:gd name="T5" fmla="*/ 17 h 49"/>
                  <a:gd name="T6" fmla="*/ 17 w 35"/>
                  <a:gd name="T7" fmla="*/ 0 h 49"/>
                  <a:gd name="T8" fmla="*/ 24 w 35"/>
                  <a:gd name="T9" fmla="*/ 17 h 49"/>
                  <a:gd name="T10" fmla="*/ 35 w 35"/>
                  <a:gd name="T11" fmla="*/ 32 h 49"/>
                  <a:gd name="T12" fmla="*/ 19 w 3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35" h="49">
                    <a:moveTo>
                      <a:pt x="19" y="49"/>
                    </a:moveTo>
                    <a:lnTo>
                      <a:pt x="7" y="34"/>
                    </a:lnTo>
                    <a:lnTo>
                      <a:pt x="0" y="17"/>
                    </a:lnTo>
                    <a:lnTo>
                      <a:pt x="17" y="0"/>
                    </a:lnTo>
                    <a:lnTo>
                      <a:pt x="24" y="17"/>
                    </a:lnTo>
                    <a:lnTo>
                      <a:pt x="35" y="32"/>
                    </a:lnTo>
                    <a:lnTo>
                      <a:pt x="19" y="49"/>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 name="Freeform 209"/>
              <p:cNvSpPr/>
              <p:nvPr/>
            </p:nvSpPr>
            <p:spPr bwMode="auto">
              <a:xfrm>
                <a:off x="6176963" y="5346700"/>
                <a:ext cx="30163" cy="36513"/>
              </a:xfrm>
              <a:custGeom>
                <a:avLst/>
                <a:gdLst>
                  <a:gd name="T0" fmla="*/ 19 w 76"/>
                  <a:gd name="T1" fmla="*/ 93 h 93"/>
                  <a:gd name="T2" fmla="*/ 7 w 76"/>
                  <a:gd name="T3" fmla="*/ 78 h 93"/>
                  <a:gd name="T4" fmla="*/ 0 w 76"/>
                  <a:gd name="T5" fmla="*/ 61 h 93"/>
                  <a:gd name="T6" fmla="*/ 61 w 76"/>
                  <a:gd name="T7" fmla="*/ 0 h 93"/>
                  <a:gd name="T8" fmla="*/ 67 w 76"/>
                  <a:gd name="T9" fmla="*/ 18 h 93"/>
                  <a:gd name="T10" fmla="*/ 76 w 76"/>
                  <a:gd name="T11" fmla="*/ 32 h 93"/>
                  <a:gd name="T12" fmla="*/ 19 w 76"/>
                  <a:gd name="T13" fmla="*/ 93 h 93"/>
                </a:gdLst>
                <a:ahLst/>
                <a:cxnLst>
                  <a:cxn ang="0">
                    <a:pos x="T0" y="T1"/>
                  </a:cxn>
                  <a:cxn ang="0">
                    <a:pos x="T2" y="T3"/>
                  </a:cxn>
                  <a:cxn ang="0">
                    <a:pos x="T4" y="T5"/>
                  </a:cxn>
                  <a:cxn ang="0">
                    <a:pos x="T6" y="T7"/>
                  </a:cxn>
                  <a:cxn ang="0">
                    <a:pos x="T8" y="T9"/>
                  </a:cxn>
                  <a:cxn ang="0">
                    <a:pos x="T10" y="T11"/>
                  </a:cxn>
                  <a:cxn ang="0">
                    <a:pos x="T12" y="T13"/>
                  </a:cxn>
                </a:cxnLst>
                <a:rect l="0" t="0" r="r" b="b"/>
                <a:pathLst>
                  <a:path w="76" h="93">
                    <a:moveTo>
                      <a:pt x="19" y="93"/>
                    </a:moveTo>
                    <a:lnTo>
                      <a:pt x="7" y="78"/>
                    </a:lnTo>
                    <a:lnTo>
                      <a:pt x="0" y="61"/>
                    </a:lnTo>
                    <a:lnTo>
                      <a:pt x="61" y="0"/>
                    </a:lnTo>
                    <a:lnTo>
                      <a:pt x="67" y="18"/>
                    </a:lnTo>
                    <a:lnTo>
                      <a:pt x="76" y="32"/>
                    </a:lnTo>
                    <a:lnTo>
                      <a:pt x="19" y="93"/>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 name="Freeform 210"/>
              <p:cNvSpPr/>
              <p:nvPr/>
            </p:nvSpPr>
            <p:spPr bwMode="auto">
              <a:xfrm>
                <a:off x="6172200" y="5359400"/>
                <a:ext cx="50800" cy="42863"/>
              </a:xfrm>
              <a:custGeom>
                <a:avLst/>
                <a:gdLst>
                  <a:gd name="T0" fmla="*/ 1 w 128"/>
                  <a:gd name="T1" fmla="*/ 3 h 108"/>
                  <a:gd name="T2" fmla="*/ 0 w 128"/>
                  <a:gd name="T3" fmla="*/ 13 h 108"/>
                  <a:gd name="T4" fmla="*/ 4 w 128"/>
                  <a:gd name="T5" fmla="*/ 35 h 108"/>
                  <a:gd name="T6" fmla="*/ 22 w 128"/>
                  <a:gd name="T7" fmla="*/ 65 h 108"/>
                  <a:gd name="T8" fmla="*/ 61 w 128"/>
                  <a:gd name="T9" fmla="*/ 98 h 108"/>
                  <a:gd name="T10" fmla="*/ 93 w 128"/>
                  <a:gd name="T11" fmla="*/ 108 h 108"/>
                  <a:gd name="T12" fmla="*/ 115 w 128"/>
                  <a:gd name="T13" fmla="*/ 107 h 108"/>
                  <a:gd name="T14" fmla="*/ 126 w 128"/>
                  <a:gd name="T15" fmla="*/ 104 h 108"/>
                  <a:gd name="T16" fmla="*/ 128 w 128"/>
                  <a:gd name="T17" fmla="*/ 101 h 108"/>
                  <a:gd name="T18" fmla="*/ 127 w 128"/>
                  <a:gd name="T19" fmla="*/ 96 h 108"/>
                  <a:gd name="T20" fmla="*/ 123 w 128"/>
                  <a:gd name="T21" fmla="*/ 96 h 108"/>
                  <a:gd name="T22" fmla="*/ 114 w 128"/>
                  <a:gd name="T23" fmla="*/ 100 h 108"/>
                  <a:gd name="T24" fmla="*/ 95 w 128"/>
                  <a:gd name="T25" fmla="*/ 100 h 108"/>
                  <a:gd name="T26" fmla="*/ 64 w 128"/>
                  <a:gd name="T27" fmla="*/ 91 h 108"/>
                  <a:gd name="T28" fmla="*/ 27 w 128"/>
                  <a:gd name="T29" fmla="*/ 61 h 108"/>
                  <a:gd name="T30" fmla="*/ 12 w 128"/>
                  <a:gd name="T31" fmla="*/ 34 h 108"/>
                  <a:gd name="T32" fmla="*/ 8 w 128"/>
                  <a:gd name="T33" fmla="*/ 15 h 108"/>
                  <a:gd name="T34" fmla="*/ 8 w 128"/>
                  <a:gd name="T35" fmla="*/ 4 h 108"/>
                  <a:gd name="T36" fmla="*/ 8 w 128"/>
                  <a:gd name="T37" fmla="*/ 2 h 108"/>
                  <a:gd name="T38" fmla="*/ 3 w 128"/>
                  <a:gd name="T39" fmla="*/ 0 h 108"/>
                  <a:gd name="T40" fmla="*/ 1 w 128"/>
                  <a:gd name="T4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08">
                    <a:moveTo>
                      <a:pt x="1" y="3"/>
                    </a:moveTo>
                    <a:lnTo>
                      <a:pt x="0" y="13"/>
                    </a:lnTo>
                    <a:lnTo>
                      <a:pt x="4" y="35"/>
                    </a:lnTo>
                    <a:lnTo>
                      <a:pt x="22" y="65"/>
                    </a:lnTo>
                    <a:lnTo>
                      <a:pt x="61" y="98"/>
                    </a:lnTo>
                    <a:lnTo>
                      <a:pt x="93" y="108"/>
                    </a:lnTo>
                    <a:lnTo>
                      <a:pt x="115" y="107"/>
                    </a:lnTo>
                    <a:lnTo>
                      <a:pt x="126" y="104"/>
                    </a:lnTo>
                    <a:lnTo>
                      <a:pt x="128" y="101"/>
                    </a:lnTo>
                    <a:lnTo>
                      <a:pt x="127" y="96"/>
                    </a:lnTo>
                    <a:lnTo>
                      <a:pt x="123" y="96"/>
                    </a:lnTo>
                    <a:lnTo>
                      <a:pt x="114" y="100"/>
                    </a:lnTo>
                    <a:lnTo>
                      <a:pt x="95" y="100"/>
                    </a:lnTo>
                    <a:lnTo>
                      <a:pt x="64" y="91"/>
                    </a:lnTo>
                    <a:lnTo>
                      <a:pt x="27" y="61"/>
                    </a:lnTo>
                    <a:lnTo>
                      <a:pt x="12" y="34"/>
                    </a:lnTo>
                    <a:lnTo>
                      <a:pt x="8" y="15"/>
                    </a:lnTo>
                    <a:lnTo>
                      <a:pt x="8" y="4"/>
                    </a:lnTo>
                    <a:lnTo>
                      <a:pt x="8" y="2"/>
                    </a:lnTo>
                    <a:lnTo>
                      <a:pt x="3" y="0"/>
                    </a:lnTo>
                    <a:lnTo>
                      <a:pt x="1"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Freeform 211"/>
              <p:cNvSpPr/>
              <p:nvPr/>
            </p:nvSpPr>
            <p:spPr bwMode="auto">
              <a:xfrm>
                <a:off x="6164263" y="5368925"/>
                <a:ext cx="50800" cy="41275"/>
              </a:xfrm>
              <a:custGeom>
                <a:avLst/>
                <a:gdLst>
                  <a:gd name="T0" fmla="*/ 2 w 127"/>
                  <a:gd name="T1" fmla="*/ 3 h 108"/>
                  <a:gd name="T2" fmla="*/ 0 w 127"/>
                  <a:gd name="T3" fmla="*/ 15 h 108"/>
                  <a:gd name="T4" fmla="*/ 4 w 127"/>
                  <a:gd name="T5" fmla="*/ 35 h 108"/>
                  <a:gd name="T6" fmla="*/ 22 w 127"/>
                  <a:gd name="T7" fmla="*/ 67 h 108"/>
                  <a:gd name="T8" fmla="*/ 60 w 127"/>
                  <a:gd name="T9" fmla="*/ 98 h 108"/>
                  <a:gd name="T10" fmla="*/ 94 w 127"/>
                  <a:gd name="T11" fmla="*/ 108 h 108"/>
                  <a:gd name="T12" fmla="*/ 116 w 127"/>
                  <a:gd name="T13" fmla="*/ 108 h 108"/>
                  <a:gd name="T14" fmla="*/ 126 w 127"/>
                  <a:gd name="T15" fmla="*/ 104 h 108"/>
                  <a:gd name="T16" fmla="*/ 127 w 127"/>
                  <a:gd name="T17" fmla="*/ 103 h 108"/>
                  <a:gd name="T18" fmla="*/ 126 w 127"/>
                  <a:gd name="T19" fmla="*/ 98 h 108"/>
                  <a:gd name="T20" fmla="*/ 124 w 127"/>
                  <a:gd name="T21" fmla="*/ 98 h 108"/>
                  <a:gd name="T22" fmla="*/ 114 w 127"/>
                  <a:gd name="T23" fmla="*/ 100 h 108"/>
                  <a:gd name="T24" fmla="*/ 95 w 127"/>
                  <a:gd name="T25" fmla="*/ 102 h 108"/>
                  <a:gd name="T26" fmla="*/ 64 w 127"/>
                  <a:gd name="T27" fmla="*/ 91 h 108"/>
                  <a:gd name="T28" fmla="*/ 28 w 127"/>
                  <a:gd name="T29" fmla="*/ 63 h 108"/>
                  <a:gd name="T30" fmla="*/ 11 w 127"/>
                  <a:gd name="T31" fmla="*/ 34 h 108"/>
                  <a:gd name="T32" fmla="*/ 7 w 127"/>
                  <a:gd name="T33" fmla="*/ 15 h 108"/>
                  <a:gd name="T34" fmla="*/ 8 w 127"/>
                  <a:gd name="T35" fmla="*/ 6 h 108"/>
                  <a:gd name="T36" fmla="*/ 8 w 127"/>
                  <a:gd name="T37" fmla="*/ 2 h 108"/>
                  <a:gd name="T38" fmla="*/ 3 w 127"/>
                  <a:gd name="T39" fmla="*/ 0 h 108"/>
                  <a:gd name="T40" fmla="*/ 2 w 127"/>
                  <a:gd name="T4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08">
                    <a:moveTo>
                      <a:pt x="2" y="3"/>
                    </a:moveTo>
                    <a:lnTo>
                      <a:pt x="0" y="15"/>
                    </a:lnTo>
                    <a:lnTo>
                      <a:pt x="4" y="35"/>
                    </a:lnTo>
                    <a:lnTo>
                      <a:pt x="22" y="67"/>
                    </a:lnTo>
                    <a:lnTo>
                      <a:pt x="60" y="98"/>
                    </a:lnTo>
                    <a:lnTo>
                      <a:pt x="94" y="108"/>
                    </a:lnTo>
                    <a:lnTo>
                      <a:pt x="116" y="108"/>
                    </a:lnTo>
                    <a:lnTo>
                      <a:pt x="126" y="104"/>
                    </a:lnTo>
                    <a:lnTo>
                      <a:pt x="127" y="103"/>
                    </a:lnTo>
                    <a:lnTo>
                      <a:pt x="126" y="98"/>
                    </a:lnTo>
                    <a:lnTo>
                      <a:pt x="124" y="98"/>
                    </a:lnTo>
                    <a:lnTo>
                      <a:pt x="114" y="100"/>
                    </a:lnTo>
                    <a:lnTo>
                      <a:pt x="95" y="102"/>
                    </a:lnTo>
                    <a:lnTo>
                      <a:pt x="64" y="91"/>
                    </a:lnTo>
                    <a:lnTo>
                      <a:pt x="28" y="63"/>
                    </a:lnTo>
                    <a:lnTo>
                      <a:pt x="11" y="34"/>
                    </a:lnTo>
                    <a:lnTo>
                      <a:pt x="7" y="15"/>
                    </a:lnTo>
                    <a:lnTo>
                      <a:pt x="8" y="6"/>
                    </a:lnTo>
                    <a:lnTo>
                      <a:pt x="8" y="2"/>
                    </a:lnTo>
                    <a:lnTo>
                      <a:pt x="3" y="0"/>
                    </a:lnTo>
                    <a:lnTo>
                      <a:pt x="2"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 name="Freeform 212"/>
              <p:cNvSpPr/>
              <p:nvPr/>
            </p:nvSpPr>
            <p:spPr bwMode="auto">
              <a:xfrm>
                <a:off x="6154738" y="5378450"/>
                <a:ext cx="50800" cy="42863"/>
              </a:xfrm>
              <a:custGeom>
                <a:avLst/>
                <a:gdLst>
                  <a:gd name="T0" fmla="*/ 1 w 128"/>
                  <a:gd name="T1" fmla="*/ 2 h 106"/>
                  <a:gd name="T2" fmla="*/ 0 w 128"/>
                  <a:gd name="T3" fmla="*/ 11 h 106"/>
                  <a:gd name="T4" fmla="*/ 5 w 128"/>
                  <a:gd name="T5" fmla="*/ 33 h 106"/>
                  <a:gd name="T6" fmla="*/ 23 w 128"/>
                  <a:gd name="T7" fmla="*/ 63 h 106"/>
                  <a:gd name="T8" fmla="*/ 61 w 128"/>
                  <a:gd name="T9" fmla="*/ 96 h 106"/>
                  <a:gd name="T10" fmla="*/ 94 w 128"/>
                  <a:gd name="T11" fmla="*/ 106 h 106"/>
                  <a:gd name="T12" fmla="*/ 115 w 128"/>
                  <a:gd name="T13" fmla="*/ 106 h 106"/>
                  <a:gd name="T14" fmla="*/ 125 w 128"/>
                  <a:gd name="T15" fmla="*/ 102 h 106"/>
                  <a:gd name="T16" fmla="*/ 128 w 128"/>
                  <a:gd name="T17" fmla="*/ 101 h 106"/>
                  <a:gd name="T18" fmla="*/ 127 w 128"/>
                  <a:gd name="T19" fmla="*/ 96 h 106"/>
                  <a:gd name="T20" fmla="*/ 123 w 128"/>
                  <a:gd name="T21" fmla="*/ 96 h 106"/>
                  <a:gd name="T22" fmla="*/ 115 w 128"/>
                  <a:gd name="T23" fmla="*/ 98 h 106"/>
                  <a:gd name="T24" fmla="*/ 96 w 128"/>
                  <a:gd name="T25" fmla="*/ 99 h 106"/>
                  <a:gd name="T26" fmla="*/ 65 w 128"/>
                  <a:gd name="T27" fmla="*/ 89 h 106"/>
                  <a:gd name="T28" fmla="*/ 28 w 128"/>
                  <a:gd name="T29" fmla="*/ 59 h 106"/>
                  <a:gd name="T30" fmla="*/ 11 w 128"/>
                  <a:gd name="T31" fmla="*/ 32 h 106"/>
                  <a:gd name="T32" fmla="*/ 8 w 128"/>
                  <a:gd name="T33" fmla="*/ 13 h 106"/>
                  <a:gd name="T34" fmla="*/ 8 w 128"/>
                  <a:gd name="T35" fmla="*/ 4 h 106"/>
                  <a:gd name="T36" fmla="*/ 8 w 128"/>
                  <a:gd name="T37" fmla="*/ 0 h 106"/>
                  <a:gd name="T38" fmla="*/ 2 w 128"/>
                  <a:gd name="T39" fmla="*/ 0 h 106"/>
                  <a:gd name="T40" fmla="*/ 1 w 128"/>
                  <a:gd name="T41" fmla="*/ 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06">
                    <a:moveTo>
                      <a:pt x="1" y="2"/>
                    </a:moveTo>
                    <a:lnTo>
                      <a:pt x="0" y="11"/>
                    </a:lnTo>
                    <a:lnTo>
                      <a:pt x="5" y="33"/>
                    </a:lnTo>
                    <a:lnTo>
                      <a:pt x="23" y="63"/>
                    </a:lnTo>
                    <a:lnTo>
                      <a:pt x="61" y="96"/>
                    </a:lnTo>
                    <a:lnTo>
                      <a:pt x="94" y="106"/>
                    </a:lnTo>
                    <a:lnTo>
                      <a:pt x="115" y="106"/>
                    </a:lnTo>
                    <a:lnTo>
                      <a:pt x="125" y="102"/>
                    </a:lnTo>
                    <a:lnTo>
                      <a:pt x="128" y="101"/>
                    </a:lnTo>
                    <a:lnTo>
                      <a:pt x="127" y="96"/>
                    </a:lnTo>
                    <a:lnTo>
                      <a:pt x="123" y="96"/>
                    </a:lnTo>
                    <a:lnTo>
                      <a:pt x="115" y="98"/>
                    </a:lnTo>
                    <a:lnTo>
                      <a:pt x="96" y="99"/>
                    </a:lnTo>
                    <a:lnTo>
                      <a:pt x="65" y="89"/>
                    </a:lnTo>
                    <a:lnTo>
                      <a:pt x="28" y="59"/>
                    </a:lnTo>
                    <a:lnTo>
                      <a:pt x="11" y="32"/>
                    </a:lnTo>
                    <a:lnTo>
                      <a:pt x="8" y="13"/>
                    </a:lnTo>
                    <a:lnTo>
                      <a:pt x="8" y="4"/>
                    </a:lnTo>
                    <a:lnTo>
                      <a:pt x="8" y="0"/>
                    </a:lnTo>
                    <a:lnTo>
                      <a:pt x="2" y="0"/>
                    </a:lnTo>
                    <a:lnTo>
                      <a:pt x="1"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 name="Freeform 213"/>
              <p:cNvSpPr/>
              <p:nvPr/>
            </p:nvSpPr>
            <p:spPr bwMode="auto">
              <a:xfrm>
                <a:off x="6080125" y="5446713"/>
                <a:ext cx="61913" cy="53975"/>
              </a:xfrm>
              <a:custGeom>
                <a:avLst/>
                <a:gdLst>
                  <a:gd name="T0" fmla="*/ 2 w 154"/>
                  <a:gd name="T1" fmla="*/ 3 h 137"/>
                  <a:gd name="T2" fmla="*/ 0 w 154"/>
                  <a:gd name="T3" fmla="*/ 16 h 137"/>
                  <a:gd name="T4" fmla="*/ 4 w 154"/>
                  <a:gd name="T5" fmla="*/ 43 h 137"/>
                  <a:gd name="T6" fmla="*/ 15 w 154"/>
                  <a:gd name="T7" fmla="*/ 70 h 137"/>
                  <a:gd name="T8" fmla="*/ 34 w 154"/>
                  <a:gd name="T9" fmla="*/ 94 h 137"/>
                  <a:gd name="T10" fmla="*/ 57 w 154"/>
                  <a:gd name="T11" fmla="*/ 114 h 137"/>
                  <a:gd name="T12" fmla="*/ 83 w 154"/>
                  <a:gd name="T13" fmla="*/ 129 h 137"/>
                  <a:gd name="T14" fmla="*/ 111 w 154"/>
                  <a:gd name="T15" fmla="*/ 137 h 137"/>
                  <a:gd name="T16" fmla="*/ 139 w 154"/>
                  <a:gd name="T17" fmla="*/ 135 h 137"/>
                  <a:gd name="T18" fmla="*/ 151 w 154"/>
                  <a:gd name="T19" fmla="*/ 131 h 137"/>
                  <a:gd name="T20" fmla="*/ 154 w 154"/>
                  <a:gd name="T21" fmla="*/ 129 h 137"/>
                  <a:gd name="T22" fmla="*/ 153 w 154"/>
                  <a:gd name="T23" fmla="*/ 124 h 137"/>
                  <a:gd name="T24" fmla="*/ 149 w 154"/>
                  <a:gd name="T25" fmla="*/ 125 h 137"/>
                  <a:gd name="T26" fmla="*/ 137 w 154"/>
                  <a:gd name="T27" fmla="*/ 129 h 137"/>
                  <a:gd name="T28" fmla="*/ 111 w 154"/>
                  <a:gd name="T29" fmla="*/ 129 h 137"/>
                  <a:gd name="T30" fmla="*/ 85 w 154"/>
                  <a:gd name="T31" fmla="*/ 122 h 137"/>
                  <a:gd name="T32" fmla="*/ 61 w 154"/>
                  <a:gd name="T33" fmla="*/ 108 h 137"/>
                  <a:gd name="T34" fmla="*/ 39 w 154"/>
                  <a:gd name="T35" fmla="*/ 90 h 137"/>
                  <a:gd name="T36" fmla="*/ 21 w 154"/>
                  <a:gd name="T37" fmla="*/ 67 h 137"/>
                  <a:gd name="T38" fmla="*/ 10 w 154"/>
                  <a:gd name="T39" fmla="*/ 42 h 137"/>
                  <a:gd name="T40" fmla="*/ 8 w 154"/>
                  <a:gd name="T41" fmla="*/ 17 h 137"/>
                  <a:gd name="T42" fmla="*/ 10 w 154"/>
                  <a:gd name="T43" fmla="*/ 4 h 137"/>
                  <a:gd name="T44" fmla="*/ 9 w 154"/>
                  <a:gd name="T45" fmla="*/ 2 h 137"/>
                  <a:gd name="T46" fmla="*/ 4 w 154"/>
                  <a:gd name="T47" fmla="*/ 0 h 137"/>
                  <a:gd name="T48" fmla="*/ 2 w 154"/>
                  <a:gd name="T49" fmla="*/ 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37">
                    <a:moveTo>
                      <a:pt x="2" y="3"/>
                    </a:moveTo>
                    <a:lnTo>
                      <a:pt x="0" y="16"/>
                    </a:lnTo>
                    <a:lnTo>
                      <a:pt x="4" y="43"/>
                    </a:lnTo>
                    <a:lnTo>
                      <a:pt x="15" y="70"/>
                    </a:lnTo>
                    <a:lnTo>
                      <a:pt x="34" y="94"/>
                    </a:lnTo>
                    <a:lnTo>
                      <a:pt x="57" y="114"/>
                    </a:lnTo>
                    <a:lnTo>
                      <a:pt x="83" y="129"/>
                    </a:lnTo>
                    <a:lnTo>
                      <a:pt x="111" y="137"/>
                    </a:lnTo>
                    <a:lnTo>
                      <a:pt x="139" y="135"/>
                    </a:lnTo>
                    <a:lnTo>
                      <a:pt x="151" y="131"/>
                    </a:lnTo>
                    <a:lnTo>
                      <a:pt x="154" y="129"/>
                    </a:lnTo>
                    <a:lnTo>
                      <a:pt x="153" y="124"/>
                    </a:lnTo>
                    <a:lnTo>
                      <a:pt x="149" y="125"/>
                    </a:lnTo>
                    <a:lnTo>
                      <a:pt x="137" y="129"/>
                    </a:lnTo>
                    <a:lnTo>
                      <a:pt x="111" y="129"/>
                    </a:lnTo>
                    <a:lnTo>
                      <a:pt x="85" y="122"/>
                    </a:lnTo>
                    <a:lnTo>
                      <a:pt x="61" y="108"/>
                    </a:lnTo>
                    <a:lnTo>
                      <a:pt x="39" y="90"/>
                    </a:lnTo>
                    <a:lnTo>
                      <a:pt x="21" y="67"/>
                    </a:lnTo>
                    <a:lnTo>
                      <a:pt x="10" y="42"/>
                    </a:lnTo>
                    <a:lnTo>
                      <a:pt x="8" y="17"/>
                    </a:lnTo>
                    <a:lnTo>
                      <a:pt x="10" y="4"/>
                    </a:lnTo>
                    <a:lnTo>
                      <a:pt x="9" y="2"/>
                    </a:lnTo>
                    <a:lnTo>
                      <a:pt x="4" y="0"/>
                    </a:lnTo>
                    <a:lnTo>
                      <a:pt x="2"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 name="Freeform 214"/>
              <p:cNvSpPr/>
              <p:nvPr/>
            </p:nvSpPr>
            <p:spPr bwMode="auto">
              <a:xfrm>
                <a:off x="6070600" y="5456238"/>
                <a:ext cx="61913" cy="53975"/>
              </a:xfrm>
              <a:custGeom>
                <a:avLst/>
                <a:gdLst>
                  <a:gd name="T0" fmla="*/ 2 w 153"/>
                  <a:gd name="T1" fmla="*/ 2 h 137"/>
                  <a:gd name="T2" fmla="*/ 0 w 153"/>
                  <a:gd name="T3" fmla="*/ 17 h 137"/>
                  <a:gd name="T4" fmla="*/ 2 w 153"/>
                  <a:gd name="T5" fmla="*/ 44 h 137"/>
                  <a:gd name="T6" fmla="*/ 14 w 153"/>
                  <a:gd name="T7" fmla="*/ 71 h 137"/>
                  <a:gd name="T8" fmla="*/ 32 w 153"/>
                  <a:gd name="T9" fmla="*/ 96 h 137"/>
                  <a:gd name="T10" fmla="*/ 56 w 153"/>
                  <a:gd name="T11" fmla="*/ 115 h 137"/>
                  <a:gd name="T12" fmla="*/ 81 w 153"/>
                  <a:gd name="T13" fmla="*/ 129 h 137"/>
                  <a:gd name="T14" fmla="*/ 110 w 153"/>
                  <a:gd name="T15" fmla="*/ 137 h 137"/>
                  <a:gd name="T16" fmla="*/ 137 w 153"/>
                  <a:gd name="T17" fmla="*/ 136 h 137"/>
                  <a:gd name="T18" fmla="*/ 151 w 153"/>
                  <a:gd name="T19" fmla="*/ 131 h 137"/>
                  <a:gd name="T20" fmla="*/ 153 w 153"/>
                  <a:gd name="T21" fmla="*/ 129 h 137"/>
                  <a:gd name="T22" fmla="*/ 151 w 153"/>
                  <a:gd name="T23" fmla="*/ 124 h 137"/>
                  <a:gd name="T24" fmla="*/ 149 w 153"/>
                  <a:gd name="T25" fmla="*/ 124 h 137"/>
                  <a:gd name="T26" fmla="*/ 137 w 153"/>
                  <a:gd name="T27" fmla="*/ 129 h 137"/>
                  <a:gd name="T28" fmla="*/ 110 w 153"/>
                  <a:gd name="T29" fmla="*/ 129 h 137"/>
                  <a:gd name="T30" fmla="*/ 84 w 153"/>
                  <a:gd name="T31" fmla="*/ 123 h 137"/>
                  <a:gd name="T32" fmla="*/ 59 w 153"/>
                  <a:gd name="T33" fmla="*/ 110 h 137"/>
                  <a:gd name="T34" fmla="*/ 37 w 153"/>
                  <a:gd name="T35" fmla="*/ 90 h 137"/>
                  <a:gd name="T36" fmla="*/ 21 w 153"/>
                  <a:gd name="T37" fmla="*/ 68 h 137"/>
                  <a:gd name="T38" fmla="*/ 9 w 153"/>
                  <a:gd name="T39" fmla="*/ 43 h 137"/>
                  <a:gd name="T40" fmla="*/ 6 w 153"/>
                  <a:gd name="T41" fmla="*/ 17 h 137"/>
                  <a:gd name="T42" fmla="*/ 9 w 153"/>
                  <a:gd name="T43" fmla="*/ 4 h 137"/>
                  <a:gd name="T44" fmla="*/ 9 w 153"/>
                  <a:gd name="T45" fmla="*/ 1 h 137"/>
                  <a:gd name="T46" fmla="*/ 4 w 153"/>
                  <a:gd name="T47" fmla="*/ 0 h 137"/>
                  <a:gd name="T48" fmla="*/ 2 w 153"/>
                  <a:gd name="T49" fmla="*/ 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3" h="137">
                    <a:moveTo>
                      <a:pt x="2" y="2"/>
                    </a:moveTo>
                    <a:lnTo>
                      <a:pt x="0" y="17"/>
                    </a:lnTo>
                    <a:lnTo>
                      <a:pt x="2" y="44"/>
                    </a:lnTo>
                    <a:lnTo>
                      <a:pt x="14" y="71"/>
                    </a:lnTo>
                    <a:lnTo>
                      <a:pt x="32" y="96"/>
                    </a:lnTo>
                    <a:lnTo>
                      <a:pt x="56" y="115"/>
                    </a:lnTo>
                    <a:lnTo>
                      <a:pt x="81" y="129"/>
                    </a:lnTo>
                    <a:lnTo>
                      <a:pt x="110" y="137"/>
                    </a:lnTo>
                    <a:lnTo>
                      <a:pt x="137" y="136"/>
                    </a:lnTo>
                    <a:lnTo>
                      <a:pt x="151" y="131"/>
                    </a:lnTo>
                    <a:lnTo>
                      <a:pt x="153" y="129"/>
                    </a:lnTo>
                    <a:lnTo>
                      <a:pt x="151" y="124"/>
                    </a:lnTo>
                    <a:lnTo>
                      <a:pt x="149" y="124"/>
                    </a:lnTo>
                    <a:lnTo>
                      <a:pt x="137" y="129"/>
                    </a:lnTo>
                    <a:lnTo>
                      <a:pt x="110" y="129"/>
                    </a:lnTo>
                    <a:lnTo>
                      <a:pt x="84" y="123"/>
                    </a:lnTo>
                    <a:lnTo>
                      <a:pt x="59" y="110"/>
                    </a:lnTo>
                    <a:lnTo>
                      <a:pt x="37" y="90"/>
                    </a:lnTo>
                    <a:lnTo>
                      <a:pt x="21" y="68"/>
                    </a:lnTo>
                    <a:lnTo>
                      <a:pt x="9" y="43"/>
                    </a:lnTo>
                    <a:lnTo>
                      <a:pt x="6" y="17"/>
                    </a:lnTo>
                    <a:lnTo>
                      <a:pt x="9" y="4"/>
                    </a:lnTo>
                    <a:lnTo>
                      <a:pt x="9" y="1"/>
                    </a:lnTo>
                    <a:lnTo>
                      <a:pt x="4" y="0"/>
                    </a:lnTo>
                    <a:lnTo>
                      <a:pt x="2"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 name="Freeform 215"/>
              <p:cNvSpPr/>
              <p:nvPr/>
            </p:nvSpPr>
            <p:spPr bwMode="auto">
              <a:xfrm>
                <a:off x="6062663" y="5465763"/>
                <a:ext cx="60325" cy="53975"/>
              </a:xfrm>
              <a:custGeom>
                <a:avLst/>
                <a:gdLst>
                  <a:gd name="T0" fmla="*/ 4 w 155"/>
                  <a:gd name="T1" fmla="*/ 3 h 138"/>
                  <a:gd name="T2" fmla="*/ 0 w 155"/>
                  <a:gd name="T3" fmla="*/ 17 h 138"/>
                  <a:gd name="T4" fmla="*/ 3 w 155"/>
                  <a:gd name="T5" fmla="*/ 46 h 138"/>
                  <a:gd name="T6" fmla="*/ 15 w 155"/>
                  <a:gd name="T7" fmla="*/ 73 h 138"/>
                  <a:gd name="T8" fmla="*/ 33 w 155"/>
                  <a:gd name="T9" fmla="*/ 98 h 138"/>
                  <a:gd name="T10" fmla="*/ 55 w 155"/>
                  <a:gd name="T11" fmla="*/ 117 h 138"/>
                  <a:gd name="T12" fmla="*/ 82 w 155"/>
                  <a:gd name="T13" fmla="*/ 131 h 138"/>
                  <a:gd name="T14" fmla="*/ 111 w 155"/>
                  <a:gd name="T15" fmla="*/ 138 h 138"/>
                  <a:gd name="T16" fmla="*/ 139 w 155"/>
                  <a:gd name="T17" fmla="*/ 136 h 138"/>
                  <a:gd name="T18" fmla="*/ 152 w 155"/>
                  <a:gd name="T19" fmla="*/ 131 h 138"/>
                  <a:gd name="T20" fmla="*/ 155 w 155"/>
                  <a:gd name="T21" fmla="*/ 129 h 138"/>
                  <a:gd name="T22" fmla="*/ 153 w 155"/>
                  <a:gd name="T23" fmla="*/ 124 h 138"/>
                  <a:gd name="T24" fmla="*/ 151 w 155"/>
                  <a:gd name="T25" fmla="*/ 125 h 138"/>
                  <a:gd name="T26" fmla="*/ 138 w 155"/>
                  <a:gd name="T27" fmla="*/ 129 h 138"/>
                  <a:gd name="T28" fmla="*/ 111 w 155"/>
                  <a:gd name="T29" fmla="*/ 131 h 138"/>
                  <a:gd name="T30" fmla="*/ 85 w 155"/>
                  <a:gd name="T31" fmla="*/ 125 h 138"/>
                  <a:gd name="T32" fmla="*/ 60 w 155"/>
                  <a:gd name="T33" fmla="*/ 112 h 138"/>
                  <a:gd name="T34" fmla="*/ 38 w 155"/>
                  <a:gd name="T35" fmla="*/ 92 h 138"/>
                  <a:gd name="T36" fmla="*/ 21 w 155"/>
                  <a:gd name="T37" fmla="*/ 70 h 138"/>
                  <a:gd name="T38" fmla="*/ 11 w 155"/>
                  <a:gd name="T39" fmla="*/ 44 h 138"/>
                  <a:gd name="T40" fmla="*/ 8 w 155"/>
                  <a:gd name="T41" fmla="*/ 17 h 138"/>
                  <a:gd name="T42" fmla="*/ 11 w 155"/>
                  <a:gd name="T43" fmla="*/ 4 h 138"/>
                  <a:gd name="T44" fmla="*/ 11 w 155"/>
                  <a:gd name="T45" fmla="*/ 2 h 138"/>
                  <a:gd name="T46" fmla="*/ 6 w 155"/>
                  <a:gd name="T47" fmla="*/ 0 h 138"/>
                  <a:gd name="T48" fmla="*/ 4 w 155"/>
                  <a:gd name="T49" fmla="*/ 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5" h="138">
                    <a:moveTo>
                      <a:pt x="4" y="3"/>
                    </a:moveTo>
                    <a:lnTo>
                      <a:pt x="0" y="17"/>
                    </a:lnTo>
                    <a:lnTo>
                      <a:pt x="3" y="46"/>
                    </a:lnTo>
                    <a:lnTo>
                      <a:pt x="15" y="73"/>
                    </a:lnTo>
                    <a:lnTo>
                      <a:pt x="33" y="98"/>
                    </a:lnTo>
                    <a:lnTo>
                      <a:pt x="55" y="117"/>
                    </a:lnTo>
                    <a:lnTo>
                      <a:pt x="82" y="131"/>
                    </a:lnTo>
                    <a:lnTo>
                      <a:pt x="111" y="138"/>
                    </a:lnTo>
                    <a:lnTo>
                      <a:pt x="139" y="136"/>
                    </a:lnTo>
                    <a:lnTo>
                      <a:pt x="152" y="131"/>
                    </a:lnTo>
                    <a:lnTo>
                      <a:pt x="155" y="129"/>
                    </a:lnTo>
                    <a:lnTo>
                      <a:pt x="153" y="124"/>
                    </a:lnTo>
                    <a:lnTo>
                      <a:pt x="151" y="125"/>
                    </a:lnTo>
                    <a:lnTo>
                      <a:pt x="138" y="129"/>
                    </a:lnTo>
                    <a:lnTo>
                      <a:pt x="111" y="131"/>
                    </a:lnTo>
                    <a:lnTo>
                      <a:pt x="85" y="125"/>
                    </a:lnTo>
                    <a:lnTo>
                      <a:pt x="60" y="112"/>
                    </a:lnTo>
                    <a:lnTo>
                      <a:pt x="38" y="92"/>
                    </a:lnTo>
                    <a:lnTo>
                      <a:pt x="21" y="70"/>
                    </a:lnTo>
                    <a:lnTo>
                      <a:pt x="11" y="44"/>
                    </a:lnTo>
                    <a:lnTo>
                      <a:pt x="8" y="17"/>
                    </a:lnTo>
                    <a:lnTo>
                      <a:pt x="11" y="4"/>
                    </a:lnTo>
                    <a:lnTo>
                      <a:pt x="11" y="2"/>
                    </a:lnTo>
                    <a:lnTo>
                      <a:pt x="6" y="0"/>
                    </a:lnTo>
                    <a:lnTo>
                      <a:pt x="4"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 name="Freeform 216"/>
              <p:cNvSpPr/>
              <p:nvPr/>
            </p:nvSpPr>
            <p:spPr bwMode="auto">
              <a:xfrm>
                <a:off x="6053138" y="5475288"/>
                <a:ext cx="61913" cy="53975"/>
              </a:xfrm>
              <a:custGeom>
                <a:avLst/>
                <a:gdLst>
                  <a:gd name="T0" fmla="*/ 4 w 155"/>
                  <a:gd name="T1" fmla="*/ 2 h 138"/>
                  <a:gd name="T2" fmla="*/ 0 w 155"/>
                  <a:gd name="T3" fmla="*/ 17 h 138"/>
                  <a:gd name="T4" fmla="*/ 3 w 155"/>
                  <a:gd name="T5" fmla="*/ 46 h 138"/>
                  <a:gd name="T6" fmla="*/ 13 w 155"/>
                  <a:gd name="T7" fmla="*/ 74 h 138"/>
                  <a:gd name="T8" fmla="*/ 32 w 155"/>
                  <a:gd name="T9" fmla="*/ 98 h 138"/>
                  <a:gd name="T10" fmla="*/ 54 w 155"/>
                  <a:gd name="T11" fmla="*/ 118 h 138"/>
                  <a:gd name="T12" fmla="*/ 81 w 155"/>
                  <a:gd name="T13" fmla="*/ 132 h 138"/>
                  <a:gd name="T14" fmla="*/ 109 w 155"/>
                  <a:gd name="T15" fmla="*/ 138 h 138"/>
                  <a:gd name="T16" fmla="*/ 138 w 155"/>
                  <a:gd name="T17" fmla="*/ 137 h 138"/>
                  <a:gd name="T18" fmla="*/ 152 w 155"/>
                  <a:gd name="T19" fmla="*/ 132 h 138"/>
                  <a:gd name="T20" fmla="*/ 155 w 155"/>
                  <a:gd name="T21" fmla="*/ 129 h 138"/>
                  <a:gd name="T22" fmla="*/ 153 w 155"/>
                  <a:gd name="T23" fmla="*/ 124 h 138"/>
                  <a:gd name="T24" fmla="*/ 149 w 155"/>
                  <a:gd name="T25" fmla="*/ 124 h 138"/>
                  <a:gd name="T26" fmla="*/ 137 w 155"/>
                  <a:gd name="T27" fmla="*/ 129 h 138"/>
                  <a:gd name="T28" fmla="*/ 109 w 155"/>
                  <a:gd name="T29" fmla="*/ 131 h 138"/>
                  <a:gd name="T30" fmla="*/ 83 w 155"/>
                  <a:gd name="T31" fmla="*/ 125 h 138"/>
                  <a:gd name="T32" fmla="*/ 57 w 155"/>
                  <a:gd name="T33" fmla="*/ 111 h 138"/>
                  <a:gd name="T34" fmla="*/ 37 w 155"/>
                  <a:gd name="T35" fmla="*/ 93 h 138"/>
                  <a:gd name="T36" fmla="*/ 20 w 155"/>
                  <a:gd name="T37" fmla="*/ 70 h 138"/>
                  <a:gd name="T38" fmla="*/ 9 w 155"/>
                  <a:gd name="T39" fmla="*/ 45 h 138"/>
                  <a:gd name="T40" fmla="*/ 8 w 155"/>
                  <a:gd name="T41" fmla="*/ 18 h 138"/>
                  <a:gd name="T42" fmla="*/ 11 w 155"/>
                  <a:gd name="T43" fmla="*/ 4 h 138"/>
                  <a:gd name="T44" fmla="*/ 11 w 155"/>
                  <a:gd name="T45" fmla="*/ 1 h 138"/>
                  <a:gd name="T46" fmla="*/ 6 w 155"/>
                  <a:gd name="T47" fmla="*/ 0 h 138"/>
                  <a:gd name="T48" fmla="*/ 4 w 155"/>
                  <a:gd name="T4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5" h="138">
                    <a:moveTo>
                      <a:pt x="4" y="2"/>
                    </a:moveTo>
                    <a:lnTo>
                      <a:pt x="0" y="17"/>
                    </a:lnTo>
                    <a:lnTo>
                      <a:pt x="3" y="46"/>
                    </a:lnTo>
                    <a:lnTo>
                      <a:pt x="13" y="74"/>
                    </a:lnTo>
                    <a:lnTo>
                      <a:pt x="32" y="98"/>
                    </a:lnTo>
                    <a:lnTo>
                      <a:pt x="54" y="118"/>
                    </a:lnTo>
                    <a:lnTo>
                      <a:pt x="81" y="132"/>
                    </a:lnTo>
                    <a:lnTo>
                      <a:pt x="109" y="138"/>
                    </a:lnTo>
                    <a:lnTo>
                      <a:pt x="138" y="137"/>
                    </a:lnTo>
                    <a:lnTo>
                      <a:pt x="152" y="132"/>
                    </a:lnTo>
                    <a:lnTo>
                      <a:pt x="155" y="129"/>
                    </a:lnTo>
                    <a:lnTo>
                      <a:pt x="153" y="124"/>
                    </a:lnTo>
                    <a:lnTo>
                      <a:pt x="149" y="124"/>
                    </a:lnTo>
                    <a:lnTo>
                      <a:pt x="137" y="129"/>
                    </a:lnTo>
                    <a:lnTo>
                      <a:pt x="109" y="131"/>
                    </a:lnTo>
                    <a:lnTo>
                      <a:pt x="83" y="125"/>
                    </a:lnTo>
                    <a:lnTo>
                      <a:pt x="57" y="111"/>
                    </a:lnTo>
                    <a:lnTo>
                      <a:pt x="37" y="93"/>
                    </a:lnTo>
                    <a:lnTo>
                      <a:pt x="20" y="70"/>
                    </a:lnTo>
                    <a:lnTo>
                      <a:pt x="9" y="45"/>
                    </a:lnTo>
                    <a:lnTo>
                      <a:pt x="8" y="18"/>
                    </a:lnTo>
                    <a:lnTo>
                      <a:pt x="11" y="4"/>
                    </a:lnTo>
                    <a:lnTo>
                      <a:pt x="11" y="1"/>
                    </a:lnTo>
                    <a:lnTo>
                      <a:pt x="6" y="0"/>
                    </a:lnTo>
                    <a:lnTo>
                      <a:pt x="4"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 name="Freeform 217"/>
              <p:cNvSpPr/>
              <p:nvPr/>
            </p:nvSpPr>
            <p:spPr bwMode="auto">
              <a:xfrm>
                <a:off x="6213475" y="4822825"/>
                <a:ext cx="506413" cy="550863"/>
              </a:xfrm>
              <a:custGeom>
                <a:avLst/>
                <a:gdLst>
                  <a:gd name="T0" fmla="*/ 45 w 1274"/>
                  <a:gd name="T1" fmla="*/ 1387 h 1387"/>
                  <a:gd name="T2" fmla="*/ 34 w 1274"/>
                  <a:gd name="T3" fmla="*/ 1385 h 1387"/>
                  <a:gd name="T4" fmla="*/ 10 w 1274"/>
                  <a:gd name="T5" fmla="*/ 1376 h 1387"/>
                  <a:gd name="T6" fmla="*/ 0 w 1274"/>
                  <a:gd name="T7" fmla="*/ 1369 h 1387"/>
                  <a:gd name="T8" fmla="*/ 1274 w 1274"/>
                  <a:gd name="T9" fmla="*/ 0 h 1387"/>
                  <a:gd name="T10" fmla="*/ 901 w 1274"/>
                  <a:gd name="T11" fmla="*/ 424 h 1387"/>
                  <a:gd name="T12" fmla="*/ 45 w 1274"/>
                  <a:gd name="T13" fmla="*/ 1387 h 1387"/>
                </a:gdLst>
                <a:ahLst/>
                <a:cxnLst>
                  <a:cxn ang="0">
                    <a:pos x="T0" y="T1"/>
                  </a:cxn>
                  <a:cxn ang="0">
                    <a:pos x="T2" y="T3"/>
                  </a:cxn>
                  <a:cxn ang="0">
                    <a:pos x="T4" y="T5"/>
                  </a:cxn>
                  <a:cxn ang="0">
                    <a:pos x="T6" y="T7"/>
                  </a:cxn>
                  <a:cxn ang="0">
                    <a:pos x="T8" y="T9"/>
                  </a:cxn>
                  <a:cxn ang="0">
                    <a:pos x="T10" y="T11"/>
                  </a:cxn>
                  <a:cxn ang="0">
                    <a:pos x="T12" y="T13"/>
                  </a:cxn>
                </a:cxnLst>
                <a:rect l="0" t="0" r="r" b="b"/>
                <a:pathLst>
                  <a:path w="1274" h="1387">
                    <a:moveTo>
                      <a:pt x="45" y="1387"/>
                    </a:moveTo>
                    <a:lnTo>
                      <a:pt x="34" y="1385"/>
                    </a:lnTo>
                    <a:lnTo>
                      <a:pt x="10" y="1376"/>
                    </a:lnTo>
                    <a:lnTo>
                      <a:pt x="0" y="1369"/>
                    </a:lnTo>
                    <a:lnTo>
                      <a:pt x="1274" y="0"/>
                    </a:lnTo>
                    <a:lnTo>
                      <a:pt x="901" y="424"/>
                    </a:lnTo>
                    <a:lnTo>
                      <a:pt x="45" y="1387"/>
                    </a:lnTo>
                    <a:close/>
                  </a:path>
                </a:pathLst>
              </a:custGeom>
              <a:solidFill>
                <a:srgbClr val="273A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1" name="Freeform 218"/>
              <p:cNvSpPr/>
              <p:nvPr/>
            </p:nvSpPr>
            <p:spPr bwMode="auto">
              <a:xfrm>
                <a:off x="6045200" y="5519738"/>
                <a:ext cx="47625" cy="33338"/>
              </a:xfrm>
              <a:custGeom>
                <a:avLst/>
                <a:gdLst>
                  <a:gd name="T0" fmla="*/ 35 w 118"/>
                  <a:gd name="T1" fmla="*/ 87 h 87"/>
                  <a:gd name="T2" fmla="*/ 19 w 118"/>
                  <a:gd name="T3" fmla="*/ 86 h 87"/>
                  <a:gd name="T4" fmla="*/ 1 w 118"/>
                  <a:gd name="T5" fmla="*/ 74 h 87"/>
                  <a:gd name="T6" fmla="*/ 0 w 118"/>
                  <a:gd name="T7" fmla="*/ 71 h 87"/>
                  <a:gd name="T8" fmla="*/ 66 w 118"/>
                  <a:gd name="T9" fmla="*/ 0 h 87"/>
                  <a:gd name="T10" fmla="*/ 78 w 118"/>
                  <a:gd name="T11" fmla="*/ 9 h 87"/>
                  <a:gd name="T12" fmla="*/ 104 w 118"/>
                  <a:gd name="T13" fmla="*/ 22 h 87"/>
                  <a:gd name="T14" fmla="*/ 118 w 118"/>
                  <a:gd name="T15" fmla="*/ 26 h 87"/>
                  <a:gd name="T16" fmla="*/ 86 w 118"/>
                  <a:gd name="T17" fmla="*/ 60 h 87"/>
                  <a:gd name="T18" fmla="*/ 74 w 118"/>
                  <a:gd name="T19" fmla="*/ 71 h 87"/>
                  <a:gd name="T20" fmla="*/ 63 w 118"/>
                  <a:gd name="T21" fmla="*/ 79 h 87"/>
                  <a:gd name="T22" fmla="*/ 43 w 118"/>
                  <a:gd name="T23" fmla="*/ 87 h 87"/>
                  <a:gd name="T24" fmla="*/ 35 w 118"/>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87">
                    <a:moveTo>
                      <a:pt x="35" y="87"/>
                    </a:moveTo>
                    <a:lnTo>
                      <a:pt x="19" y="86"/>
                    </a:lnTo>
                    <a:lnTo>
                      <a:pt x="1" y="74"/>
                    </a:lnTo>
                    <a:lnTo>
                      <a:pt x="0" y="71"/>
                    </a:lnTo>
                    <a:lnTo>
                      <a:pt x="66" y="0"/>
                    </a:lnTo>
                    <a:lnTo>
                      <a:pt x="78" y="9"/>
                    </a:lnTo>
                    <a:lnTo>
                      <a:pt x="104" y="22"/>
                    </a:lnTo>
                    <a:lnTo>
                      <a:pt x="118" y="26"/>
                    </a:lnTo>
                    <a:lnTo>
                      <a:pt x="86" y="60"/>
                    </a:lnTo>
                    <a:lnTo>
                      <a:pt x="74" y="71"/>
                    </a:lnTo>
                    <a:lnTo>
                      <a:pt x="63" y="79"/>
                    </a:lnTo>
                    <a:lnTo>
                      <a:pt x="43" y="87"/>
                    </a:lnTo>
                    <a:lnTo>
                      <a:pt x="35" y="87"/>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2" name="Freeform 219"/>
              <p:cNvSpPr/>
              <p:nvPr/>
            </p:nvSpPr>
            <p:spPr bwMode="auto">
              <a:xfrm>
                <a:off x="6073775" y="5508625"/>
                <a:ext cx="26988" cy="17463"/>
              </a:xfrm>
              <a:custGeom>
                <a:avLst/>
                <a:gdLst>
                  <a:gd name="T0" fmla="*/ 53 w 70"/>
                  <a:gd name="T1" fmla="*/ 44 h 44"/>
                  <a:gd name="T2" fmla="*/ 39 w 70"/>
                  <a:gd name="T3" fmla="*/ 41 h 44"/>
                  <a:gd name="T4" fmla="*/ 13 w 70"/>
                  <a:gd name="T5" fmla="*/ 28 h 44"/>
                  <a:gd name="T6" fmla="*/ 0 w 70"/>
                  <a:gd name="T7" fmla="*/ 20 h 44"/>
                  <a:gd name="T8" fmla="*/ 18 w 70"/>
                  <a:gd name="T9" fmla="*/ 0 h 44"/>
                  <a:gd name="T10" fmla="*/ 31 w 70"/>
                  <a:gd name="T11" fmla="*/ 9 h 44"/>
                  <a:gd name="T12" fmla="*/ 57 w 70"/>
                  <a:gd name="T13" fmla="*/ 22 h 44"/>
                  <a:gd name="T14" fmla="*/ 70 w 70"/>
                  <a:gd name="T15" fmla="*/ 25 h 44"/>
                  <a:gd name="T16" fmla="*/ 62 w 70"/>
                  <a:gd name="T17" fmla="*/ 35 h 44"/>
                  <a:gd name="T18" fmla="*/ 53 w 70"/>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4">
                    <a:moveTo>
                      <a:pt x="53" y="44"/>
                    </a:moveTo>
                    <a:lnTo>
                      <a:pt x="39" y="41"/>
                    </a:lnTo>
                    <a:lnTo>
                      <a:pt x="13" y="28"/>
                    </a:lnTo>
                    <a:lnTo>
                      <a:pt x="0" y="20"/>
                    </a:lnTo>
                    <a:lnTo>
                      <a:pt x="18" y="0"/>
                    </a:lnTo>
                    <a:lnTo>
                      <a:pt x="31" y="9"/>
                    </a:lnTo>
                    <a:lnTo>
                      <a:pt x="57" y="22"/>
                    </a:lnTo>
                    <a:lnTo>
                      <a:pt x="70" y="25"/>
                    </a:lnTo>
                    <a:lnTo>
                      <a:pt x="62" y="35"/>
                    </a:lnTo>
                    <a:lnTo>
                      <a:pt x="53" y="44"/>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3" name="Freeform 220"/>
              <p:cNvSpPr/>
              <p:nvPr/>
            </p:nvSpPr>
            <p:spPr bwMode="auto">
              <a:xfrm>
                <a:off x="6083300" y="5499100"/>
                <a:ext cx="26988" cy="17463"/>
              </a:xfrm>
              <a:custGeom>
                <a:avLst/>
                <a:gdLst>
                  <a:gd name="T0" fmla="*/ 53 w 70"/>
                  <a:gd name="T1" fmla="*/ 44 h 44"/>
                  <a:gd name="T2" fmla="*/ 39 w 70"/>
                  <a:gd name="T3" fmla="*/ 40 h 44"/>
                  <a:gd name="T4" fmla="*/ 13 w 70"/>
                  <a:gd name="T5" fmla="*/ 28 h 44"/>
                  <a:gd name="T6" fmla="*/ 0 w 70"/>
                  <a:gd name="T7" fmla="*/ 19 h 44"/>
                  <a:gd name="T8" fmla="*/ 20 w 70"/>
                  <a:gd name="T9" fmla="*/ 0 h 44"/>
                  <a:gd name="T10" fmla="*/ 31 w 70"/>
                  <a:gd name="T11" fmla="*/ 8 h 44"/>
                  <a:gd name="T12" fmla="*/ 57 w 70"/>
                  <a:gd name="T13" fmla="*/ 21 h 44"/>
                  <a:gd name="T14" fmla="*/ 70 w 70"/>
                  <a:gd name="T15" fmla="*/ 25 h 44"/>
                  <a:gd name="T16" fmla="*/ 61 w 70"/>
                  <a:gd name="T17" fmla="*/ 35 h 44"/>
                  <a:gd name="T18" fmla="*/ 53 w 70"/>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4">
                    <a:moveTo>
                      <a:pt x="53" y="44"/>
                    </a:moveTo>
                    <a:lnTo>
                      <a:pt x="39" y="40"/>
                    </a:lnTo>
                    <a:lnTo>
                      <a:pt x="13" y="28"/>
                    </a:lnTo>
                    <a:lnTo>
                      <a:pt x="0" y="19"/>
                    </a:lnTo>
                    <a:lnTo>
                      <a:pt x="20" y="0"/>
                    </a:lnTo>
                    <a:lnTo>
                      <a:pt x="31" y="8"/>
                    </a:lnTo>
                    <a:lnTo>
                      <a:pt x="57" y="21"/>
                    </a:lnTo>
                    <a:lnTo>
                      <a:pt x="70" y="25"/>
                    </a:lnTo>
                    <a:lnTo>
                      <a:pt x="61" y="35"/>
                    </a:lnTo>
                    <a:lnTo>
                      <a:pt x="53" y="44"/>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4" name="Freeform 221"/>
              <p:cNvSpPr/>
              <p:nvPr/>
            </p:nvSpPr>
            <p:spPr bwMode="auto">
              <a:xfrm>
                <a:off x="6092825" y="5489575"/>
                <a:ext cx="26988" cy="17463"/>
              </a:xfrm>
              <a:custGeom>
                <a:avLst/>
                <a:gdLst>
                  <a:gd name="T0" fmla="*/ 50 w 69"/>
                  <a:gd name="T1" fmla="*/ 44 h 44"/>
                  <a:gd name="T2" fmla="*/ 38 w 69"/>
                  <a:gd name="T3" fmla="*/ 41 h 44"/>
                  <a:gd name="T4" fmla="*/ 12 w 69"/>
                  <a:gd name="T5" fmla="*/ 29 h 44"/>
                  <a:gd name="T6" fmla="*/ 0 w 69"/>
                  <a:gd name="T7" fmla="*/ 21 h 44"/>
                  <a:gd name="T8" fmla="*/ 18 w 69"/>
                  <a:gd name="T9" fmla="*/ 0 h 44"/>
                  <a:gd name="T10" fmla="*/ 41 w 69"/>
                  <a:gd name="T11" fmla="*/ 17 h 44"/>
                  <a:gd name="T12" fmla="*/ 69 w 69"/>
                  <a:gd name="T13" fmla="*/ 26 h 44"/>
                  <a:gd name="T14" fmla="*/ 60 w 69"/>
                  <a:gd name="T15" fmla="*/ 35 h 44"/>
                  <a:gd name="T16" fmla="*/ 50 w 69"/>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44">
                    <a:moveTo>
                      <a:pt x="50" y="44"/>
                    </a:moveTo>
                    <a:lnTo>
                      <a:pt x="38" y="41"/>
                    </a:lnTo>
                    <a:lnTo>
                      <a:pt x="12" y="29"/>
                    </a:lnTo>
                    <a:lnTo>
                      <a:pt x="0" y="21"/>
                    </a:lnTo>
                    <a:lnTo>
                      <a:pt x="18" y="0"/>
                    </a:lnTo>
                    <a:lnTo>
                      <a:pt x="41" y="17"/>
                    </a:lnTo>
                    <a:lnTo>
                      <a:pt x="69" y="26"/>
                    </a:lnTo>
                    <a:lnTo>
                      <a:pt x="60" y="35"/>
                    </a:lnTo>
                    <a:lnTo>
                      <a:pt x="50" y="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5" name="Freeform 222"/>
              <p:cNvSpPr/>
              <p:nvPr/>
            </p:nvSpPr>
            <p:spPr bwMode="auto">
              <a:xfrm>
                <a:off x="6102350" y="5411788"/>
                <a:ext cx="87313" cy="85725"/>
              </a:xfrm>
              <a:custGeom>
                <a:avLst/>
                <a:gdLst>
                  <a:gd name="T0" fmla="*/ 51 w 223"/>
                  <a:gd name="T1" fmla="*/ 215 h 215"/>
                  <a:gd name="T2" fmla="*/ 38 w 223"/>
                  <a:gd name="T3" fmla="*/ 213 h 215"/>
                  <a:gd name="T4" fmla="*/ 12 w 223"/>
                  <a:gd name="T5" fmla="*/ 200 h 215"/>
                  <a:gd name="T6" fmla="*/ 0 w 223"/>
                  <a:gd name="T7" fmla="*/ 191 h 215"/>
                  <a:gd name="T8" fmla="*/ 177 w 223"/>
                  <a:gd name="T9" fmla="*/ 0 h 215"/>
                  <a:gd name="T10" fmla="*/ 199 w 223"/>
                  <a:gd name="T11" fmla="*/ 16 h 215"/>
                  <a:gd name="T12" fmla="*/ 223 w 223"/>
                  <a:gd name="T13" fmla="*/ 24 h 215"/>
                  <a:gd name="T14" fmla="*/ 127 w 223"/>
                  <a:gd name="T15" fmla="*/ 131 h 215"/>
                  <a:gd name="T16" fmla="*/ 51 w 223"/>
                  <a:gd name="T17" fmla="*/ 21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215">
                    <a:moveTo>
                      <a:pt x="51" y="215"/>
                    </a:moveTo>
                    <a:lnTo>
                      <a:pt x="38" y="213"/>
                    </a:lnTo>
                    <a:lnTo>
                      <a:pt x="12" y="200"/>
                    </a:lnTo>
                    <a:lnTo>
                      <a:pt x="0" y="191"/>
                    </a:lnTo>
                    <a:lnTo>
                      <a:pt x="177" y="0"/>
                    </a:lnTo>
                    <a:lnTo>
                      <a:pt x="199" y="16"/>
                    </a:lnTo>
                    <a:lnTo>
                      <a:pt x="223" y="24"/>
                    </a:lnTo>
                    <a:lnTo>
                      <a:pt x="127" y="131"/>
                    </a:lnTo>
                    <a:lnTo>
                      <a:pt x="51" y="215"/>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6" name="Freeform 223"/>
              <p:cNvSpPr/>
              <p:nvPr/>
            </p:nvSpPr>
            <p:spPr bwMode="auto">
              <a:xfrm>
                <a:off x="6173788" y="5402263"/>
                <a:ext cx="25400" cy="15875"/>
              </a:xfrm>
              <a:custGeom>
                <a:avLst/>
                <a:gdLst>
                  <a:gd name="T0" fmla="*/ 46 w 65"/>
                  <a:gd name="T1" fmla="*/ 41 h 41"/>
                  <a:gd name="T2" fmla="*/ 35 w 65"/>
                  <a:gd name="T3" fmla="*/ 39 h 41"/>
                  <a:gd name="T4" fmla="*/ 11 w 65"/>
                  <a:gd name="T5" fmla="*/ 28 h 41"/>
                  <a:gd name="T6" fmla="*/ 0 w 65"/>
                  <a:gd name="T7" fmla="*/ 19 h 41"/>
                  <a:gd name="T8" fmla="*/ 18 w 65"/>
                  <a:gd name="T9" fmla="*/ 0 h 41"/>
                  <a:gd name="T10" fmla="*/ 40 w 65"/>
                  <a:gd name="T11" fmla="*/ 15 h 41"/>
                  <a:gd name="T12" fmla="*/ 65 w 65"/>
                  <a:gd name="T13" fmla="*/ 22 h 41"/>
                  <a:gd name="T14" fmla="*/ 55 w 65"/>
                  <a:gd name="T15" fmla="*/ 32 h 41"/>
                  <a:gd name="T16" fmla="*/ 46 w 65"/>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1">
                    <a:moveTo>
                      <a:pt x="46" y="41"/>
                    </a:moveTo>
                    <a:lnTo>
                      <a:pt x="35" y="39"/>
                    </a:lnTo>
                    <a:lnTo>
                      <a:pt x="11" y="28"/>
                    </a:lnTo>
                    <a:lnTo>
                      <a:pt x="0" y="19"/>
                    </a:lnTo>
                    <a:lnTo>
                      <a:pt x="18" y="0"/>
                    </a:lnTo>
                    <a:lnTo>
                      <a:pt x="40" y="15"/>
                    </a:lnTo>
                    <a:lnTo>
                      <a:pt x="65" y="22"/>
                    </a:lnTo>
                    <a:lnTo>
                      <a:pt x="55" y="32"/>
                    </a:lnTo>
                    <a:lnTo>
                      <a:pt x="46" y="41"/>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7" name="Freeform 224"/>
              <p:cNvSpPr/>
              <p:nvPr/>
            </p:nvSpPr>
            <p:spPr bwMode="auto">
              <a:xfrm>
                <a:off x="6183313" y="5392738"/>
                <a:ext cx="23813" cy="15875"/>
              </a:xfrm>
              <a:custGeom>
                <a:avLst/>
                <a:gdLst>
                  <a:gd name="T0" fmla="*/ 47 w 61"/>
                  <a:gd name="T1" fmla="*/ 37 h 37"/>
                  <a:gd name="T2" fmla="*/ 35 w 61"/>
                  <a:gd name="T3" fmla="*/ 36 h 37"/>
                  <a:gd name="T4" fmla="*/ 10 w 61"/>
                  <a:gd name="T5" fmla="*/ 24 h 37"/>
                  <a:gd name="T6" fmla="*/ 0 w 61"/>
                  <a:gd name="T7" fmla="*/ 16 h 37"/>
                  <a:gd name="T8" fmla="*/ 17 w 61"/>
                  <a:gd name="T9" fmla="*/ 0 h 37"/>
                  <a:gd name="T10" fmla="*/ 38 w 61"/>
                  <a:gd name="T11" fmla="*/ 14 h 37"/>
                  <a:gd name="T12" fmla="*/ 61 w 61"/>
                  <a:gd name="T13" fmla="*/ 22 h 37"/>
                  <a:gd name="T14" fmla="*/ 54 w 61"/>
                  <a:gd name="T15" fmla="*/ 29 h 37"/>
                  <a:gd name="T16" fmla="*/ 47 w 61"/>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7">
                    <a:moveTo>
                      <a:pt x="47" y="37"/>
                    </a:moveTo>
                    <a:lnTo>
                      <a:pt x="35" y="36"/>
                    </a:lnTo>
                    <a:lnTo>
                      <a:pt x="10" y="24"/>
                    </a:lnTo>
                    <a:lnTo>
                      <a:pt x="0" y="16"/>
                    </a:lnTo>
                    <a:lnTo>
                      <a:pt x="17" y="0"/>
                    </a:lnTo>
                    <a:lnTo>
                      <a:pt x="38" y="14"/>
                    </a:lnTo>
                    <a:lnTo>
                      <a:pt x="61" y="22"/>
                    </a:lnTo>
                    <a:lnTo>
                      <a:pt x="54" y="29"/>
                    </a:lnTo>
                    <a:lnTo>
                      <a:pt x="47" y="37"/>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8" name="Freeform 225"/>
              <p:cNvSpPr/>
              <p:nvPr/>
            </p:nvSpPr>
            <p:spPr bwMode="auto">
              <a:xfrm>
                <a:off x="6191250" y="5367338"/>
                <a:ext cx="41275" cy="31750"/>
              </a:xfrm>
              <a:custGeom>
                <a:avLst/>
                <a:gdLst>
                  <a:gd name="T0" fmla="*/ 46 w 102"/>
                  <a:gd name="T1" fmla="*/ 81 h 81"/>
                  <a:gd name="T2" fmla="*/ 35 w 102"/>
                  <a:gd name="T3" fmla="*/ 79 h 81"/>
                  <a:gd name="T4" fmla="*/ 11 w 102"/>
                  <a:gd name="T5" fmla="*/ 68 h 81"/>
                  <a:gd name="T6" fmla="*/ 0 w 102"/>
                  <a:gd name="T7" fmla="*/ 60 h 81"/>
                  <a:gd name="T8" fmla="*/ 57 w 102"/>
                  <a:gd name="T9" fmla="*/ 0 h 81"/>
                  <a:gd name="T10" fmla="*/ 67 w 102"/>
                  <a:gd name="T11" fmla="*/ 7 h 81"/>
                  <a:gd name="T12" fmla="*/ 91 w 102"/>
                  <a:gd name="T13" fmla="*/ 16 h 81"/>
                  <a:gd name="T14" fmla="*/ 102 w 102"/>
                  <a:gd name="T15" fmla="*/ 18 h 81"/>
                  <a:gd name="T16" fmla="*/ 74 w 102"/>
                  <a:gd name="T17" fmla="*/ 50 h 81"/>
                  <a:gd name="T18" fmla="*/ 46 w 102"/>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81">
                    <a:moveTo>
                      <a:pt x="46" y="81"/>
                    </a:moveTo>
                    <a:lnTo>
                      <a:pt x="35" y="79"/>
                    </a:lnTo>
                    <a:lnTo>
                      <a:pt x="11" y="68"/>
                    </a:lnTo>
                    <a:lnTo>
                      <a:pt x="0" y="60"/>
                    </a:lnTo>
                    <a:lnTo>
                      <a:pt x="57" y="0"/>
                    </a:lnTo>
                    <a:lnTo>
                      <a:pt x="67" y="7"/>
                    </a:lnTo>
                    <a:lnTo>
                      <a:pt x="91" y="16"/>
                    </a:lnTo>
                    <a:lnTo>
                      <a:pt x="102" y="18"/>
                    </a:lnTo>
                    <a:lnTo>
                      <a:pt x="74" y="50"/>
                    </a:lnTo>
                    <a:lnTo>
                      <a:pt x="46" y="81"/>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9" name="Freeform 226"/>
              <p:cNvSpPr/>
              <p:nvPr/>
            </p:nvSpPr>
            <p:spPr bwMode="auto">
              <a:xfrm>
                <a:off x="6189663" y="5391150"/>
                <a:ext cx="20638" cy="11113"/>
              </a:xfrm>
              <a:custGeom>
                <a:avLst/>
                <a:gdLst>
                  <a:gd name="T0" fmla="*/ 44 w 50"/>
                  <a:gd name="T1" fmla="*/ 28 h 28"/>
                  <a:gd name="T2" fmla="*/ 21 w 50"/>
                  <a:gd name="T3" fmla="*/ 20 h 28"/>
                  <a:gd name="T4" fmla="*/ 0 w 50"/>
                  <a:gd name="T5" fmla="*/ 6 h 28"/>
                  <a:gd name="T6" fmla="*/ 4 w 50"/>
                  <a:gd name="T7" fmla="*/ 0 h 28"/>
                  <a:gd name="T8" fmla="*/ 15 w 50"/>
                  <a:gd name="T9" fmla="*/ 8 h 28"/>
                  <a:gd name="T10" fmla="*/ 39 w 50"/>
                  <a:gd name="T11" fmla="*/ 19 h 28"/>
                  <a:gd name="T12" fmla="*/ 50 w 50"/>
                  <a:gd name="T13" fmla="*/ 21 h 28"/>
                  <a:gd name="T14" fmla="*/ 48 w 50"/>
                  <a:gd name="T15" fmla="*/ 24 h 28"/>
                  <a:gd name="T16" fmla="*/ 44 w 50"/>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28">
                    <a:moveTo>
                      <a:pt x="44" y="28"/>
                    </a:moveTo>
                    <a:lnTo>
                      <a:pt x="21" y="20"/>
                    </a:lnTo>
                    <a:lnTo>
                      <a:pt x="0" y="6"/>
                    </a:lnTo>
                    <a:lnTo>
                      <a:pt x="4" y="0"/>
                    </a:lnTo>
                    <a:lnTo>
                      <a:pt x="15" y="8"/>
                    </a:lnTo>
                    <a:lnTo>
                      <a:pt x="39" y="19"/>
                    </a:lnTo>
                    <a:lnTo>
                      <a:pt x="50" y="21"/>
                    </a:lnTo>
                    <a:lnTo>
                      <a:pt x="48" y="24"/>
                    </a:lnTo>
                    <a:lnTo>
                      <a:pt x="44" y="28"/>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0" name="Freeform 227"/>
              <p:cNvSpPr/>
              <p:nvPr/>
            </p:nvSpPr>
            <p:spPr bwMode="auto">
              <a:xfrm>
                <a:off x="6180138" y="5399088"/>
                <a:ext cx="20638" cy="11113"/>
              </a:xfrm>
              <a:custGeom>
                <a:avLst/>
                <a:gdLst>
                  <a:gd name="T0" fmla="*/ 47 w 52"/>
                  <a:gd name="T1" fmla="*/ 28 h 28"/>
                  <a:gd name="T2" fmla="*/ 22 w 52"/>
                  <a:gd name="T3" fmla="*/ 21 h 28"/>
                  <a:gd name="T4" fmla="*/ 0 w 52"/>
                  <a:gd name="T5" fmla="*/ 6 h 28"/>
                  <a:gd name="T6" fmla="*/ 5 w 52"/>
                  <a:gd name="T7" fmla="*/ 0 h 28"/>
                  <a:gd name="T8" fmla="*/ 15 w 52"/>
                  <a:gd name="T9" fmla="*/ 8 h 28"/>
                  <a:gd name="T10" fmla="*/ 40 w 52"/>
                  <a:gd name="T11" fmla="*/ 20 h 28"/>
                  <a:gd name="T12" fmla="*/ 52 w 52"/>
                  <a:gd name="T13" fmla="*/ 21 h 28"/>
                  <a:gd name="T14" fmla="*/ 49 w 52"/>
                  <a:gd name="T15" fmla="*/ 25 h 28"/>
                  <a:gd name="T16" fmla="*/ 47 w 52"/>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8">
                    <a:moveTo>
                      <a:pt x="47" y="28"/>
                    </a:moveTo>
                    <a:lnTo>
                      <a:pt x="22" y="21"/>
                    </a:lnTo>
                    <a:lnTo>
                      <a:pt x="0" y="6"/>
                    </a:lnTo>
                    <a:lnTo>
                      <a:pt x="5" y="0"/>
                    </a:lnTo>
                    <a:lnTo>
                      <a:pt x="15" y="8"/>
                    </a:lnTo>
                    <a:lnTo>
                      <a:pt x="40" y="20"/>
                    </a:lnTo>
                    <a:lnTo>
                      <a:pt x="52" y="21"/>
                    </a:lnTo>
                    <a:lnTo>
                      <a:pt x="49" y="25"/>
                    </a:lnTo>
                    <a:lnTo>
                      <a:pt x="47" y="28"/>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1" name="Freeform 228"/>
              <p:cNvSpPr/>
              <p:nvPr/>
            </p:nvSpPr>
            <p:spPr bwMode="auto">
              <a:xfrm>
                <a:off x="6172200" y="5410200"/>
                <a:ext cx="20638" cy="11113"/>
              </a:xfrm>
              <a:custGeom>
                <a:avLst/>
                <a:gdLst>
                  <a:gd name="T0" fmla="*/ 46 w 51"/>
                  <a:gd name="T1" fmla="*/ 29 h 29"/>
                  <a:gd name="T2" fmla="*/ 22 w 51"/>
                  <a:gd name="T3" fmla="*/ 21 h 29"/>
                  <a:gd name="T4" fmla="*/ 0 w 51"/>
                  <a:gd name="T5" fmla="*/ 5 h 29"/>
                  <a:gd name="T6" fmla="*/ 5 w 51"/>
                  <a:gd name="T7" fmla="*/ 0 h 29"/>
                  <a:gd name="T8" fmla="*/ 16 w 51"/>
                  <a:gd name="T9" fmla="*/ 9 h 29"/>
                  <a:gd name="T10" fmla="*/ 40 w 51"/>
                  <a:gd name="T11" fmla="*/ 20 h 29"/>
                  <a:gd name="T12" fmla="*/ 51 w 51"/>
                  <a:gd name="T13" fmla="*/ 22 h 29"/>
                  <a:gd name="T14" fmla="*/ 49 w 51"/>
                  <a:gd name="T15" fmla="*/ 26 h 29"/>
                  <a:gd name="T16" fmla="*/ 46 w 51"/>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29">
                    <a:moveTo>
                      <a:pt x="46" y="29"/>
                    </a:moveTo>
                    <a:lnTo>
                      <a:pt x="22" y="21"/>
                    </a:lnTo>
                    <a:lnTo>
                      <a:pt x="0" y="5"/>
                    </a:lnTo>
                    <a:lnTo>
                      <a:pt x="5" y="0"/>
                    </a:lnTo>
                    <a:lnTo>
                      <a:pt x="16" y="9"/>
                    </a:lnTo>
                    <a:lnTo>
                      <a:pt x="40" y="20"/>
                    </a:lnTo>
                    <a:lnTo>
                      <a:pt x="51" y="22"/>
                    </a:lnTo>
                    <a:lnTo>
                      <a:pt x="49" y="26"/>
                    </a:lnTo>
                    <a:lnTo>
                      <a:pt x="46" y="29"/>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2" name="Freeform 229"/>
              <p:cNvSpPr/>
              <p:nvPr/>
            </p:nvSpPr>
            <p:spPr bwMode="auto">
              <a:xfrm>
                <a:off x="6099175" y="5486400"/>
                <a:ext cx="22225" cy="12700"/>
              </a:xfrm>
              <a:custGeom>
                <a:avLst/>
                <a:gdLst>
                  <a:gd name="T0" fmla="*/ 51 w 56"/>
                  <a:gd name="T1" fmla="*/ 31 h 31"/>
                  <a:gd name="T2" fmla="*/ 23 w 56"/>
                  <a:gd name="T3" fmla="*/ 22 h 31"/>
                  <a:gd name="T4" fmla="*/ 0 w 56"/>
                  <a:gd name="T5" fmla="*/ 5 h 31"/>
                  <a:gd name="T6" fmla="*/ 5 w 56"/>
                  <a:gd name="T7" fmla="*/ 0 h 31"/>
                  <a:gd name="T8" fmla="*/ 17 w 56"/>
                  <a:gd name="T9" fmla="*/ 9 h 31"/>
                  <a:gd name="T10" fmla="*/ 43 w 56"/>
                  <a:gd name="T11" fmla="*/ 22 h 31"/>
                  <a:gd name="T12" fmla="*/ 56 w 56"/>
                  <a:gd name="T13" fmla="*/ 24 h 31"/>
                  <a:gd name="T14" fmla="*/ 53 w 56"/>
                  <a:gd name="T15" fmla="*/ 28 h 31"/>
                  <a:gd name="T16" fmla="*/ 51 w 56"/>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1">
                    <a:moveTo>
                      <a:pt x="51" y="31"/>
                    </a:moveTo>
                    <a:lnTo>
                      <a:pt x="23" y="22"/>
                    </a:lnTo>
                    <a:lnTo>
                      <a:pt x="0" y="5"/>
                    </a:lnTo>
                    <a:lnTo>
                      <a:pt x="5" y="0"/>
                    </a:lnTo>
                    <a:lnTo>
                      <a:pt x="17" y="9"/>
                    </a:lnTo>
                    <a:lnTo>
                      <a:pt x="43" y="22"/>
                    </a:lnTo>
                    <a:lnTo>
                      <a:pt x="56" y="24"/>
                    </a:lnTo>
                    <a:lnTo>
                      <a:pt x="53" y="28"/>
                    </a:lnTo>
                    <a:lnTo>
                      <a:pt x="51" y="31"/>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3" name="Freeform 230"/>
              <p:cNvSpPr/>
              <p:nvPr/>
            </p:nvSpPr>
            <p:spPr bwMode="auto">
              <a:xfrm>
                <a:off x="6089650" y="5497513"/>
                <a:ext cx="22225" cy="11113"/>
              </a:xfrm>
              <a:custGeom>
                <a:avLst/>
                <a:gdLst>
                  <a:gd name="T0" fmla="*/ 50 w 55"/>
                  <a:gd name="T1" fmla="*/ 30 h 30"/>
                  <a:gd name="T2" fmla="*/ 37 w 55"/>
                  <a:gd name="T3" fmla="*/ 26 h 30"/>
                  <a:gd name="T4" fmla="*/ 11 w 55"/>
                  <a:gd name="T5" fmla="*/ 13 h 30"/>
                  <a:gd name="T6" fmla="*/ 0 w 55"/>
                  <a:gd name="T7" fmla="*/ 5 h 30"/>
                  <a:gd name="T8" fmla="*/ 5 w 55"/>
                  <a:gd name="T9" fmla="*/ 0 h 30"/>
                  <a:gd name="T10" fmla="*/ 17 w 55"/>
                  <a:gd name="T11" fmla="*/ 8 h 30"/>
                  <a:gd name="T12" fmla="*/ 43 w 55"/>
                  <a:gd name="T13" fmla="*/ 20 h 30"/>
                  <a:gd name="T14" fmla="*/ 55 w 55"/>
                  <a:gd name="T15" fmla="*/ 23 h 30"/>
                  <a:gd name="T16" fmla="*/ 53 w 55"/>
                  <a:gd name="T17" fmla="*/ 27 h 30"/>
                  <a:gd name="T18" fmla="*/ 50 w 55"/>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30">
                    <a:moveTo>
                      <a:pt x="50" y="30"/>
                    </a:moveTo>
                    <a:lnTo>
                      <a:pt x="37" y="26"/>
                    </a:lnTo>
                    <a:lnTo>
                      <a:pt x="11" y="13"/>
                    </a:lnTo>
                    <a:lnTo>
                      <a:pt x="0" y="5"/>
                    </a:lnTo>
                    <a:lnTo>
                      <a:pt x="5" y="0"/>
                    </a:lnTo>
                    <a:lnTo>
                      <a:pt x="17" y="8"/>
                    </a:lnTo>
                    <a:lnTo>
                      <a:pt x="43" y="20"/>
                    </a:lnTo>
                    <a:lnTo>
                      <a:pt x="55" y="23"/>
                    </a:lnTo>
                    <a:lnTo>
                      <a:pt x="53" y="27"/>
                    </a:lnTo>
                    <a:lnTo>
                      <a:pt x="50" y="30"/>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4" name="Freeform 231"/>
              <p:cNvSpPr/>
              <p:nvPr/>
            </p:nvSpPr>
            <p:spPr bwMode="auto">
              <a:xfrm>
                <a:off x="6080125" y="5507038"/>
                <a:ext cx="23813" cy="12700"/>
              </a:xfrm>
              <a:custGeom>
                <a:avLst/>
                <a:gdLst>
                  <a:gd name="T0" fmla="*/ 52 w 58"/>
                  <a:gd name="T1" fmla="*/ 31 h 31"/>
                  <a:gd name="T2" fmla="*/ 39 w 58"/>
                  <a:gd name="T3" fmla="*/ 28 h 31"/>
                  <a:gd name="T4" fmla="*/ 13 w 58"/>
                  <a:gd name="T5" fmla="*/ 15 h 31"/>
                  <a:gd name="T6" fmla="*/ 0 w 58"/>
                  <a:gd name="T7" fmla="*/ 6 h 31"/>
                  <a:gd name="T8" fmla="*/ 5 w 58"/>
                  <a:gd name="T9" fmla="*/ 0 h 31"/>
                  <a:gd name="T10" fmla="*/ 18 w 58"/>
                  <a:gd name="T11" fmla="*/ 9 h 31"/>
                  <a:gd name="T12" fmla="*/ 44 w 58"/>
                  <a:gd name="T13" fmla="*/ 21 h 31"/>
                  <a:gd name="T14" fmla="*/ 58 w 58"/>
                  <a:gd name="T15" fmla="*/ 25 h 31"/>
                  <a:gd name="T16" fmla="*/ 56 w 58"/>
                  <a:gd name="T17" fmla="*/ 28 h 31"/>
                  <a:gd name="T18" fmla="*/ 52 w 58"/>
                  <a:gd name="T19"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31">
                    <a:moveTo>
                      <a:pt x="52" y="31"/>
                    </a:moveTo>
                    <a:lnTo>
                      <a:pt x="39" y="28"/>
                    </a:lnTo>
                    <a:lnTo>
                      <a:pt x="13" y="15"/>
                    </a:lnTo>
                    <a:lnTo>
                      <a:pt x="0" y="6"/>
                    </a:lnTo>
                    <a:lnTo>
                      <a:pt x="5" y="0"/>
                    </a:lnTo>
                    <a:lnTo>
                      <a:pt x="18" y="9"/>
                    </a:lnTo>
                    <a:lnTo>
                      <a:pt x="44" y="21"/>
                    </a:lnTo>
                    <a:lnTo>
                      <a:pt x="58" y="25"/>
                    </a:lnTo>
                    <a:lnTo>
                      <a:pt x="56" y="28"/>
                    </a:lnTo>
                    <a:lnTo>
                      <a:pt x="52" y="31"/>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5" name="Freeform 232"/>
              <p:cNvSpPr/>
              <p:nvPr/>
            </p:nvSpPr>
            <p:spPr bwMode="auto">
              <a:xfrm>
                <a:off x="6072188" y="5518150"/>
                <a:ext cx="22225" cy="11113"/>
              </a:xfrm>
              <a:custGeom>
                <a:avLst/>
                <a:gdLst>
                  <a:gd name="T0" fmla="*/ 52 w 57"/>
                  <a:gd name="T1" fmla="*/ 30 h 30"/>
                  <a:gd name="T2" fmla="*/ 38 w 57"/>
                  <a:gd name="T3" fmla="*/ 26 h 30"/>
                  <a:gd name="T4" fmla="*/ 12 w 57"/>
                  <a:gd name="T5" fmla="*/ 13 h 30"/>
                  <a:gd name="T6" fmla="*/ 0 w 57"/>
                  <a:gd name="T7" fmla="*/ 4 h 30"/>
                  <a:gd name="T8" fmla="*/ 4 w 57"/>
                  <a:gd name="T9" fmla="*/ 0 h 30"/>
                  <a:gd name="T10" fmla="*/ 17 w 57"/>
                  <a:gd name="T11" fmla="*/ 8 h 30"/>
                  <a:gd name="T12" fmla="*/ 43 w 57"/>
                  <a:gd name="T13" fmla="*/ 21 h 30"/>
                  <a:gd name="T14" fmla="*/ 57 w 57"/>
                  <a:gd name="T15" fmla="*/ 24 h 30"/>
                  <a:gd name="T16" fmla="*/ 55 w 57"/>
                  <a:gd name="T17" fmla="*/ 26 h 30"/>
                  <a:gd name="T18" fmla="*/ 52 w 57"/>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30">
                    <a:moveTo>
                      <a:pt x="52" y="30"/>
                    </a:moveTo>
                    <a:lnTo>
                      <a:pt x="38" y="26"/>
                    </a:lnTo>
                    <a:lnTo>
                      <a:pt x="12" y="13"/>
                    </a:lnTo>
                    <a:lnTo>
                      <a:pt x="0" y="4"/>
                    </a:lnTo>
                    <a:lnTo>
                      <a:pt x="4" y="0"/>
                    </a:lnTo>
                    <a:lnTo>
                      <a:pt x="17" y="8"/>
                    </a:lnTo>
                    <a:lnTo>
                      <a:pt x="43" y="21"/>
                    </a:lnTo>
                    <a:lnTo>
                      <a:pt x="57" y="24"/>
                    </a:lnTo>
                    <a:lnTo>
                      <a:pt x="55" y="26"/>
                    </a:lnTo>
                    <a:lnTo>
                      <a:pt x="52" y="30"/>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6" name="Rectangle 233"/>
              <p:cNvSpPr>
                <a:spLocks noChangeArrowheads="1"/>
              </p:cNvSpPr>
              <p:nvPr/>
            </p:nvSpPr>
            <p:spPr bwMode="auto">
              <a:xfrm>
                <a:off x="6496050" y="5024438"/>
                <a:ext cx="1588" cy="1588"/>
              </a:xfrm>
              <a:prstGeom prst="rect">
                <a:avLst/>
              </a:prstGeom>
              <a:solidFill>
                <a:srgbClr val="C2C0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77" name="Rectangle 234"/>
              <p:cNvSpPr>
                <a:spLocks noChangeArrowheads="1"/>
              </p:cNvSpPr>
              <p:nvPr/>
            </p:nvSpPr>
            <p:spPr bwMode="auto">
              <a:xfrm>
                <a:off x="6723063" y="4819650"/>
                <a:ext cx="1588" cy="1588"/>
              </a:xfrm>
              <a:prstGeom prst="rect">
                <a:avLst/>
              </a:prstGeom>
              <a:solidFill>
                <a:srgbClr val="364D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78" name="Freeform 235"/>
              <p:cNvSpPr/>
              <p:nvPr/>
            </p:nvSpPr>
            <p:spPr bwMode="auto">
              <a:xfrm>
                <a:off x="6491288" y="4819650"/>
                <a:ext cx="231775" cy="230188"/>
              </a:xfrm>
              <a:custGeom>
                <a:avLst/>
                <a:gdLst>
                  <a:gd name="T0" fmla="*/ 0 w 583"/>
                  <a:gd name="T1" fmla="*/ 580 h 580"/>
                  <a:gd name="T2" fmla="*/ 11 w 583"/>
                  <a:gd name="T3" fmla="*/ 518 h 580"/>
                  <a:gd name="T4" fmla="*/ 11 w 583"/>
                  <a:gd name="T5" fmla="*/ 518 h 580"/>
                  <a:gd name="T6" fmla="*/ 11 w 583"/>
                  <a:gd name="T7" fmla="*/ 518 h 580"/>
                  <a:gd name="T8" fmla="*/ 583 w 583"/>
                  <a:gd name="T9" fmla="*/ 0 h 580"/>
                  <a:gd name="T10" fmla="*/ 583 w 583"/>
                  <a:gd name="T11" fmla="*/ 0 h 580"/>
                  <a:gd name="T12" fmla="*/ 583 w 583"/>
                  <a:gd name="T13" fmla="*/ 0 h 580"/>
                  <a:gd name="T14" fmla="*/ 0 w 583"/>
                  <a:gd name="T15" fmla="*/ 580 h 5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3" h="580">
                    <a:moveTo>
                      <a:pt x="0" y="580"/>
                    </a:moveTo>
                    <a:lnTo>
                      <a:pt x="11" y="518"/>
                    </a:lnTo>
                    <a:lnTo>
                      <a:pt x="11" y="518"/>
                    </a:lnTo>
                    <a:lnTo>
                      <a:pt x="11" y="518"/>
                    </a:lnTo>
                    <a:lnTo>
                      <a:pt x="583" y="0"/>
                    </a:lnTo>
                    <a:lnTo>
                      <a:pt x="583" y="0"/>
                    </a:lnTo>
                    <a:lnTo>
                      <a:pt x="583" y="0"/>
                    </a:lnTo>
                    <a:lnTo>
                      <a:pt x="0" y="580"/>
                    </a:lnTo>
                    <a:close/>
                  </a:path>
                </a:pathLst>
              </a:custGeom>
              <a:solidFill>
                <a:srgbClr val="23336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grpSp>
        <p:nvGrpSpPr>
          <p:cNvPr id="2" name="组合 1">
            <a:extLst>
              <a:ext uri="{FF2B5EF4-FFF2-40B4-BE49-F238E27FC236}">
                <a16:creationId xmlns:a16="http://schemas.microsoft.com/office/drawing/2014/main" id="{C07728AF-2950-4777-8121-4DA9F7F3B936}"/>
              </a:ext>
            </a:extLst>
          </p:cNvPr>
          <p:cNvGrpSpPr/>
          <p:nvPr/>
        </p:nvGrpSpPr>
        <p:grpSpPr>
          <a:xfrm>
            <a:off x="4536554" y="1454053"/>
            <a:ext cx="4144026" cy="647678"/>
            <a:chOff x="4540939" y="1460146"/>
            <a:chExt cx="4144026" cy="647678"/>
          </a:xfrm>
        </p:grpSpPr>
        <p:sp>
          <p:nvSpPr>
            <p:cNvPr id="79" name="矩形 7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4540939" y="1460146"/>
              <a:ext cx="665118" cy="338554"/>
            </a:xfrm>
            <a:prstGeom prst="rect">
              <a:avLst/>
            </a:prstGeom>
            <a:noFill/>
          </p:spPr>
          <p:txBody>
            <a:bodyPr wrap="none">
              <a:spAutoFit/>
            </a:bodyPr>
            <a:lstStyle/>
            <a:p>
              <a:pPr>
                <a:defRPr/>
              </a:pPr>
              <a:r>
                <a:rPr lang="en-US" altLang="zh-CN"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JAVA</a:t>
              </a:r>
              <a:endPar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0" name="矩形 7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4540939" y="1798700"/>
              <a:ext cx="4144026" cy="309124"/>
            </a:xfrm>
            <a:prstGeom prst="rect">
              <a:avLst/>
            </a:prstGeom>
          </p:spPr>
          <p:txBody>
            <a:bodyPr wrap="square">
              <a:spAutoFit/>
            </a:bodyPr>
            <a:lstStyle/>
            <a:p>
              <a:pPr>
                <a:lnSpc>
                  <a:spcPct val="150000"/>
                </a:lnSpc>
              </a:pPr>
              <a:r>
                <a:rPr lang="zh-CN" altLang="en-US" sz="1050">
                  <a:solidFill>
                    <a:schemeClr val="tx1">
                      <a:lumMod val="85000"/>
                      <a:lumOff val="15000"/>
                    </a:schemeClr>
                  </a:solidFill>
                </a:rPr>
                <a:t>后台语言使用</a:t>
              </a:r>
              <a:r>
                <a:rPr lang="en-US" altLang="zh-CN" sz="1050">
                  <a:solidFill>
                    <a:schemeClr val="tx1">
                      <a:lumMod val="85000"/>
                      <a:lumOff val="15000"/>
                    </a:schemeClr>
                  </a:solidFill>
                </a:rPr>
                <a:t>JAVA</a:t>
              </a:r>
              <a:r>
                <a:rPr lang="zh-CN" altLang="en-US" sz="1050">
                  <a:solidFill>
                    <a:schemeClr val="tx1">
                      <a:lumMod val="85000"/>
                      <a:lumOff val="15000"/>
                    </a:schemeClr>
                  </a:solidFill>
                </a:rPr>
                <a:t>语言开发</a:t>
              </a:r>
              <a:endParaRPr lang="en-US" altLang="zh-CN" sz="1050">
                <a:solidFill>
                  <a:schemeClr val="tx1">
                    <a:lumMod val="85000"/>
                    <a:lumOff val="15000"/>
                  </a:schemeClr>
                </a:solidFill>
              </a:endParaRPr>
            </a:p>
          </p:txBody>
        </p:sp>
        <p:cxnSp>
          <p:nvCxnSpPr>
            <p:cNvPr id="81" name="直接连接符 80"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4651184" y="182559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82" name="椭圆 81"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3948331" y="1479954"/>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D204B81C-F45A-4B2A-A398-20C99DA70B1D}"/>
              </a:ext>
            </a:extLst>
          </p:cNvPr>
          <p:cNvGrpSpPr/>
          <p:nvPr/>
        </p:nvGrpSpPr>
        <p:grpSpPr>
          <a:xfrm>
            <a:off x="4540939" y="2560522"/>
            <a:ext cx="4144026" cy="648191"/>
            <a:chOff x="4540939" y="2487284"/>
            <a:chExt cx="4144026" cy="648191"/>
          </a:xfrm>
        </p:grpSpPr>
        <p:sp>
          <p:nvSpPr>
            <p:cNvPr id="83" name="矩形 82"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4540939" y="2487284"/>
              <a:ext cx="896720" cy="338554"/>
            </a:xfrm>
            <a:prstGeom prst="rect">
              <a:avLst/>
            </a:prstGeom>
            <a:noFill/>
          </p:spPr>
          <p:txBody>
            <a:bodyPr wrap="none">
              <a:spAutoFit/>
            </a:bodyPr>
            <a:lstStyle/>
            <a:p>
              <a:pPr>
                <a:defRPr/>
              </a:pPr>
              <a:r>
                <a:rPr lang="en-US" altLang="zh-CN"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MYSQL</a:t>
              </a:r>
              <a:endPar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4" name="矩形 83"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4540939" y="2825838"/>
              <a:ext cx="4144026" cy="309637"/>
            </a:xfrm>
            <a:prstGeom prst="rect">
              <a:avLst/>
            </a:prstGeom>
          </p:spPr>
          <p:txBody>
            <a:bodyPr wrap="square">
              <a:spAutoFit/>
            </a:bodyPr>
            <a:lstStyle/>
            <a:p>
              <a:pPr>
                <a:lnSpc>
                  <a:spcPct val="150000"/>
                </a:lnSpc>
              </a:pPr>
              <a:r>
                <a:rPr lang="en-US" altLang="zh-CN" sz="1050">
                  <a:solidFill>
                    <a:schemeClr val="tx1">
                      <a:lumMod val="85000"/>
                      <a:lumOff val="15000"/>
                    </a:schemeClr>
                  </a:solidFill>
                </a:rPr>
                <a:t>MYSQL</a:t>
              </a:r>
              <a:r>
                <a:rPr lang="zh-CN" altLang="en-US" sz="1050">
                  <a:solidFill>
                    <a:schemeClr val="tx1">
                      <a:lumMod val="85000"/>
                      <a:lumOff val="15000"/>
                    </a:schemeClr>
                  </a:solidFill>
                </a:rPr>
                <a:t>数据库存储数据</a:t>
              </a:r>
              <a:endParaRPr lang="en-US" altLang="zh-CN" sz="1050">
                <a:solidFill>
                  <a:schemeClr val="tx1">
                    <a:lumMod val="85000"/>
                    <a:lumOff val="15000"/>
                  </a:schemeClr>
                </a:solidFill>
              </a:endParaRPr>
            </a:p>
          </p:txBody>
        </p:sp>
        <p:cxnSp>
          <p:nvCxnSpPr>
            <p:cNvPr id="85" name="直接连接符 8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4651184" y="285273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86" name="椭圆 8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3948331" y="2610713"/>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a:extLst>
              <a:ext uri="{FF2B5EF4-FFF2-40B4-BE49-F238E27FC236}">
                <a16:creationId xmlns:a16="http://schemas.microsoft.com/office/drawing/2014/main" id="{20162684-F55D-4861-9E66-663AD71A835D}"/>
              </a:ext>
            </a:extLst>
          </p:cNvPr>
          <p:cNvGrpSpPr/>
          <p:nvPr/>
        </p:nvGrpSpPr>
        <p:grpSpPr>
          <a:xfrm>
            <a:off x="4540939" y="3661169"/>
            <a:ext cx="4144026" cy="648191"/>
            <a:chOff x="4540939" y="3562915"/>
            <a:chExt cx="4144026" cy="648191"/>
          </a:xfrm>
        </p:grpSpPr>
        <p:sp>
          <p:nvSpPr>
            <p:cNvPr id="87" name="矩形 8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4540939" y="3562915"/>
              <a:ext cx="622286" cy="338554"/>
            </a:xfrm>
            <a:prstGeom prst="rect">
              <a:avLst/>
            </a:prstGeom>
            <a:noFill/>
          </p:spPr>
          <p:txBody>
            <a:bodyPr wrap="none">
              <a:spAutoFit/>
            </a:bodyPr>
            <a:lstStyle/>
            <a:p>
              <a:pPr>
                <a:defRPr/>
              </a:pPr>
              <a:r>
                <a:rPr lang="en-US" altLang="zh-CN"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SSM</a:t>
              </a:r>
              <a:endPar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8" name="矩形 8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4540939" y="3901469"/>
              <a:ext cx="4144026" cy="309637"/>
            </a:xfrm>
            <a:prstGeom prst="rect">
              <a:avLst/>
            </a:prstGeom>
          </p:spPr>
          <p:txBody>
            <a:bodyPr wrap="square">
              <a:spAutoFit/>
            </a:bodyPr>
            <a:lstStyle/>
            <a:p>
              <a:pPr>
                <a:lnSpc>
                  <a:spcPct val="150000"/>
                </a:lnSpc>
              </a:pPr>
              <a:r>
                <a:rPr lang="en-US" altLang="zh-CN" sz="1050">
                  <a:solidFill>
                    <a:schemeClr val="tx1">
                      <a:lumMod val="85000"/>
                      <a:lumOff val="15000"/>
                    </a:schemeClr>
                  </a:solidFill>
                </a:rPr>
                <a:t>Spring + Spring MVC + MyBatis</a:t>
              </a:r>
            </a:p>
          </p:txBody>
        </p:sp>
        <p:cxnSp>
          <p:nvCxnSpPr>
            <p:cNvPr id="89" name="直接连接符 8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4651184" y="3928364"/>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0" name="椭圆 8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3948331" y="3741473"/>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Freeform 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a:spLocks noEditPoints="1"/>
          </p:cNvSpPr>
          <p:nvPr/>
        </p:nvSpPr>
        <p:spPr bwMode="auto">
          <a:xfrm>
            <a:off x="4062618" y="1625327"/>
            <a:ext cx="402040" cy="314782"/>
          </a:xfrm>
          <a:custGeom>
            <a:avLst/>
            <a:gdLst>
              <a:gd name="T0" fmla="*/ 234 w 285"/>
              <a:gd name="T1" fmla="*/ 84 h 223"/>
              <a:gd name="T2" fmla="*/ 225 w 285"/>
              <a:gd name="T3" fmla="*/ 84 h 223"/>
              <a:gd name="T4" fmla="*/ 207 w 285"/>
              <a:gd name="T5" fmla="*/ 79 h 223"/>
              <a:gd name="T6" fmla="*/ 207 w 285"/>
              <a:gd name="T7" fmla="*/ 99 h 223"/>
              <a:gd name="T8" fmla="*/ 207 w 285"/>
              <a:gd name="T9" fmla="*/ 79 h 223"/>
              <a:gd name="T10" fmla="*/ 224 w 285"/>
              <a:gd name="T11" fmla="*/ 73 h 223"/>
              <a:gd name="T12" fmla="*/ 224 w 285"/>
              <a:gd name="T13" fmla="*/ 60 h 223"/>
              <a:gd name="T14" fmla="*/ 282 w 285"/>
              <a:gd name="T15" fmla="*/ 88 h 223"/>
              <a:gd name="T16" fmla="*/ 270 w 285"/>
              <a:gd name="T17" fmla="*/ 85 h 223"/>
              <a:gd name="T18" fmla="*/ 147 w 285"/>
              <a:gd name="T19" fmla="*/ 96 h 223"/>
              <a:gd name="T20" fmla="*/ 211 w 285"/>
              <a:gd name="T21" fmla="*/ 26 h 223"/>
              <a:gd name="T22" fmla="*/ 220 w 285"/>
              <a:gd name="T23" fmla="*/ 17 h 223"/>
              <a:gd name="T24" fmla="*/ 282 w 285"/>
              <a:gd name="T25" fmla="*/ 88 h 223"/>
              <a:gd name="T26" fmla="*/ 224 w 285"/>
              <a:gd name="T27" fmla="*/ 39 h 223"/>
              <a:gd name="T28" fmla="*/ 161 w 285"/>
              <a:gd name="T29" fmla="*/ 101 h 223"/>
              <a:gd name="T30" fmla="*/ 261 w 285"/>
              <a:gd name="T31" fmla="*/ 76 h 223"/>
              <a:gd name="T32" fmla="*/ 113 w 285"/>
              <a:gd name="T33" fmla="*/ 153 h 223"/>
              <a:gd name="T34" fmla="*/ 113 w 285"/>
              <a:gd name="T35" fmla="*/ 132 h 223"/>
              <a:gd name="T36" fmla="*/ 83 w 285"/>
              <a:gd name="T37" fmla="*/ 126 h 223"/>
              <a:gd name="T38" fmla="*/ 83 w 285"/>
              <a:gd name="T39" fmla="*/ 147 h 223"/>
              <a:gd name="T40" fmla="*/ 83 w 285"/>
              <a:gd name="T41" fmla="*/ 126 h 223"/>
              <a:gd name="T42" fmla="*/ 104 w 285"/>
              <a:gd name="T43" fmla="*/ 111 h 223"/>
              <a:gd name="T44" fmla="*/ 104 w 285"/>
              <a:gd name="T45" fmla="*/ 126 h 223"/>
              <a:gd name="T46" fmla="*/ 190 w 285"/>
              <a:gd name="T47" fmla="*/ 187 h 223"/>
              <a:gd name="T48" fmla="*/ 27 w 285"/>
              <a:gd name="T49" fmla="*/ 223 h 223"/>
              <a:gd name="T50" fmla="*/ 71 w 285"/>
              <a:gd name="T51" fmla="*/ 75 h 223"/>
              <a:gd name="T52" fmla="*/ 69 w 285"/>
              <a:gd name="T53" fmla="*/ 36 h 223"/>
              <a:gd name="T54" fmla="*/ 69 w 285"/>
              <a:gd name="T55" fmla="*/ 23 h 223"/>
              <a:gd name="T56" fmla="*/ 73 w 285"/>
              <a:gd name="T57" fmla="*/ 0 h 223"/>
              <a:gd name="T58" fmla="*/ 117 w 285"/>
              <a:gd name="T59" fmla="*/ 23 h 223"/>
              <a:gd name="T60" fmla="*/ 134 w 285"/>
              <a:gd name="T61" fmla="*/ 30 h 223"/>
              <a:gd name="T62" fmla="*/ 125 w 285"/>
              <a:gd name="T63" fmla="*/ 36 h 223"/>
              <a:gd name="T64" fmla="*/ 190 w 285"/>
              <a:gd name="T65" fmla="*/ 187 h 223"/>
              <a:gd name="T66" fmla="*/ 114 w 285"/>
              <a:gd name="T67" fmla="*/ 82 h 223"/>
              <a:gd name="T68" fmla="*/ 84 w 285"/>
              <a:gd name="T69" fmla="*/ 79 h 223"/>
              <a:gd name="T70" fmla="*/ 37 w 285"/>
              <a:gd name="T71" fmla="*/ 160 h 223"/>
              <a:gd name="T72" fmla="*/ 36 w 285"/>
              <a:gd name="T73" fmla="*/ 16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5" h="223">
                <a:moveTo>
                  <a:pt x="229" y="79"/>
                </a:moveTo>
                <a:cubicBezTo>
                  <a:pt x="232" y="79"/>
                  <a:pt x="234" y="82"/>
                  <a:pt x="234" y="84"/>
                </a:cubicBezTo>
                <a:cubicBezTo>
                  <a:pt x="234" y="87"/>
                  <a:pt x="232" y="89"/>
                  <a:pt x="229" y="89"/>
                </a:cubicBezTo>
                <a:cubicBezTo>
                  <a:pt x="227" y="89"/>
                  <a:pt x="225" y="87"/>
                  <a:pt x="225" y="84"/>
                </a:cubicBezTo>
                <a:cubicBezTo>
                  <a:pt x="225" y="82"/>
                  <a:pt x="227" y="79"/>
                  <a:pt x="229" y="79"/>
                </a:cubicBezTo>
                <a:close/>
                <a:moveTo>
                  <a:pt x="207" y="79"/>
                </a:moveTo>
                <a:cubicBezTo>
                  <a:pt x="202" y="79"/>
                  <a:pt x="198" y="84"/>
                  <a:pt x="198" y="89"/>
                </a:cubicBezTo>
                <a:cubicBezTo>
                  <a:pt x="198" y="95"/>
                  <a:pt x="202" y="99"/>
                  <a:pt x="207" y="99"/>
                </a:cubicBezTo>
                <a:cubicBezTo>
                  <a:pt x="213" y="99"/>
                  <a:pt x="217" y="95"/>
                  <a:pt x="217" y="89"/>
                </a:cubicBezTo>
                <a:cubicBezTo>
                  <a:pt x="217" y="84"/>
                  <a:pt x="213" y="79"/>
                  <a:pt x="207" y="79"/>
                </a:cubicBezTo>
                <a:close/>
                <a:moveTo>
                  <a:pt x="217" y="66"/>
                </a:moveTo>
                <a:cubicBezTo>
                  <a:pt x="217" y="70"/>
                  <a:pt x="220" y="73"/>
                  <a:pt x="224" y="73"/>
                </a:cubicBezTo>
                <a:cubicBezTo>
                  <a:pt x="228" y="73"/>
                  <a:pt x="231" y="70"/>
                  <a:pt x="231" y="66"/>
                </a:cubicBezTo>
                <a:cubicBezTo>
                  <a:pt x="231" y="62"/>
                  <a:pt x="228" y="60"/>
                  <a:pt x="224" y="60"/>
                </a:cubicBezTo>
                <a:cubicBezTo>
                  <a:pt x="220" y="60"/>
                  <a:pt x="217" y="62"/>
                  <a:pt x="217" y="66"/>
                </a:cubicBezTo>
                <a:close/>
                <a:moveTo>
                  <a:pt x="282" y="88"/>
                </a:moveTo>
                <a:cubicBezTo>
                  <a:pt x="280" y="91"/>
                  <a:pt x="276" y="91"/>
                  <a:pt x="273" y="88"/>
                </a:cubicBezTo>
                <a:cubicBezTo>
                  <a:pt x="270" y="85"/>
                  <a:pt x="270" y="85"/>
                  <a:pt x="270" y="85"/>
                </a:cubicBezTo>
                <a:cubicBezTo>
                  <a:pt x="189" y="167"/>
                  <a:pt x="189" y="167"/>
                  <a:pt x="189" y="167"/>
                </a:cubicBezTo>
                <a:cubicBezTo>
                  <a:pt x="147" y="96"/>
                  <a:pt x="147" y="96"/>
                  <a:pt x="147" y="96"/>
                </a:cubicBezTo>
                <a:cubicBezTo>
                  <a:pt x="214" y="29"/>
                  <a:pt x="214" y="29"/>
                  <a:pt x="214" y="29"/>
                </a:cubicBezTo>
                <a:cubicBezTo>
                  <a:pt x="211" y="26"/>
                  <a:pt x="211" y="26"/>
                  <a:pt x="211" y="26"/>
                </a:cubicBezTo>
                <a:cubicBezTo>
                  <a:pt x="209" y="24"/>
                  <a:pt x="209" y="20"/>
                  <a:pt x="211" y="17"/>
                </a:cubicBezTo>
                <a:cubicBezTo>
                  <a:pt x="214" y="15"/>
                  <a:pt x="218" y="15"/>
                  <a:pt x="220" y="17"/>
                </a:cubicBezTo>
                <a:cubicBezTo>
                  <a:pt x="282" y="79"/>
                  <a:pt x="282" y="79"/>
                  <a:pt x="282" y="79"/>
                </a:cubicBezTo>
                <a:cubicBezTo>
                  <a:pt x="285" y="82"/>
                  <a:pt x="285" y="86"/>
                  <a:pt x="282" y="88"/>
                </a:cubicBezTo>
                <a:close/>
                <a:moveTo>
                  <a:pt x="261" y="76"/>
                </a:moveTo>
                <a:cubicBezTo>
                  <a:pt x="224" y="39"/>
                  <a:pt x="224" y="39"/>
                  <a:pt x="224" y="39"/>
                </a:cubicBezTo>
                <a:cubicBezTo>
                  <a:pt x="172" y="91"/>
                  <a:pt x="172" y="91"/>
                  <a:pt x="172" y="91"/>
                </a:cubicBezTo>
                <a:cubicBezTo>
                  <a:pt x="161" y="101"/>
                  <a:pt x="161" y="101"/>
                  <a:pt x="161" y="101"/>
                </a:cubicBezTo>
                <a:cubicBezTo>
                  <a:pt x="236" y="101"/>
                  <a:pt x="236" y="101"/>
                  <a:pt x="236" y="101"/>
                </a:cubicBezTo>
                <a:lnTo>
                  <a:pt x="261" y="76"/>
                </a:lnTo>
                <a:close/>
                <a:moveTo>
                  <a:pt x="102" y="142"/>
                </a:moveTo>
                <a:cubicBezTo>
                  <a:pt x="102" y="148"/>
                  <a:pt x="107" y="153"/>
                  <a:pt x="113" y="153"/>
                </a:cubicBezTo>
                <a:cubicBezTo>
                  <a:pt x="118" y="153"/>
                  <a:pt x="123" y="148"/>
                  <a:pt x="123" y="142"/>
                </a:cubicBezTo>
                <a:cubicBezTo>
                  <a:pt x="123" y="136"/>
                  <a:pt x="118" y="132"/>
                  <a:pt x="113" y="132"/>
                </a:cubicBezTo>
                <a:cubicBezTo>
                  <a:pt x="107" y="132"/>
                  <a:pt x="102" y="136"/>
                  <a:pt x="102" y="142"/>
                </a:cubicBezTo>
                <a:close/>
                <a:moveTo>
                  <a:pt x="83" y="126"/>
                </a:moveTo>
                <a:cubicBezTo>
                  <a:pt x="77" y="126"/>
                  <a:pt x="73" y="131"/>
                  <a:pt x="73" y="137"/>
                </a:cubicBezTo>
                <a:cubicBezTo>
                  <a:pt x="73" y="142"/>
                  <a:pt x="77" y="147"/>
                  <a:pt x="83" y="147"/>
                </a:cubicBezTo>
                <a:cubicBezTo>
                  <a:pt x="89" y="147"/>
                  <a:pt x="93" y="142"/>
                  <a:pt x="93" y="137"/>
                </a:cubicBezTo>
                <a:cubicBezTo>
                  <a:pt x="93" y="131"/>
                  <a:pt x="89" y="126"/>
                  <a:pt x="83" y="126"/>
                </a:cubicBezTo>
                <a:close/>
                <a:moveTo>
                  <a:pt x="112" y="119"/>
                </a:moveTo>
                <a:cubicBezTo>
                  <a:pt x="112" y="115"/>
                  <a:pt x="108" y="111"/>
                  <a:pt x="104" y="111"/>
                </a:cubicBezTo>
                <a:cubicBezTo>
                  <a:pt x="100" y="111"/>
                  <a:pt x="97" y="115"/>
                  <a:pt x="97" y="119"/>
                </a:cubicBezTo>
                <a:cubicBezTo>
                  <a:pt x="97" y="123"/>
                  <a:pt x="100" y="126"/>
                  <a:pt x="104" y="126"/>
                </a:cubicBezTo>
                <a:cubicBezTo>
                  <a:pt x="108" y="126"/>
                  <a:pt x="112" y="123"/>
                  <a:pt x="112" y="119"/>
                </a:cubicBezTo>
                <a:close/>
                <a:moveTo>
                  <a:pt x="190" y="187"/>
                </a:moveTo>
                <a:cubicBezTo>
                  <a:pt x="197" y="205"/>
                  <a:pt x="190" y="223"/>
                  <a:pt x="170" y="223"/>
                </a:cubicBezTo>
                <a:cubicBezTo>
                  <a:pt x="27" y="223"/>
                  <a:pt x="27" y="223"/>
                  <a:pt x="27" y="223"/>
                </a:cubicBezTo>
                <a:cubicBezTo>
                  <a:pt x="7" y="223"/>
                  <a:pt x="0" y="206"/>
                  <a:pt x="6" y="187"/>
                </a:cubicBezTo>
                <a:cubicBezTo>
                  <a:pt x="6" y="187"/>
                  <a:pt x="31" y="141"/>
                  <a:pt x="71" y="75"/>
                </a:cubicBezTo>
                <a:cubicBezTo>
                  <a:pt x="71" y="36"/>
                  <a:pt x="71" y="36"/>
                  <a:pt x="71" y="36"/>
                </a:cubicBezTo>
                <a:cubicBezTo>
                  <a:pt x="69" y="36"/>
                  <a:pt x="69" y="36"/>
                  <a:pt x="69" y="36"/>
                </a:cubicBezTo>
                <a:cubicBezTo>
                  <a:pt x="65" y="36"/>
                  <a:pt x="62" y="33"/>
                  <a:pt x="62" y="30"/>
                </a:cubicBezTo>
                <a:cubicBezTo>
                  <a:pt x="62" y="26"/>
                  <a:pt x="65" y="23"/>
                  <a:pt x="69" y="23"/>
                </a:cubicBezTo>
                <a:cubicBezTo>
                  <a:pt x="79" y="23"/>
                  <a:pt x="79" y="23"/>
                  <a:pt x="79" y="23"/>
                </a:cubicBezTo>
                <a:cubicBezTo>
                  <a:pt x="73" y="0"/>
                  <a:pt x="73" y="0"/>
                  <a:pt x="73" y="0"/>
                </a:cubicBezTo>
                <a:cubicBezTo>
                  <a:pt x="123" y="0"/>
                  <a:pt x="123" y="0"/>
                  <a:pt x="123" y="0"/>
                </a:cubicBezTo>
                <a:cubicBezTo>
                  <a:pt x="117" y="23"/>
                  <a:pt x="117" y="23"/>
                  <a:pt x="117" y="23"/>
                </a:cubicBezTo>
                <a:cubicBezTo>
                  <a:pt x="128" y="23"/>
                  <a:pt x="128" y="23"/>
                  <a:pt x="128" y="23"/>
                </a:cubicBezTo>
                <a:cubicBezTo>
                  <a:pt x="131" y="23"/>
                  <a:pt x="134" y="26"/>
                  <a:pt x="134" y="30"/>
                </a:cubicBezTo>
                <a:cubicBezTo>
                  <a:pt x="134" y="33"/>
                  <a:pt x="131" y="36"/>
                  <a:pt x="128" y="36"/>
                </a:cubicBezTo>
                <a:cubicBezTo>
                  <a:pt x="125" y="36"/>
                  <a:pt x="125" y="36"/>
                  <a:pt x="125" y="36"/>
                </a:cubicBezTo>
                <a:cubicBezTo>
                  <a:pt x="125" y="75"/>
                  <a:pt x="125" y="75"/>
                  <a:pt x="125" y="75"/>
                </a:cubicBezTo>
                <a:cubicBezTo>
                  <a:pt x="166" y="141"/>
                  <a:pt x="190" y="187"/>
                  <a:pt x="190" y="187"/>
                </a:cubicBezTo>
                <a:close/>
                <a:moveTo>
                  <a:pt x="160" y="162"/>
                </a:moveTo>
                <a:cubicBezTo>
                  <a:pt x="157" y="156"/>
                  <a:pt x="124" y="98"/>
                  <a:pt x="114" y="82"/>
                </a:cubicBezTo>
                <a:cubicBezTo>
                  <a:pt x="112" y="79"/>
                  <a:pt x="112" y="79"/>
                  <a:pt x="112" y="79"/>
                </a:cubicBezTo>
                <a:cubicBezTo>
                  <a:pt x="84" y="79"/>
                  <a:pt x="84" y="79"/>
                  <a:pt x="84" y="79"/>
                </a:cubicBezTo>
                <a:cubicBezTo>
                  <a:pt x="83" y="82"/>
                  <a:pt x="83" y="82"/>
                  <a:pt x="83" y="82"/>
                </a:cubicBezTo>
                <a:cubicBezTo>
                  <a:pt x="72" y="99"/>
                  <a:pt x="41" y="154"/>
                  <a:pt x="37" y="160"/>
                </a:cubicBezTo>
                <a:cubicBezTo>
                  <a:pt x="37" y="160"/>
                  <a:pt x="37" y="161"/>
                  <a:pt x="36" y="162"/>
                </a:cubicBezTo>
                <a:cubicBezTo>
                  <a:pt x="36" y="162"/>
                  <a:pt x="36" y="162"/>
                  <a:pt x="36" y="162"/>
                </a:cubicBezTo>
                <a:lnTo>
                  <a:pt x="160" y="16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92" name="组合 91"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GrpSpPr/>
          <p:nvPr/>
        </p:nvGrpSpPr>
        <p:grpSpPr>
          <a:xfrm>
            <a:off x="4110422" y="2722651"/>
            <a:ext cx="281347" cy="381653"/>
            <a:chOff x="5680076" y="2749550"/>
            <a:chExt cx="547688" cy="742950"/>
          </a:xfrm>
          <a:solidFill>
            <a:schemeClr val="bg1"/>
          </a:solidFill>
        </p:grpSpPr>
        <p:sp>
          <p:nvSpPr>
            <p:cNvPr id="93" name="Freeform 13"/>
            <p:cNvSpPr/>
            <p:nvPr/>
          </p:nvSpPr>
          <p:spPr bwMode="auto">
            <a:xfrm>
              <a:off x="5680076" y="2749550"/>
              <a:ext cx="454025" cy="641350"/>
            </a:xfrm>
            <a:custGeom>
              <a:avLst/>
              <a:gdLst>
                <a:gd name="T0" fmla="*/ 158 w 165"/>
                <a:gd name="T1" fmla="*/ 195 h 233"/>
                <a:gd name="T2" fmla="*/ 158 w 165"/>
                <a:gd name="T3" fmla="*/ 189 h 233"/>
                <a:gd name="T4" fmla="*/ 70 w 165"/>
                <a:gd name="T5" fmla="*/ 189 h 233"/>
                <a:gd name="T6" fmla="*/ 70 w 165"/>
                <a:gd name="T7" fmla="*/ 195 h 233"/>
                <a:gd name="T8" fmla="*/ 68 w 165"/>
                <a:gd name="T9" fmla="*/ 195 h 233"/>
                <a:gd name="T10" fmla="*/ 18 w 165"/>
                <a:gd name="T11" fmla="*/ 120 h 233"/>
                <a:gd name="T12" fmla="*/ 94 w 165"/>
                <a:gd name="T13" fmla="*/ 39 h 233"/>
                <a:gd name="T14" fmla="*/ 94 w 165"/>
                <a:gd name="T15" fmla="*/ 120 h 233"/>
                <a:gd name="T16" fmla="*/ 70 w 165"/>
                <a:gd name="T17" fmla="*/ 120 h 233"/>
                <a:gd name="T18" fmla="*/ 70 w 165"/>
                <a:gd name="T19" fmla="*/ 127 h 233"/>
                <a:gd name="T20" fmla="*/ 76 w 165"/>
                <a:gd name="T21" fmla="*/ 127 h 233"/>
                <a:gd name="T22" fmla="*/ 75 w 165"/>
                <a:gd name="T23" fmla="*/ 131 h 233"/>
                <a:gd name="T24" fmla="*/ 75 w 165"/>
                <a:gd name="T25" fmla="*/ 150 h 233"/>
                <a:gd name="T26" fmla="*/ 86 w 165"/>
                <a:gd name="T27" fmla="*/ 161 h 233"/>
                <a:gd name="T28" fmla="*/ 97 w 165"/>
                <a:gd name="T29" fmla="*/ 150 h 233"/>
                <a:gd name="T30" fmla="*/ 97 w 165"/>
                <a:gd name="T31" fmla="*/ 131 h 233"/>
                <a:gd name="T32" fmla="*/ 96 w 165"/>
                <a:gd name="T33" fmla="*/ 127 h 233"/>
                <a:gd name="T34" fmla="*/ 104 w 165"/>
                <a:gd name="T35" fmla="*/ 127 h 233"/>
                <a:gd name="T36" fmla="*/ 103 w 165"/>
                <a:gd name="T37" fmla="*/ 131 h 233"/>
                <a:gd name="T38" fmla="*/ 103 w 165"/>
                <a:gd name="T39" fmla="*/ 163 h 233"/>
                <a:gd name="T40" fmla="*/ 114 w 165"/>
                <a:gd name="T41" fmla="*/ 174 h 233"/>
                <a:gd name="T42" fmla="*/ 125 w 165"/>
                <a:gd name="T43" fmla="*/ 163 h 233"/>
                <a:gd name="T44" fmla="*/ 125 w 165"/>
                <a:gd name="T45" fmla="*/ 131 h 233"/>
                <a:gd name="T46" fmla="*/ 124 w 165"/>
                <a:gd name="T47" fmla="*/ 127 h 233"/>
                <a:gd name="T48" fmla="*/ 132 w 165"/>
                <a:gd name="T49" fmla="*/ 127 h 233"/>
                <a:gd name="T50" fmla="*/ 131 w 165"/>
                <a:gd name="T51" fmla="*/ 131 h 233"/>
                <a:gd name="T52" fmla="*/ 131 w 165"/>
                <a:gd name="T53" fmla="*/ 150 h 233"/>
                <a:gd name="T54" fmla="*/ 142 w 165"/>
                <a:gd name="T55" fmla="*/ 161 h 233"/>
                <a:gd name="T56" fmla="*/ 153 w 165"/>
                <a:gd name="T57" fmla="*/ 150 h 233"/>
                <a:gd name="T58" fmla="*/ 153 w 165"/>
                <a:gd name="T59" fmla="*/ 131 h 233"/>
                <a:gd name="T60" fmla="*/ 152 w 165"/>
                <a:gd name="T61" fmla="*/ 127 h 233"/>
                <a:gd name="T62" fmla="*/ 158 w 165"/>
                <a:gd name="T63" fmla="*/ 127 h 233"/>
                <a:gd name="T64" fmla="*/ 158 w 165"/>
                <a:gd name="T65" fmla="*/ 120 h 233"/>
                <a:gd name="T66" fmla="*/ 134 w 165"/>
                <a:gd name="T67" fmla="*/ 120 h 233"/>
                <a:gd name="T68" fmla="*/ 134 w 165"/>
                <a:gd name="T69" fmla="*/ 18 h 233"/>
                <a:gd name="T70" fmla="*/ 142 w 165"/>
                <a:gd name="T71" fmla="*/ 18 h 233"/>
                <a:gd name="T72" fmla="*/ 142 w 165"/>
                <a:gd name="T73" fmla="*/ 0 h 233"/>
                <a:gd name="T74" fmla="*/ 86 w 165"/>
                <a:gd name="T75" fmla="*/ 0 h 233"/>
                <a:gd name="T76" fmla="*/ 86 w 165"/>
                <a:gd name="T77" fmla="*/ 18 h 233"/>
                <a:gd name="T78" fmla="*/ 94 w 165"/>
                <a:gd name="T79" fmla="*/ 18 h 233"/>
                <a:gd name="T80" fmla="*/ 94 w 165"/>
                <a:gd name="T81" fmla="*/ 20 h 233"/>
                <a:gd name="T82" fmla="*/ 0 w 165"/>
                <a:gd name="T83" fmla="*/ 120 h 233"/>
                <a:gd name="T84" fmla="*/ 63 w 165"/>
                <a:gd name="T85" fmla="*/ 213 h 233"/>
                <a:gd name="T86" fmla="*/ 63 w 165"/>
                <a:gd name="T87" fmla="*/ 233 h 233"/>
                <a:gd name="T88" fmla="*/ 165 w 165"/>
                <a:gd name="T89" fmla="*/ 233 h 233"/>
                <a:gd name="T90" fmla="*/ 165 w 165"/>
                <a:gd name="T91" fmla="*/ 195 h 233"/>
                <a:gd name="T92" fmla="*/ 158 w 165"/>
                <a:gd name="T93" fmla="*/ 19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5" h="233">
                  <a:moveTo>
                    <a:pt x="158" y="195"/>
                  </a:moveTo>
                  <a:cubicBezTo>
                    <a:pt x="158" y="189"/>
                    <a:pt x="158" y="189"/>
                    <a:pt x="158" y="189"/>
                  </a:cubicBezTo>
                  <a:cubicBezTo>
                    <a:pt x="70" y="189"/>
                    <a:pt x="70" y="189"/>
                    <a:pt x="70" y="189"/>
                  </a:cubicBezTo>
                  <a:cubicBezTo>
                    <a:pt x="70" y="195"/>
                    <a:pt x="70" y="195"/>
                    <a:pt x="70" y="195"/>
                  </a:cubicBezTo>
                  <a:cubicBezTo>
                    <a:pt x="68" y="195"/>
                    <a:pt x="68" y="195"/>
                    <a:pt x="68" y="195"/>
                  </a:cubicBezTo>
                  <a:cubicBezTo>
                    <a:pt x="38" y="183"/>
                    <a:pt x="18" y="154"/>
                    <a:pt x="18" y="120"/>
                  </a:cubicBezTo>
                  <a:cubicBezTo>
                    <a:pt x="18" y="77"/>
                    <a:pt x="51" y="42"/>
                    <a:pt x="94" y="39"/>
                  </a:cubicBezTo>
                  <a:cubicBezTo>
                    <a:pt x="94" y="120"/>
                    <a:pt x="94" y="120"/>
                    <a:pt x="94" y="120"/>
                  </a:cubicBezTo>
                  <a:cubicBezTo>
                    <a:pt x="70" y="120"/>
                    <a:pt x="70" y="120"/>
                    <a:pt x="70" y="120"/>
                  </a:cubicBezTo>
                  <a:cubicBezTo>
                    <a:pt x="70" y="127"/>
                    <a:pt x="70" y="127"/>
                    <a:pt x="70" y="127"/>
                  </a:cubicBezTo>
                  <a:cubicBezTo>
                    <a:pt x="76" y="127"/>
                    <a:pt x="76" y="127"/>
                    <a:pt x="76" y="127"/>
                  </a:cubicBezTo>
                  <a:cubicBezTo>
                    <a:pt x="75" y="128"/>
                    <a:pt x="75" y="130"/>
                    <a:pt x="75" y="131"/>
                  </a:cubicBezTo>
                  <a:cubicBezTo>
                    <a:pt x="75" y="150"/>
                    <a:pt x="75" y="150"/>
                    <a:pt x="75" y="150"/>
                  </a:cubicBezTo>
                  <a:cubicBezTo>
                    <a:pt x="75" y="156"/>
                    <a:pt x="80" y="161"/>
                    <a:pt x="86" y="161"/>
                  </a:cubicBezTo>
                  <a:cubicBezTo>
                    <a:pt x="92" y="161"/>
                    <a:pt x="97" y="156"/>
                    <a:pt x="97" y="150"/>
                  </a:cubicBezTo>
                  <a:cubicBezTo>
                    <a:pt x="97" y="131"/>
                    <a:pt x="97" y="131"/>
                    <a:pt x="97" y="131"/>
                  </a:cubicBezTo>
                  <a:cubicBezTo>
                    <a:pt x="97" y="130"/>
                    <a:pt x="96" y="128"/>
                    <a:pt x="96" y="127"/>
                  </a:cubicBezTo>
                  <a:cubicBezTo>
                    <a:pt x="104" y="127"/>
                    <a:pt x="104" y="127"/>
                    <a:pt x="104" y="127"/>
                  </a:cubicBezTo>
                  <a:cubicBezTo>
                    <a:pt x="103" y="128"/>
                    <a:pt x="103" y="130"/>
                    <a:pt x="103" y="131"/>
                  </a:cubicBezTo>
                  <a:cubicBezTo>
                    <a:pt x="103" y="163"/>
                    <a:pt x="103" y="163"/>
                    <a:pt x="103" y="163"/>
                  </a:cubicBezTo>
                  <a:cubicBezTo>
                    <a:pt x="103" y="169"/>
                    <a:pt x="108" y="174"/>
                    <a:pt x="114" y="174"/>
                  </a:cubicBezTo>
                  <a:cubicBezTo>
                    <a:pt x="120" y="174"/>
                    <a:pt x="125" y="169"/>
                    <a:pt x="125" y="163"/>
                  </a:cubicBezTo>
                  <a:cubicBezTo>
                    <a:pt x="125" y="131"/>
                    <a:pt x="125" y="131"/>
                    <a:pt x="125" y="131"/>
                  </a:cubicBezTo>
                  <a:cubicBezTo>
                    <a:pt x="125" y="130"/>
                    <a:pt x="125" y="128"/>
                    <a:pt x="124" y="127"/>
                  </a:cubicBezTo>
                  <a:cubicBezTo>
                    <a:pt x="132" y="127"/>
                    <a:pt x="132" y="127"/>
                    <a:pt x="132" y="127"/>
                  </a:cubicBezTo>
                  <a:cubicBezTo>
                    <a:pt x="131" y="128"/>
                    <a:pt x="131" y="130"/>
                    <a:pt x="131" y="131"/>
                  </a:cubicBezTo>
                  <a:cubicBezTo>
                    <a:pt x="131" y="150"/>
                    <a:pt x="131" y="150"/>
                    <a:pt x="131" y="150"/>
                  </a:cubicBezTo>
                  <a:cubicBezTo>
                    <a:pt x="131" y="156"/>
                    <a:pt x="136" y="161"/>
                    <a:pt x="142" y="161"/>
                  </a:cubicBezTo>
                  <a:cubicBezTo>
                    <a:pt x="148" y="161"/>
                    <a:pt x="153" y="156"/>
                    <a:pt x="153" y="150"/>
                  </a:cubicBezTo>
                  <a:cubicBezTo>
                    <a:pt x="153" y="131"/>
                    <a:pt x="153" y="131"/>
                    <a:pt x="153" y="131"/>
                  </a:cubicBezTo>
                  <a:cubicBezTo>
                    <a:pt x="153" y="130"/>
                    <a:pt x="153" y="128"/>
                    <a:pt x="152" y="127"/>
                  </a:cubicBezTo>
                  <a:cubicBezTo>
                    <a:pt x="158" y="127"/>
                    <a:pt x="158" y="127"/>
                    <a:pt x="158" y="127"/>
                  </a:cubicBezTo>
                  <a:cubicBezTo>
                    <a:pt x="158" y="120"/>
                    <a:pt x="158" y="120"/>
                    <a:pt x="158" y="120"/>
                  </a:cubicBezTo>
                  <a:cubicBezTo>
                    <a:pt x="134" y="120"/>
                    <a:pt x="134" y="120"/>
                    <a:pt x="134" y="120"/>
                  </a:cubicBezTo>
                  <a:cubicBezTo>
                    <a:pt x="134" y="18"/>
                    <a:pt x="134" y="18"/>
                    <a:pt x="134" y="18"/>
                  </a:cubicBezTo>
                  <a:cubicBezTo>
                    <a:pt x="142" y="18"/>
                    <a:pt x="142" y="18"/>
                    <a:pt x="142" y="18"/>
                  </a:cubicBezTo>
                  <a:cubicBezTo>
                    <a:pt x="142" y="0"/>
                    <a:pt x="142" y="0"/>
                    <a:pt x="142" y="0"/>
                  </a:cubicBezTo>
                  <a:cubicBezTo>
                    <a:pt x="86" y="0"/>
                    <a:pt x="86" y="0"/>
                    <a:pt x="86" y="0"/>
                  </a:cubicBezTo>
                  <a:cubicBezTo>
                    <a:pt x="86" y="18"/>
                    <a:pt x="86" y="18"/>
                    <a:pt x="86" y="18"/>
                  </a:cubicBezTo>
                  <a:cubicBezTo>
                    <a:pt x="94" y="18"/>
                    <a:pt x="94" y="18"/>
                    <a:pt x="94" y="18"/>
                  </a:cubicBezTo>
                  <a:cubicBezTo>
                    <a:pt x="94" y="20"/>
                    <a:pt x="94" y="20"/>
                    <a:pt x="94" y="20"/>
                  </a:cubicBezTo>
                  <a:cubicBezTo>
                    <a:pt x="41" y="24"/>
                    <a:pt x="0" y="67"/>
                    <a:pt x="0" y="120"/>
                  </a:cubicBezTo>
                  <a:cubicBezTo>
                    <a:pt x="0" y="162"/>
                    <a:pt x="26" y="198"/>
                    <a:pt x="63" y="213"/>
                  </a:cubicBezTo>
                  <a:cubicBezTo>
                    <a:pt x="63" y="233"/>
                    <a:pt x="63" y="233"/>
                    <a:pt x="63" y="233"/>
                  </a:cubicBezTo>
                  <a:cubicBezTo>
                    <a:pt x="165" y="233"/>
                    <a:pt x="165" y="233"/>
                    <a:pt x="165" y="233"/>
                  </a:cubicBezTo>
                  <a:cubicBezTo>
                    <a:pt x="165" y="195"/>
                    <a:pt x="165" y="195"/>
                    <a:pt x="165" y="195"/>
                  </a:cubicBezTo>
                  <a:lnTo>
                    <a:pt x="158" y="195"/>
                  </a:lnTo>
                  <a:close/>
                </a:path>
              </a:pathLst>
            </a:custGeom>
            <a:grpFill/>
            <a:ln>
              <a:noFill/>
            </a:ln>
          </p:spPr>
          <p:txBody>
            <a:bodyPr vert="horz" wrap="square" lIns="91440" tIns="45720" rIns="91440" bIns="45720" numCol="1" anchor="t" anchorCtr="0" compatLnSpc="1"/>
            <a:lstStyle/>
            <a:p>
              <a:endParaRPr lang="zh-CN" altLang="en-US"/>
            </a:p>
          </p:txBody>
        </p:sp>
        <p:sp>
          <p:nvSpPr>
            <p:cNvPr id="94" name="Freeform 14"/>
            <p:cNvSpPr>
              <a:spLocks noEditPoints="1"/>
            </p:cNvSpPr>
            <p:nvPr/>
          </p:nvSpPr>
          <p:spPr bwMode="auto">
            <a:xfrm>
              <a:off x="5761039" y="3413125"/>
              <a:ext cx="466725" cy="79375"/>
            </a:xfrm>
            <a:custGeom>
              <a:avLst/>
              <a:gdLst>
                <a:gd name="T0" fmla="*/ 0 w 294"/>
                <a:gd name="T1" fmla="*/ 0 h 50"/>
                <a:gd name="T2" fmla="*/ 0 w 294"/>
                <a:gd name="T3" fmla="*/ 50 h 50"/>
                <a:gd name="T4" fmla="*/ 294 w 294"/>
                <a:gd name="T5" fmla="*/ 50 h 50"/>
                <a:gd name="T6" fmla="*/ 294 w 294"/>
                <a:gd name="T7" fmla="*/ 0 h 50"/>
                <a:gd name="T8" fmla="*/ 0 w 294"/>
                <a:gd name="T9" fmla="*/ 0 h 50"/>
                <a:gd name="T10" fmla="*/ 282 w 294"/>
                <a:gd name="T11" fmla="*/ 38 h 50"/>
                <a:gd name="T12" fmla="*/ 10 w 294"/>
                <a:gd name="T13" fmla="*/ 38 h 50"/>
                <a:gd name="T14" fmla="*/ 10 w 294"/>
                <a:gd name="T15" fmla="*/ 12 h 50"/>
                <a:gd name="T16" fmla="*/ 282 w 294"/>
                <a:gd name="T17" fmla="*/ 12 h 50"/>
                <a:gd name="T18" fmla="*/ 282 w 294"/>
                <a:gd name="T19"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50">
                  <a:moveTo>
                    <a:pt x="0" y="0"/>
                  </a:moveTo>
                  <a:lnTo>
                    <a:pt x="0" y="50"/>
                  </a:lnTo>
                  <a:lnTo>
                    <a:pt x="294" y="50"/>
                  </a:lnTo>
                  <a:lnTo>
                    <a:pt x="294" y="0"/>
                  </a:lnTo>
                  <a:lnTo>
                    <a:pt x="0" y="0"/>
                  </a:lnTo>
                  <a:close/>
                  <a:moveTo>
                    <a:pt x="282" y="38"/>
                  </a:moveTo>
                  <a:lnTo>
                    <a:pt x="10" y="38"/>
                  </a:lnTo>
                  <a:lnTo>
                    <a:pt x="10" y="12"/>
                  </a:lnTo>
                  <a:lnTo>
                    <a:pt x="282" y="12"/>
                  </a:lnTo>
                  <a:lnTo>
                    <a:pt x="282" y="38"/>
                  </a:lnTo>
                  <a:close/>
                </a:path>
              </a:pathLst>
            </a:custGeom>
            <a:grpFill/>
            <a:ln>
              <a:noFill/>
            </a:ln>
          </p:spPr>
          <p:txBody>
            <a:bodyPr vert="horz" wrap="square" lIns="91440" tIns="45720" rIns="91440" bIns="45720" numCol="1" anchor="t" anchorCtr="0" compatLnSpc="1"/>
            <a:lstStyle/>
            <a:p>
              <a:endParaRPr lang="zh-CN" altLang="en-US"/>
            </a:p>
          </p:txBody>
        </p:sp>
      </p:grpSp>
      <p:sp>
        <p:nvSpPr>
          <p:cNvPr id="95" name="Freeform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a:spLocks noEditPoints="1"/>
          </p:cNvSpPr>
          <p:nvPr/>
        </p:nvSpPr>
        <p:spPr bwMode="auto">
          <a:xfrm>
            <a:off x="4081880" y="3849741"/>
            <a:ext cx="338431" cy="388992"/>
          </a:xfrm>
          <a:custGeom>
            <a:avLst/>
            <a:gdLst>
              <a:gd name="T0" fmla="*/ 61 w 240"/>
              <a:gd name="T1" fmla="*/ 0 h 275"/>
              <a:gd name="T2" fmla="*/ 61 w 240"/>
              <a:gd name="T3" fmla="*/ 46 h 275"/>
              <a:gd name="T4" fmla="*/ 91 w 240"/>
              <a:gd name="T5" fmla="*/ 109 h 275"/>
              <a:gd name="T6" fmla="*/ 152 w 240"/>
              <a:gd name="T7" fmla="*/ 131 h 275"/>
              <a:gd name="T8" fmla="*/ 179 w 240"/>
              <a:gd name="T9" fmla="*/ 275 h 275"/>
              <a:gd name="T10" fmla="*/ 240 w 240"/>
              <a:gd name="T11" fmla="*/ 131 h 275"/>
              <a:gd name="T12" fmla="*/ 91 w 240"/>
              <a:gd name="T13" fmla="*/ 109 h 275"/>
              <a:gd name="T14" fmla="*/ 59 w 240"/>
              <a:gd name="T15" fmla="*/ 145 h 275"/>
              <a:gd name="T16" fmla="*/ 123 w 240"/>
              <a:gd name="T17" fmla="*/ 102 h 275"/>
              <a:gd name="T18" fmla="*/ 123 w 240"/>
              <a:gd name="T19" fmla="*/ 102 h 275"/>
              <a:gd name="T20" fmla="*/ 123 w 240"/>
              <a:gd name="T21" fmla="*/ 73 h 275"/>
              <a:gd name="T22" fmla="*/ 69 w 240"/>
              <a:gd name="T23" fmla="*/ 73 h 275"/>
              <a:gd name="T24" fmla="*/ 68 w 240"/>
              <a:gd name="T25" fmla="*/ 50 h 275"/>
              <a:gd name="T26" fmla="*/ 40 w 240"/>
              <a:gd name="T27" fmla="*/ 53 h 275"/>
              <a:gd name="T28" fmla="*/ 3 w 240"/>
              <a:gd name="T29" fmla="*/ 177 h 275"/>
              <a:gd name="T30" fmla="*/ 92 w 240"/>
              <a:gd name="T31" fmla="*/ 259 h 275"/>
              <a:gd name="T32" fmla="*/ 125 w 240"/>
              <a:gd name="T33" fmla="*/ 259 h 275"/>
              <a:gd name="T34" fmla="*/ 121 w 240"/>
              <a:gd name="T35" fmla="*/ 145 h 275"/>
              <a:gd name="T36" fmla="*/ 40 w 240"/>
              <a:gd name="T37" fmla="*/ 197 h 275"/>
              <a:gd name="T38" fmla="*/ 54 w 240"/>
              <a:gd name="T39" fmla="*/ 273 h 275"/>
              <a:gd name="T40" fmla="*/ 86 w 240"/>
              <a:gd name="T41" fmla="*/ 197 h 275"/>
              <a:gd name="T42" fmla="*/ 7 w 240"/>
              <a:gd name="T43" fmla="*/ 185 h 275"/>
              <a:gd name="T44" fmla="*/ 218 w 240"/>
              <a:gd name="T45" fmla="*/ 79 h 275"/>
              <a:gd name="T46" fmla="*/ 146 w 240"/>
              <a:gd name="T47" fmla="*/ 100 h 275"/>
              <a:gd name="T48" fmla="*/ 218 w 240"/>
              <a:gd name="T49" fmla="*/ 79 h 275"/>
              <a:gd name="T50" fmla="*/ 233 w 240"/>
              <a:gd name="T51" fmla="*/ 75 h 275"/>
              <a:gd name="T52" fmla="*/ 161 w 240"/>
              <a:gd name="T53" fmla="*/ 53 h 275"/>
              <a:gd name="T54" fmla="*/ 160 w 240"/>
              <a:gd name="T55" fmla="*/ 49 h 275"/>
              <a:gd name="T56" fmla="*/ 232 w 240"/>
              <a:gd name="T57" fmla="*/ 28 h 275"/>
              <a:gd name="T58" fmla="*/ 160 w 240"/>
              <a:gd name="T59" fmla="*/ 49 h 275"/>
              <a:gd name="T60" fmla="*/ 149 w 240"/>
              <a:gd name="T61" fmla="*/ 2 h 275"/>
              <a:gd name="T62" fmla="*/ 222 w 240"/>
              <a:gd name="T63" fmla="*/ 2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275">
                <a:moveTo>
                  <a:pt x="37" y="23"/>
                </a:moveTo>
                <a:cubicBezTo>
                  <a:pt x="37" y="10"/>
                  <a:pt x="48" y="0"/>
                  <a:pt x="61" y="0"/>
                </a:cubicBezTo>
                <a:cubicBezTo>
                  <a:pt x="74" y="0"/>
                  <a:pt x="84" y="10"/>
                  <a:pt x="84" y="23"/>
                </a:cubicBezTo>
                <a:cubicBezTo>
                  <a:pt x="84" y="36"/>
                  <a:pt x="74" y="46"/>
                  <a:pt x="61" y="46"/>
                </a:cubicBezTo>
                <a:cubicBezTo>
                  <a:pt x="48" y="46"/>
                  <a:pt x="37" y="36"/>
                  <a:pt x="37" y="23"/>
                </a:cubicBezTo>
                <a:close/>
                <a:moveTo>
                  <a:pt x="91" y="109"/>
                </a:moveTo>
                <a:cubicBezTo>
                  <a:pt x="91" y="131"/>
                  <a:pt x="91" y="131"/>
                  <a:pt x="91" y="131"/>
                </a:cubicBezTo>
                <a:cubicBezTo>
                  <a:pt x="152" y="131"/>
                  <a:pt x="152" y="131"/>
                  <a:pt x="152" y="131"/>
                </a:cubicBezTo>
                <a:cubicBezTo>
                  <a:pt x="152" y="275"/>
                  <a:pt x="152" y="275"/>
                  <a:pt x="152" y="275"/>
                </a:cubicBezTo>
                <a:cubicBezTo>
                  <a:pt x="179" y="275"/>
                  <a:pt x="179" y="275"/>
                  <a:pt x="179" y="275"/>
                </a:cubicBezTo>
                <a:cubicBezTo>
                  <a:pt x="179" y="131"/>
                  <a:pt x="179" y="131"/>
                  <a:pt x="179" y="131"/>
                </a:cubicBezTo>
                <a:cubicBezTo>
                  <a:pt x="240" y="131"/>
                  <a:pt x="240" y="131"/>
                  <a:pt x="240" y="131"/>
                </a:cubicBezTo>
                <a:cubicBezTo>
                  <a:pt x="240" y="109"/>
                  <a:pt x="240" y="109"/>
                  <a:pt x="240" y="109"/>
                </a:cubicBezTo>
                <a:lnTo>
                  <a:pt x="91" y="109"/>
                </a:lnTo>
                <a:close/>
                <a:moveTo>
                  <a:pt x="121" y="145"/>
                </a:moveTo>
                <a:cubicBezTo>
                  <a:pt x="59" y="145"/>
                  <a:pt x="59" y="145"/>
                  <a:pt x="59" y="145"/>
                </a:cubicBezTo>
                <a:cubicBezTo>
                  <a:pt x="65" y="102"/>
                  <a:pt x="65" y="102"/>
                  <a:pt x="65" y="102"/>
                </a:cubicBezTo>
                <a:cubicBezTo>
                  <a:pt x="123" y="102"/>
                  <a:pt x="123" y="102"/>
                  <a:pt x="123" y="102"/>
                </a:cubicBezTo>
                <a:cubicBezTo>
                  <a:pt x="123" y="102"/>
                  <a:pt x="123" y="102"/>
                  <a:pt x="123" y="102"/>
                </a:cubicBezTo>
                <a:cubicBezTo>
                  <a:pt x="123" y="102"/>
                  <a:pt x="123" y="102"/>
                  <a:pt x="123" y="102"/>
                </a:cubicBezTo>
                <a:cubicBezTo>
                  <a:pt x="131" y="102"/>
                  <a:pt x="138" y="96"/>
                  <a:pt x="138" y="88"/>
                </a:cubicBezTo>
                <a:cubicBezTo>
                  <a:pt x="138" y="80"/>
                  <a:pt x="131" y="73"/>
                  <a:pt x="123" y="73"/>
                </a:cubicBezTo>
                <a:cubicBezTo>
                  <a:pt x="123" y="73"/>
                  <a:pt x="123" y="73"/>
                  <a:pt x="123" y="73"/>
                </a:cubicBezTo>
                <a:cubicBezTo>
                  <a:pt x="69" y="73"/>
                  <a:pt x="69" y="73"/>
                  <a:pt x="69" y="73"/>
                </a:cubicBezTo>
                <a:cubicBezTo>
                  <a:pt x="72" y="53"/>
                  <a:pt x="72" y="53"/>
                  <a:pt x="72" y="53"/>
                </a:cubicBezTo>
                <a:cubicBezTo>
                  <a:pt x="72" y="52"/>
                  <a:pt x="70" y="50"/>
                  <a:pt x="68" y="50"/>
                </a:cubicBezTo>
                <a:cubicBezTo>
                  <a:pt x="43" y="50"/>
                  <a:pt x="43" y="50"/>
                  <a:pt x="43" y="50"/>
                </a:cubicBezTo>
                <a:cubicBezTo>
                  <a:pt x="41" y="50"/>
                  <a:pt x="40" y="52"/>
                  <a:pt x="40" y="53"/>
                </a:cubicBezTo>
                <a:cubicBezTo>
                  <a:pt x="0" y="174"/>
                  <a:pt x="0" y="174"/>
                  <a:pt x="0" y="174"/>
                </a:cubicBezTo>
                <a:cubicBezTo>
                  <a:pt x="0" y="176"/>
                  <a:pt x="1" y="177"/>
                  <a:pt x="3" y="177"/>
                </a:cubicBezTo>
                <a:cubicBezTo>
                  <a:pt x="92" y="177"/>
                  <a:pt x="92" y="177"/>
                  <a:pt x="92" y="177"/>
                </a:cubicBezTo>
                <a:cubicBezTo>
                  <a:pt x="92" y="259"/>
                  <a:pt x="92" y="259"/>
                  <a:pt x="92" y="259"/>
                </a:cubicBezTo>
                <a:cubicBezTo>
                  <a:pt x="92" y="268"/>
                  <a:pt x="100" y="275"/>
                  <a:pt x="109" y="275"/>
                </a:cubicBezTo>
                <a:cubicBezTo>
                  <a:pt x="117" y="275"/>
                  <a:pt x="125" y="268"/>
                  <a:pt x="125" y="259"/>
                </a:cubicBezTo>
                <a:cubicBezTo>
                  <a:pt x="125" y="148"/>
                  <a:pt x="125" y="148"/>
                  <a:pt x="125" y="148"/>
                </a:cubicBezTo>
                <a:cubicBezTo>
                  <a:pt x="125" y="146"/>
                  <a:pt x="123" y="145"/>
                  <a:pt x="121" y="145"/>
                </a:cubicBezTo>
                <a:close/>
                <a:moveTo>
                  <a:pt x="7" y="197"/>
                </a:moveTo>
                <a:cubicBezTo>
                  <a:pt x="40" y="197"/>
                  <a:pt x="40" y="197"/>
                  <a:pt x="40" y="197"/>
                </a:cubicBezTo>
                <a:cubicBezTo>
                  <a:pt x="40" y="273"/>
                  <a:pt x="40" y="273"/>
                  <a:pt x="40" y="273"/>
                </a:cubicBezTo>
                <a:cubicBezTo>
                  <a:pt x="54" y="273"/>
                  <a:pt x="54" y="273"/>
                  <a:pt x="54" y="273"/>
                </a:cubicBezTo>
                <a:cubicBezTo>
                  <a:pt x="54" y="197"/>
                  <a:pt x="54" y="197"/>
                  <a:pt x="54" y="197"/>
                </a:cubicBezTo>
                <a:cubicBezTo>
                  <a:pt x="86" y="197"/>
                  <a:pt x="86" y="197"/>
                  <a:pt x="86" y="197"/>
                </a:cubicBezTo>
                <a:cubicBezTo>
                  <a:pt x="86" y="185"/>
                  <a:pt x="86" y="185"/>
                  <a:pt x="86" y="185"/>
                </a:cubicBezTo>
                <a:cubicBezTo>
                  <a:pt x="7" y="185"/>
                  <a:pt x="7" y="185"/>
                  <a:pt x="7" y="185"/>
                </a:cubicBezTo>
                <a:lnTo>
                  <a:pt x="7" y="197"/>
                </a:lnTo>
                <a:close/>
                <a:moveTo>
                  <a:pt x="218" y="79"/>
                </a:moveTo>
                <a:cubicBezTo>
                  <a:pt x="146" y="79"/>
                  <a:pt x="146" y="79"/>
                  <a:pt x="146" y="79"/>
                </a:cubicBezTo>
                <a:cubicBezTo>
                  <a:pt x="146" y="100"/>
                  <a:pt x="146" y="100"/>
                  <a:pt x="146" y="100"/>
                </a:cubicBezTo>
                <a:cubicBezTo>
                  <a:pt x="218" y="100"/>
                  <a:pt x="218" y="100"/>
                  <a:pt x="218" y="100"/>
                </a:cubicBezTo>
                <a:lnTo>
                  <a:pt x="218" y="79"/>
                </a:lnTo>
                <a:close/>
                <a:moveTo>
                  <a:pt x="161" y="75"/>
                </a:moveTo>
                <a:cubicBezTo>
                  <a:pt x="233" y="75"/>
                  <a:pt x="233" y="75"/>
                  <a:pt x="233" y="75"/>
                </a:cubicBezTo>
                <a:cubicBezTo>
                  <a:pt x="233" y="53"/>
                  <a:pt x="233" y="53"/>
                  <a:pt x="233" y="53"/>
                </a:cubicBezTo>
                <a:cubicBezTo>
                  <a:pt x="161" y="53"/>
                  <a:pt x="161" y="53"/>
                  <a:pt x="161" y="53"/>
                </a:cubicBezTo>
                <a:lnTo>
                  <a:pt x="161" y="75"/>
                </a:lnTo>
                <a:close/>
                <a:moveTo>
                  <a:pt x="160" y="49"/>
                </a:moveTo>
                <a:cubicBezTo>
                  <a:pt x="232" y="49"/>
                  <a:pt x="232" y="49"/>
                  <a:pt x="232" y="49"/>
                </a:cubicBezTo>
                <a:cubicBezTo>
                  <a:pt x="232" y="28"/>
                  <a:pt x="232" y="28"/>
                  <a:pt x="232" y="28"/>
                </a:cubicBezTo>
                <a:cubicBezTo>
                  <a:pt x="160" y="28"/>
                  <a:pt x="160" y="28"/>
                  <a:pt x="160" y="28"/>
                </a:cubicBezTo>
                <a:lnTo>
                  <a:pt x="160" y="49"/>
                </a:lnTo>
                <a:close/>
                <a:moveTo>
                  <a:pt x="222" y="2"/>
                </a:moveTo>
                <a:cubicBezTo>
                  <a:pt x="149" y="2"/>
                  <a:pt x="149" y="2"/>
                  <a:pt x="149" y="2"/>
                </a:cubicBezTo>
                <a:cubicBezTo>
                  <a:pt x="149" y="24"/>
                  <a:pt x="149" y="24"/>
                  <a:pt x="149" y="24"/>
                </a:cubicBezTo>
                <a:cubicBezTo>
                  <a:pt x="222" y="24"/>
                  <a:pt x="222" y="24"/>
                  <a:pt x="222" y="24"/>
                </a:cubicBezTo>
                <a:lnTo>
                  <a:pt x="222" y="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9" name="矩形 98">
            <a:extLst>
              <a:ext uri="{FF2B5EF4-FFF2-40B4-BE49-F238E27FC236}">
                <a16:creationId xmlns:a16="http://schemas.microsoft.com/office/drawing/2014/main" id="{4D8C8955-41EB-4C0A-B4BC-BFD05B82DE51}"/>
              </a:ext>
            </a:extLst>
          </p:cNvPr>
          <p:cNvSpPr/>
          <p:nvPr/>
        </p:nvSpPr>
        <p:spPr bwMode="auto">
          <a:xfrm>
            <a:off x="90232" y="205901"/>
            <a:ext cx="2262158"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第三部分：系统设计</a:t>
            </a:r>
          </a:p>
        </p:txBody>
      </p:sp>
      <p:sp>
        <p:nvSpPr>
          <p:cNvPr id="100" name="矩形 99">
            <a:extLst>
              <a:ext uri="{FF2B5EF4-FFF2-40B4-BE49-F238E27FC236}">
                <a16:creationId xmlns:a16="http://schemas.microsoft.com/office/drawing/2014/main" id="{1D032750-315A-4578-9504-D2EF412032CA}"/>
              </a:ext>
            </a:extLst>
          </p:cNvPr>
          <p:cNvSpPr/>
          <p:nvPr/>
        </p:nvSpPr>
        <p:spPr>
          <a:xfrm>
            <a:off x="148356" y="575233"/>
            <a:ext cx="1031051" cy="215444"/>
          </a:xfrm>
          <a:prstGeom prst="rect">
            <a:avLst/>
          </a:prstGeom>
        </p:spPr>
        <p:txBody>
          <a:bodyPr wrap="none">
            <a:spAutoFit/>
          </a:bodyPr>
          <a:lstStyle/>
          <a:p>
            <a:pPr fontAlgn="base">
              <a:spcBef>
                <a:spcPct val="0"/>
              </a:spcBef>
              <a:spcAft>
                <a:spcPct val="0"/>
              </a:spcAft>
              <a:defRPr/>
            </a:pPr>
            <a:r>
              <a:rPr lang="en-US" altLang="zh-CN" sz="800">
                <a:solidFill>
                  <a:schemeClr val="accent1"/>
                </a:solidFill>
                <a:latin typeface="+mj-lt"/>
              </a:rPr>
              <a:t>SYSTEM DESIGN</a:t>
            </a:r>
          </a:p>
        </p:txBody>
      </p:sp>
      <p:cxnSp>
        <p:nvCxnSpPr>
          <p:cNvPr id="101" name="直接连接符 100">
            <a:extLst>
              <a:ext uri="{FF2B5EF4-FFF2-40B4-BE49-F238E27FC236}">
                <a16:creationId xmlns:a16="http://schemas.microsoft.com/office/drawing/2014/main" id="{93B0823C-4696-4F66-BBB2-A2E2B3446819}"/>
              </a:ext>
            </a:extLst>
          </p:cNvPr>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2" name="文本框 101">
            <a:extLst>
              <a:ext uri="{FF2B5EF4-FFF2-40B4-BE49-F238E27FC236}">
                <a16:creationId xmlns:a16="http://schemas.microsoft.com/office/drawing/2014/main" id="{95186CF5-1677-41FF-866B-FF9D614466C1}"/>
              </a:ext>
            </a:extLst>
          </p:cNvPr>
          <p:cNvSpPr txBox="1"/>
          <p:nvPr/>
        </p:nvSpPr>
        <p:spPr>
          <a:xfrm>
            <a:off x="3180266" y="212251"/>
            <a:ext cx="2783467" cy="400110"/>
          </a:xfrm>
          <a:prstGeom prst="rect">
            <a:avLst/>
          </a:prstGeom>
          <a:noFill/>
        </p:spPr>
        <p:txBody>
          <a:bodyPr wrap="square" rtlCol="0">
            <a:spAutoFit/>
          </a:bodyPr>
          <a:lstStyle/>
          <a:p>
            <a:pPr algn="ctr"/>
            <a:r>
              <a:rPr lang="zh-CN" altLang="en-US" sz="20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开发技术</a:t>
            </a:r>
          </a:p>
        </p:txBody>
      </p:sp>
    </p:spTree>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bwMode="auto">
          <a:xfrm>
            <a:off x="3761522" y="2094283"/>
            <a:ext cx="1620957" cy="523220"/>
          </a:xfrm>
          <a:prstGeom prst="rect">
            <a:avLst/>
          </a:prstGeom>
          <a:noFill/>
        </p:spPr>
        <p:txBody>
          <a:bodyPr wrap="none">
            <a:spAutoFit/>
          </a:bodyPr>
          <a:lstStyle/>
          <a:p>
            <a:pPr algn="ctr">
              <a:defRPr/>
            </a:pPr>
            <a:r>
              <a:rPr lang="zh-CN" altLang="en-US"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系统演示</a:t>
            </a:r>
          </a:p>
        </p:txBody>
      </p:sp>
      <p:sp>
        <p:nvSpPr>
          <p:cNvPr id="14" name="矩形 13"/>
          <p:cNvSpPr/>
          <p:nvPr/>
        </p:nvSpPr>
        <p:spPr>
          <a:xfrm>
            <a:off x="3604534" y="2617504"/>
            <a:ext cx="1955985" cy="253916"/>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rPr>
              <a:t>SYSTEM DEMONSTRATION</a:t>
            </a:r>
            <a:endParaRPr lang="en-US" altLang="zh-CN" sz="1050">
              <a:solidFill>
                <a:srgbClr val="304371"/>
              </a:solidFill>
              <a:latin typeface="Arial" panose="020B0604020202020204"/>
              <a:ea typeface="方正兰亭黑_GBK"/>
            </a:endParaRP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Freeform 890">
            <a:extLst>
              <a:ext uri="{FF2B5EF4-FFF2-40B4-BE49-F238E27FC236}">
                <a16:creationId xmlns:a16="http://schemas.microsoft.com/office/drawing/2014/main" id="{0DF9F69C-1218-4F04-99D6-434F72D8420A}"/>
              </a:ext>
            </a:extLst>
          </p:cNvPr>
          <p:cNvSpPr>
            <a:spLocks noEditPoints="1"/>
          </p:cNvSpPr>
          <p:nvPr/>
        </p:nvSpPr>
        <p:spPr bwMode="auto">
          <a:xfrm>
            <a:off x="4251799" y="686291"/>
            <a:ext cx="640401" cy="464167"/>
          </a:xfrm>
          <a:custGeom>
            <a:avLst/>
            <a:gdLst>
              <a:gd name="T0" fmla="*/ 143 w 218"/>
              <a:gd name="T1" fmla="*/ 46 h 158"/>
              <a:gd name="T2" fmla="*/ 137 w 218"/>
              <a:gd name="T3" fmla="*/ 52 h 158"/>
              <a:gd name="T4" fmla="*/ 127 w 218"/>
              <a:gd name="T5" fmla="*/ 104 h 158"/>
              <a:gd name="T6" fmla="*/ 81 w 218"/>
              <a:gd name="T7" fmla="*/ 93 h 158"/>
              <a:gd name="T8" fmla="*/ 81 w 218"/>
              <a:gd name="T9" fmla="*/ 46 h 158"/>
              <a:gd name="T10" fmla="*/ 75 w 218"/>
              <a:gd name="T11" fmla="*/ 34 h 158"/>
              <a:gd name="T12" fmla="*/ 99 w 218"/>
              <a:gd name="T13" fmla="*/ 45 h 158"/>
              <a:gd name="T14" fmla="*/ 96 w 218"/>
              <a:gd name="T15" fmla="*/ 51 h 158"/>
              <a:gd name="T16" fmla="*/ 96 w 218"/>
              <a:gd name="T17" fmla="*/ 90 h 158"/>
              <a:gd name="T18" fmla="*/ 117 w 218"/>
              <a:gd name="T19" fmla="*/ 90 h 158"/>
              <a:gd name="T20" fmla="*/ 123 w 218"/>
              <a:gd name="T21" fmla="*/ 84 h 158"/>
              <a:gd name="T22" fmla="*/ 123 w 218"/>
              <a:gd name="T23" fmla="*/ 45 h 158"/>
              <a:gd name="T24" fmla="*/ 119 w 218"/>
              <a:gd name="T25" fmla="*/ 34 h 158"/>
              <a:gd name="T26" fmla="*/ 149 w 218"/>
              <a:gd name="T27" fmla="*/ 28 h 158"/>
              <a:gd name="T28" fmla="*/ 113 w 218"/>
              <a:gd name="T29" fmla="*/ 51 h 158"/>
              <a:gd name="T30" fmla="*/ 117 w 218"/>
              <a:gd name="T31" fmla="*/ 84 h 158"/>
              <a:gd name="T32" fmla="*/ 102 w 218"/>
              <a:gd name="T33" fmla="*/ 51 h 158"/>
              <a:gd name="T34" fmla="*/ 106 w 218"/>
              <a:gd name="T35" fmla="*/ 28 h 158"/>
              <a:gd name="T36" fmla="*/ 69 w 218"/>
              <a:gd name="T37" fmla="*/ 52 h 158"/>
              <a:gd name="T38" fmla="*/ 75 w 218"/>
              <a:gd name="T39" fmla="*/ 96 h 158"/>
              <a:gd name="T40" fmla="*/ 129 w 218"/>
              <a:gd name="T41" fmla="*/ 110 h 158"/>
              <a:gd name="T42" fmla="*/ 144 w 218"/>
              <a:gd name="T43" fmla="*/ 52 h 158"/>
              <a:gd name="T44" fmla="*/ 149 w 218"/>
              <a:gd name="T45" fmla="*/ 28 h 158"/>
              <a:gd name="T46" fmla="*/ 206 w 218"/>
              <a:gd name="T47" fmla="*/ 16 h 158"/>
              <a:gd name="T48" fmla="*/ 26 w 218"/>
              <a:gd name="T49" fmla="*/ 0 h 158"/>
              <a:gd name="T50" fmla="*/ 12 w 218"/>
              <a:gd name="T51" fmla="*/ 135 h 158"/>
              <a:gd name="T52" fmla="*/ 0 w 218"/>
              <a:gd name="T53" fmla="*/ 141 h 158"/>
              <a:gd name="T54" fmla="*/ 203 w 218"/>
              <a:gd name="T55" fmla="*/ 158 h 158"/>
              <a:gd name="T56" fmla="*/ 218 w 218"/>
              <a:gd name="T57" fmla="*/ 135 h 158"/>
              <a:gd name="T58" fmla="*/ 120 w 218"/>
              <a:gd name="T59" fmla="*/ 149 h 158"/>
              <a:gd name="T60" fmla="*/ 90 w 218"/>
              <a:gd name="T61" fmla="*/ 145 h 158"/>
              <a:gd name="T62" fmla="*/ 120 w 218"/>
              <a:gd name="T63" fmla="*/ 140 h 158"/>
              <a:gd name="T64" fmla="*/ 120 w 218"/>
              <a:gd name="T65" fmla="*/ 149 h 158"/>
              <a:gd name="T66" fmla="*/ 186 w 218"/>
              <a:gd name="T67" fmla="*/ 124 h 158"/>
              <a:gd name="T68" fmla="*/ 24 w 218"/>
              <a:gd name="T69" fmla="*/ 117 h 158"/>
              <a:gd name="T70" fmla="*/ 33 w 218"/>
              <a:gd name="T71" fmla="*/ 14 h 158"/>
              <a:gd name="T72" fmla="*/ 192 w 218"/>
              <a:gd name="T73" fmla="*/ 2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8" h="158">
                <a:moveTo>
                  <a:pt x="143" y="34"/>
                </a:moveTo>
                <a:cubicBezTo>
                  <a:pt x="143" y="46"/>
                  <a:pt x="143" y="46"/>
                  <a:pt x="143" y="46"/>
                </a:cubicBezTo>
                <a:cubicBezTo>
                  <a:pt x="137" y="46"/>
                  <a:pt x="137" y="46"/>
                  <a:pt x="137" y="46"/>
                </a:cubicBezTo>
                <a:cubicBezTo>
                  <a:pt x="137" y="52"/>
                  <a:pt x="137" y="52"/>
                  <a:pt x="137" y="52"/>
                </a:cubicBezTo>
                <a:cubicBezTo>
                  <a:pt x="137" y="93"/>
                  <a:pt x="137" y="93"/>
                  <a:pt x="137" y="93"/>
                </a:cubicBezTo>
                <a:cubicBezTo>
                  <a:pt x="127" y="104"/>
                  <a:pt x="127" y="104"/>
                  <a:pt x="127" y="104"/>
                </a:cubicBezTo>
                <a:cubicBezTo>
                  <a:pt x="91" y="104"/>
                  <a:pt x="91" y="104"/>
                  <a:pt x="91" y="104"/>
                </a:cubicBezTo>
                <a:cubicBezTo>
                  <a:pt x="81" y="93"/>
                  <a:pt x="81" y="93"/>
                  <a:pt x="81" y="93"/>
                </a:cubicBezTo>
                <a:cubicBezTo>
                  <a:pt x="81" y="52"/>
                  <a:pt x="81" y="52"/>
                  <a:pt x="81" y="52"/>
                </a:cubicBezTo>
                <a:cubicBezTo>
                  <a:pt x="81" y="46"/>
                  <a:pt x="81" y="46"/>
                  <a:pt x="81" y="46"/>
                </a:cubicBezTo>
                <a:cubicBezTo>
                  <a:pt x="75" y="46"/>
                  <a:pt x="75" y="46"/>
                  <a:pt x="75" y="46"/>
                </a:cubicBezTo>
                <a:cubicBezTo>
                  <a:pt x="75" y="34"/>
                  <a:pt x="75" y="34"/>
                  <a:pt x="75" y="34"/>
                </a:cubicBezTo>
                <a:cubicBezTo>
                  <a:pt x="99" y="34"/>
                  <a:pt x="99" y="34"/>
                  <a:pt x="99" y="34"/>
                </a:cubicBezTo>
                <a:cubicBezTo>
                  <a:pt x="99" y="45"/>
                  <a:pt x="99" y="45"/>
                  <a:pt x="99" y="45"/>
                </a:cubicBezTo>
                <a:cubicBezTo>
                  <a:pt x="96" y="45"/>
                  <a:pt x="96" y="45"/>
                  <a:pt x="96" y="45"/>
                </a:cubicBezTo>
                <a:cubicBezTo>
                  <a:pt x="96" y="51"/>
                  <a:pt x="96" y="51"/>
                  <a:pt x="96" y="51"/>
                </a:cubicBezTo>
                <a:cubicBezTo>
                  <a:pt x="96" y="84"/>
                  <a:pt x="96" y="84"/>
                  <a:pt x="96" y="84"/>
                </a:cubicBezTo>
                <a:cubicBezTo>
                  <a:pt x="96" y="90"/>
                  <a:pt x="96" y="90"/>
                  <a:pt x="96" y="90"/>
                </a:cubicBezTo>
                <a:cubicBezTo>
                  <a:pt x="102" y="90"/>
                  <a:pt x="102" y="90"/>
                  <a:pt x="102" y="90"/>
                </a:cubicBezTo>
                <a:cubicBezTo>
                  <a:pt x="117" y="90"/>
                  <a:pt x="117" y="90"/>
                  <a:pt x="117" y="90"/>
                </a:cubicBezTo>
                <a:cubicBezTo>
                  <a:pt x="123" y="90"/>
                  <a:pt x="123" y="90"/>
                  <a:pt x="123" y="90"/>
                </a:cubicBezTo>
                <a:cubicBezTo>
                  <a:pt x="123" y="84"/>
                  <a:pt x="123" y="84"/>
                  <a:pt x="123" y="84"/>
                </a:cubicBezTo>
                <a:cubicBezTo>
                  <a:pt x="123" y="51"/>
                  <a:pt x="123" y="51"/>
                  <a:pt x="123" y="51"/>
                </a:cubicBezTo>
                <a:cubicBezTo>
                  <a:pt x="123" y="45"/>
                  <a:pt x="123" y="45"/>
                  <a:pt x="123" y="45"/>
                </a:cubicBezTo>
                <a:cubicBezTo>
                  <a:pt x="119" y="45"/>
                  <a:pt x="119" y="45"/>
                  <a:pt x="119" y="45"/>
                </a:cubicBezTo>
                <a:cubicBezTo>
                  <a:pt x="119" y="34"/>
                  <a:pt x="119" y="34"/>
                  <a:pt x="119" y="34"/>
                </a:cubicBezTo>
                <a:cubicBezTo>
                  <a:pt x="143" y="34"/>
                  <a:pt x="143" y="34"/>
                  <a:pt x="143" y="34"/>
                </a:cubicBezTo>
                <a:close/>
                <a:moveTo>
                  <a:pt x="149" y="28"/>
                </a:moveTo>
                <a:cubicBezTo>
                  <a:pt x="113" y="28"/>
                  <a:pt x="113" y="28"/>
                  <a:pt x="113" y="28"/>
                </a:cubicBezTo>
                <a:cubicBezTo>
                  <a:pt x="113" y="51"/>
                  <a:pt x="113" y="51"/>
                  <a:pt x="113" y="51"/>
                </a:cubicBezTo>
                <a:cubicBezTo>
                  <a:pt x="117" y="51"/>
                  <a:pt x="117" y="51"/>
                  <a:pt x="117" y="51"/>
                </a:cubicBezTo>
                <a:cubicBezTo>
                  <a:pt x="117" y="84"/>
                  <a:pt x="117" y="84"/>
                  <a:pt x="117" y="84"/>
                </a:cubicBezTo>
                <a:cubicBezTo>
                  <a:pt x="102" y="84"/>
                  <a:pt x="102" y="84"/>
                  <a:pt x="102" y="84"/>
                </a:cubicBezTo>
                <a:cubicBezTo>
                  <a:pt x="102" y="51"/>
                  <a:pt x="102" y="51"/>
                  <a:pt x="102" y="51"/>
                </a:cubicBezTo>
                <a:cubicBezTo>
                  <a:pt x="106" y="51"/>
                  <a:pt x="106" y="51"/>
                  <a:pt x="106" y="51"/>
                </a:cubicBezTo>
                <a:cubicBezTo>
                  <a:pt x="106" y="28"/>
                  <a:pt x="106" y="28"/>
                  <a:pt x="106" y="28"/>
                </a:cubicBezTo>
                <a:cubicBezTo>
                  <a:pt x="69" y="28"/>
                  <a:pt x="69" y="28"/>
                  <a:pt x="69" y="28"/>
                </a:cubicBezTo>
                <a:cubicBezTo>
                  <a:pt x="69" y="52"/>
                  <a:pt x="69" y="52"/>
                  <a:pt x="69" y="52"/>
                </a:cubicBezTo>
                <a:cubicBezTo>
                  <a:pt x="75" y="52"/>
                  <a:pt x="75" y="52"/>
                  <a:pt x="75" y="52"/>
                </a:cubicBezTo>
                <a:cubicBezTo>
                  <a:pt x="75" y="96"/>
                  <a:pt x="75" y="96"/>
                  <a:pt x="75" y="96"/>
                </a:cubicBezTo>
                <a:cubicBezTo>
                  <a:pt x="89" y="110"/>
                  <a:pt x="89" y="110"/>
                  <a:pt x="89" y="110"/>
                </a:cubicBezTo>
                <a:cubicBezTo>
                  <a:pt x="129" y="110"/>
                  <a:pt x="129" y="110"/>
                  <a:pt x="129" y="110"/>
                </a:cubicBezTo>
                <a:cubicBezTo>
                  <a:pt x="144" y="96"/>
                  <a:pt x="144" y="96"/>
                  <a:pt x="144" y="96"/>
                </a:cubicBezTo>
                <a:cubicBezTo>
                  <a:pt x="144" y="52"/>
                  <a:pt x="144" y="52"/>
                  <a:pt x="144" y="52"/>
                </a:cubicBezTo>
                <a:cubicBezTo>
                  <a:pt x="149" y="52"/>
                  <a:pt x="149" y="52"/>
                  <a:pt x="149" y="52"/>
                </a:cubicBezTo>
                <a:cubicBezTo>
                  <a:pt x="149" y="28"/>
                  <a:pt x="149" y="28"/>
                  <a:pt x="149" y="28"/>
                </a:cubicBezTo>
                <a:close/>
                <a:moveTo>
                  <a:pt x="206" y="135"/>
                </a:moveTo>
                <a:cubicBezTo>
                  <a:pt x="206" y="16"/>
                  <a:pt x="206" y="16"/>
                  <a:pt x="206" y="16"/>
                </a:cubicBezTo>
                <a:cubicBezTo>
                  <a:pt x="206" y="7"/>
                  <a:pt x="199" y="0"/>
                  <a:pt x="191" y="0"/>
                </a:cubicBezTo>
                <a:cubicBezTo>
                  <a:pt x="26" y="0"/>
                  <a:pt x="26" y="0"/>
                  <a:pt x="26" y="0"/>
                </a:cubicBezTo>
                <a:cubicBezTo>
                  <a:pt x="18" y="0"/>
                  <a:pt x="12" y="7"/>
                  <a:pt x="12" y="16"/>
                </a:cubicBezTo>
                <a:cubicBezTo>
                  <a:pt x="12" y="135"/>
                  <a:pt x="12" y="135"/>
                  <a:pt x="12" y="135"/>
                </a:cubicBezTo>
                <a:cubicBezTo>
                  <a:pt x="0" y="135"/>
                  <a:pt x="0" y="135"/>
                  <a:pt x="0" y="135"/>
                </a:cubicBezTo>
                <a:cubicBezTo>
                  <a:pt x="0" y="141"/>
                  <a:pt x="0" y="141"/>
                  <a:pt x="0" y="141"/>
                </a:cubicBezTo>
                <a:cubicBezTo>
                  <a:pt x="0" y="150"/>
                  <a:pt x="7" y="158"/>
                  <a:pt x="16" y="158"/>
                </a:cubicBezTo>
                <a:cubicBezTo>
                  <a:pt x="203" y="158"/>
                  <a:pt x="203" y="158"/>
                  <a:pt x="203" y="158"/>
                </a:cubicBezTo>
                <a:cubicBezTo>
                  <a:pt x="211" y="158"/>
                  <a:pt x="218" y="150"/>
                  <a:pt x="218" y="141"/>
                </a:cubicBezTo>
                <a:cubicBezTo>
                  <a:pt x="218" y="135"/>
                  <a:pt x="218" y="135"/>
                  <a:pt x="218" y="135"/>
                </a:cubicBezTo>
                <a:lnTo>
                  <a:pt x="206" y="135"/>
                </a:lnTo>
                <a:close/>
                <a:moveTo>
                  <a:pt x="120" y="149"/>
                </a:moveTo>
                <a:cubicBezTo>
                  <a:pt x="94" y="149"/>
                  <a:pt x="94" y="149"/>
                  <a:pt x="94" y="149"/>
                </a:cubicBezTo>
                <a:cubicBezTo>
                  <a:pt x="92" y="149"/>
                  <a:pt x="90" y="147"/>
                  <a:pt x="90" y="145"/>
                </a:cubicBezTo>
                <a:cubicBezTo>
                  <a:pt x="90" y="142"/>
                  <a:pt x="92" y="140"/>
                  <a:pt x="94" y="140"/>
                </a:cubicBezTo>
                <a:cubicBezTo>
                  <a:pt x="120" y="140"/>
                  <a:pt x="120" y="140"/>
                  <a:pt x="120" y="140"/>
                </a:cubicBezTo>
                <a:cubicBezTo>
                  <a:pt x="123" y="140"/>
                  <a:pt x="125" y="142"/>
                  <a:pt x="125" y="145"/>
                </a:cubicBezTo>
                <a:cubicBezTo>
                  <a:pt x="125" y="147"/>
                  <a:pt x="123" y="149"/>
                  <a:pt x="120" y="149"/>
                </a:cubicBezTo>
                <a:close/>
                <a:moveTo>
                  <a:pt x="192" y="117"/>
                </a:moveTo>
                <a:cubicBezTo>
                  <a:pt x="192" y="120"/>
                  <a:pt x="190" y="124"/>
                  <a:pt x="186" y="124"/>
                </a:cubicBezTo>
                <a:cubicBezTo>
                  <a:pt x="31" y="124"/>
                  <a:pt x="31" y="124"/>
                  <a:pt x="31" y="124"/>
                </a:cubicBezTo>
                <a:cubicBezTo>
                  <a:pt x="27" y="124"/>
                  <a:pt x="24" y="120"/>
                  <a:pt x="24" y="117"/>
                </a:cubicBezTo>
                <a:cubicBezTo>
                  <a:pt x="24" y="21"/>
                  <a:pt x="24" y="21"/>
                  <a:pt x="24" y="21"/>
                </a:cubicBezTo>
                <a:cubicBezTo>
                  <a:pt x="24" y="17"/>
                  <a:pt x="27" y="14"/>
                  <a:pt x="33" y="14"/>
                </a:cubicBezTo>
                <a:cubicBezTo>
                  <a:pt x="188" y="14"/>
                  <a:pt x="188" y="14"/>
                  <a:pt x="188" y="14"/>
                </a:cubicBezTo>
                <a:cubicBezTo>
                  <a:pt x="190" y="14"/>
                  <a:pt x="192" y="17"/>
                  <a:pt x="192" y="21"/>
                </a:cubicBezTo>
                <a:lnTo>
                  <a:pt x="192" y="117"/>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0" name="矩形 9">
            <a:extLst>
              <a:ext uri="{FF2B5EF4-FFF2-40B4-BE49-F238E27FC236}">
                <a16:creationId xmlns:a16="http://schemas.microsoft.com/office/drawing/2014/main" id="{E896399C-3D86-4D38-9F27-DD84EF355C00}"/>
              </a:ext>
            </a:extLst>
          </p:cNvPr>
          <p:cNvSpPr/>
          <p:nvPr/>
        </p:nvSpPr>
        <p:spPr>
          <a:xfrm>
            <a:off x="2824381" y="2963755"/>
            <a:ext cx="3495238" cy="278602"/>
          </a:xfrm>
          <a:prstGeom prst="rect">
            <a:avLst/>
          </a:prstGeom>
        </p:spPr>
        <p:txBody>
          <a:bodyPr wrap="square">
            <a:spAutoFit/>
          </a:bodyPr>
          <a:lstStyle/>
          <a:p>
            <a:pPr algn="ctr">
              <a:lnSpc>
                <a:spcPct val="150000"/>
              </a:lnSpc>
            </a:pPr>
            <a:r>
              <a:rPr lang="zh-CN" altLang="en-US" sz="900">
                <a:solidFill>
                  <a:prstClr val="black">
                    <a:lumMod val="85000"/>
                    <a:lumOff val="15000"/>
                  </a:prstClr>
                </a:solidFill>
              </a:rPr>
              <a:t>演示本系统的基本功能</a:t>
            </a:r>
            <a:endParaRPr lang="en-US" altLang="zh-CN" sz="900">
              <a:solidFill>
                <a:prstClr val="black">
                  <a:lumMod val="85000"/>
                  <a:lumOff val="15000"/>
                </a:prstClr>
              </a:solidFill>
            </a:endParaRPr>
          </a:p>
        </p:txBody>
      </p:sp>
    </p:spTree>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bwMode="auto">
          <a:xfrm>
            <a:off x="3581987" y="2094283"/>
            <a:ext cx="1980029" cy="523220"/>
          </a:xfrm>
          <a:prstGeom prst="rect">
            <a:avLst/>
          </a:prstGeom>
          <a:noFill/>
        </p:spPr>
        <p:txBody>
          <a:bodyPr wrap="non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00" cap="none" spc="0" normalizeH="0" baseline="0" noProof="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总结与致谢</a:t>
            </a:r>
          </a:p>
        </p:txBody>
      </p:sp>
      <p:sp>
        <p:nvSpPr>
          <p:cNvPr id="14" name="矩形 13"/>
          <p:cNvSpPr/>
          <p:nvPr/>
        </p:nvSpPr>
        <p:spPr>
          <a:xfrm>
            <a:off x="3692700" y="2617504"/>
            <a:ext cx="1779654" cy="253916"/>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微软雅黑 Light"/>
              </a:rPr>
              <a:t>SUMMARY AND THANKS</a:t>
            </a: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11" name="Freeform 897">
            <a:extLst>
              <a:ext uri="{FF2B5EF4-FFF2-40B4-BE49-F238E27FC236}">
                <a16:creationId xmlns:a16="http://schemas.microsoft.com/office/drawing/2014/main" id="{5A810A77-1A1D-4900-9D24-ADCA15495845}"/>
              </a:ext>
            </a:extLst>
          </p:cNvPr>
          <p:cNvSpPr>
            <a:spLocks noEditPoints="1"/>
          </p:cNvSpPr>
          <p:nvPr/>
        </p:nvSpPr>
        <p:spPr bwMode="auto">
          <a:xfrm>
            <a:off x="4344237" y="631683"/>
            <a:ext cx="476578" cy="573383"/>
          </a:xfrm>
          <a:custGeom>
            <a:avLst/>
            <a:gdLst>
              <a:gd name="T0" fmla="*/ 40 w 162"/>
              <a:gd name="T1" fmla="*/ 195 h 195"/>
              <a:gd name="T2" fmla="*/ 128 w 162"/>
              <a:gd name="T3" fmla="*/ 191 h 195"/>
              <a:gd name="T4" fmla="*/ 131 w 162"/>
              <a:gd name="T5" fmla="*/ 125 h 195"/>
              <a:gd name="T6" fmla="*/ 31 w 162"/>
              <a:gd name="T7" fmla="*/ 69 h 195"/>
              <a:gd name="T8" fmla="*/ 38 w 162"/>
              <a:gd name="T9" fmla="*/ 72 h 195"/>
              <a:gd name="T10" fmla="*/ 41 w 162"/>
              <a:gd name="T11" fmla="*/ 68 h 195"/>
              <a:gd name="T12" fmla="*/ 43 w 162"/>
              <a:gd name="T13" fmla="*/ 65 h 195"/>
              <a:gd name="T14" fmla="*/ 31 w 162"/>
              <a:gd name="T15" fmla="*/ 69 h 195"/>
              <a:gd name="T16" fmla="*/ 81 w 162"/>
              <a:gd name="T17" fmla="*/ 33 h 195"/>
              <a:gd name="T18" fmla="*/ 82 w 162"/>
              <a:gd name="T19" fmla="*/ 26 h 195"/>
              <a:gd name="T20" fmla="*/ 87 w 162"/>
              <a:gd name="T21" fmla="*/ 37 h 195"/>
              <a:gd name="T22" fmla="*/ 81 w 162"/>
              <a:gd name="T23" fmla="*/ 51 h 195"/>
              <a:gd name="T24" fmla="*/ 85 w 162"/>
              <a:gd name="T25" fmla="*/ 58 h 195"/>
              <a:gd name="T26" fmla="*/ 87 w 162"/>
              <a:gd name="T27" fmla="*/ 49 h 195"/>
              <a:gd name="T28" fmla="*/ 89 w 162"/>
              <a:gd name="T29" fmla="*/ 46 h 195"/>
              <a:gd name="T30" fmla="*/ 104 w 162"/>
              <a:gd name="T31" fmla="*/ 45 h 195"/>
              <a:gd name="T32" fmla="*/ 92 w 162"/>
              <a:gd name="T33" fmla="*/ 55 h 195"/>
              <a:gd name="T34" fmla="*/ 96 w 162"/>
              <a:gd name="T35" fmla="*/ 78 h 195"/>
              <a:gd name="T36" fmla="*/ 107 w 162"/>
              <a:gd name="T37" fmla="*/ 74 h 195"/>
              <a:gd name="T38" fmla="*/ 131 w 162"/>
              <a:gd name="T39" fmla="*/ 94 h 195"/>
              <a:gd name="T40" fmla="*/ 129 w 162"/>
              <a:gd name="T41" fmla="*/ 80 h 195"/>
              <a:gd name="T42" fmla="*/ 118 w 162"/>
              <a:gd name="T43" fmla="*/ 60 h 195"/>
              <a:gd name="T44" fmla="*/ 119 w 162"/>
              <a:gd name="T45" fmla="*/ 47 h 195"/>
              <a:gd name="T46" fmla="*/ 112 w 162"/>
              <a:gd name="T47" fmla="*/ 46 h 195"/>
              <a:gd name="T48" fmla="*/ 119 w 162"/>
              <a:gd name="T49" fmla="*/ 44 h 195"/>
              <a:gd name="T50" fmla="*/ 128 w 162"/>
              <a:gd name="T51" fmla="*/ 45 h 195"/>
              <a:gd name="T52" fmla="*/ 89 w 162"/>
              <a:gd name="T53" fmla="*/ 17 h 195"/>
              <a:gd name="T54" fmla="*/ 87 w 162"/>
              <a:gd name="T55" fmla="*/ 21 h 195"/>
              <a:gd name="T56" fmla="*/ 76 w 162"/>
              <a:gd name="T57" fmla="*/ 26 h 195"/>
              <a:gd name="T58" fmla="*/ 72 w 162"/>
              <a:gd name="T59" fmla="*/ 115 h 195"/>
              <a:gd name="T60" fmla="*/ 94 w 162"/>
              <a:gd name="T61" fmla="*/ 128 h 195"/>
              <a:gd name="T62" fmla="*/ 100 w 162"/>
              <a:gd name="T63" fmla="*/ 131 h 195"/>
              <a:gd name="T64" fmla="*/ 98 w 162"/>
              <a:gd name="T65" fmla="*/ 127 h 195"/>
              <a:gd name="T66" fmla="*/ 98 w 162"/>
              <a:gd name="T67" fmla="*/ 119 h 195"/>
              <a:gd name="T68" fmla="*/ 100 w 162"/>
              <a:gd name="T69" fmla="*/ 116 h 195"/>
              <a:gd name="T70" fmla="*/ 99 w 162"/>
              <a:gd name="T71" fmla="*/ 108 h 195"/>
              <a:gd name="T72" fmla="*/ 92 w 162"/>
              <a:gd name="T73" fmla="*/ 96 h 195"/>
              <a:gd name="T74" fmla="*/ 80 w 162"/>
              <a:gd name="T75" fmla="*/ 100 h 195"/>
              <a:gd name="T76" fmla="*/ 56 w 162"/>
              <a:gd name="T77" fmla="*/ 73 h 195"/>
              <a:gd name="T78" fmla="*/ 60 w 162"/>
              <a:gd name="T79" fmla="*/ 72 h 195"/>
              <a:gd name="T80" fmla="*/ 39 w 162"/>
              <a:gd name="T81" fmla="*/ 77 h 195"/>
              <a:gd name="T82" fmla="*/ 33 w 162"/>
              <a:gd name="T83" fmla="*/ 77 h 195"/>
              <a:gd name="T84" fmla="*/ 48 w 162"/>
              <a:gd name="T85" fmla="*/ 113 h 195"/>
              <a:gd name="T86" fmla="*/ 57 w 162"/>
              <a:gd name="T87" fmla="*/ 105 h 195"/>
              <a:gd name="T88" fmla="*/ 45 w 162"/>
              <a:gd name="T89" fmla="*/ 110 h 195"/>
              <a:gd name="T90" fmla="*/ 43 w 162"/>
              <a:gd name="T91" fmla="*/ 100 h 195"/>
              <a:gd name="T92" fmla="*/ 51 w 162"/>
              <a:gd name="T93" fmla="*/ 96 h 195"/>
              <a:gd name="T94" fmla="*/ 55 w 162"/>
              <a:gd name="T95" fmla="*/ 78 h 195"/>
              <a:gd name="T96" fmla="*/ 44 w 162"/>
              <a:gd name="T97" fmla="*/ 38 h 195"/>
              <a:gd name="T98" fmla="*/ 45 w 162"/>
              <a:gd name="T99" fmla="*/ 54 h 195"/>
              <a:gd name="T100" fmla="*/ 47 w 162"/>
              <a:gd name="T101" fmla="*/ 53 h 195"/>
              <a:gd name="T102" fmla="*/ 48 w 162"/>
              <a:gd name="T103" fmla="*/ 56 h 195"/>
              <a:gd name="T104" fmla="*/ 55 w 162"/>
              <a:gd name="T105" fmla="*/ 46 h 195"/>
              <a:gd name="T106" fmla="*/ 55 w 162"/>
              <a:gd name="T107" fmla="*/ 41 h 195"/>
              <a:gd name="T108" fmla="*/ 47 w 162"/>
              <a:gd name="T109" fmla="*/ 39 h 195"/>
              <a:gd name="T110" fmla="*/ 44 w 162"/>
              <a:gd name="T111" fmla="*/ 39 h 195"/>
              <a:gd name="T112" fmla="*/ 144 w 162"/>
              <a:gd name="T113" fmla="*/ 130 h 195"/>
              <a:gd name="T114" fmla="*/ 13 w 162"/>
              <a:gd name="T115" fmla="*/ 89 h 195"/>
              <a:gd name="T116" fmla="*/ 47 w 162"/>
              <a:gd name="T117" fmla="*/ 4 h 195"/>
              <a:gd name="T118" fmla="*/ 2 w 162"/>
              <a:gd name="T119" fmla="*/ 91 h 195"/>
              <a:gd name="T120" fmla="*/ 153 w 162"/>
              <a:gd name="T121" fmla="*/ 13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195">
                <a:moveTo>
                  <a:pt x="128" y="191"/>
                </a:moveTo>
                <a:cubicBezTo>
                  <a:pt x="130" y="192"/>
                  <a:pt x="128" y="195"/>
                  <a:pt x="125" y="195"/>
                </a:cubicBezTo>
                <a:cubicBezTo>
                  <a:pt x="40" y="195"/>
                  <a:pt x="40" y="195"/>
                  <a:pt x="40" y="195"/>
                </a:cubicBezTo>
                <a:cubicBezTo>
                  <a:pt x="37" y="195"/>
                  <a:pt x="37" y="192"/>
                  <a:pt x="38" y="191"/>
                </a:cubicBezTo>
                <a:cubicBezTo>
                  <a:pt x="44" y="181"/>
                  <a:pt x="63" y="172"/>
                  <a:pt x="83" y="172"/>
                </a:cubicBezTo>
                <a:cubicBezTo>
                  <a:pt x="102" y="172"/>
                  <a:pt x="121" y="180"/>
                  <a:pt x="128" y="191"/>
                </a:cubicBezTo>
                <a:close/>
                <a:moveTo>
                  <a:pt x="49" y="26"/>
                </a:moveTo>
                <a:cubicBezTo>
                  <a:pt x="76" y="3"/>
                  <a:pt x="116" y="7"/>
                  <a:pt x="139" y="34"/>
                </a:cubicBezTo>
                <a:cubicBezTo>
                  <a:pt x="162" y="61"/>
                  <a:pt x="158" y="102"/>
                  <a:pt x="131" y="125"/>
                </a:cubicBezTo>
                <a:cubicBezTo>
                  <a:pt x="104" y="147"/>
                  <a:pt x="63" y="144"/>
                  <a:pt x="41" y="117"/>
                </a:cubicBezTo>
                <a:cubicBezTo>
                  <a:pt x="18" y="89"/>
                  <a:pt x="21" y="49"/>
                  <a:pt x="49" y="26"/>
                </a:cubicBezTo>
                <a:close/>
                <a:moveTo>
                  <a:pt x="31" y="69"/>
                </a:moveTo>
                <a:cubicBezTo>
                  <a:pt x="32" y="68"/>
                  <a:pt x="33" y="68"/>
                  <a:pt x="34" y="68"/>
                </a:cubicBezTo>
                <a:cubicBezTo>
                  <a:pt x="35" y="68"/>
                  <a:pt x="36" y="68"/>
                  <a:pt x="37" y="69"/>
                </a:cubicBezTo>
                <a:cubicBezTo>
                  <a:pt x="37" y="70"/>
                  <a:pt x="38" y="71"/>
                  <a:pt x="38" y="72"/>
                </a:cubicBezTo>
                <a:cubicBezTo>
                  <a:pt x="39" y="71"/>
                  <a:pt x="40" y="71"/>
                  <a:pt x="40" y="70"/>
                </a:cubicBezTo>
                <a:cubicBezTo>
                  <a:pt x="41" y="70"/>
                  <a:pt x="42" y="70"/>
                  <a:pt x="42" y="69"/>
                </a:cubicBezTo>
                <a:cubicBezTo>
                  <a:pt x="42" y="69"/>
                  <a:pt x="42" y="69"/>
                  <a:pt x="41" y="68"/>
                </a:cubicBezTo>
                <a:cubicBezTo>
                  <a:pt x="40" y="67"/>
                  <a:pt x="40" y="67"/>
                  <a:pt x="40" y="67"/>
                </a:cubicBezTo>
                <a:cubicBezTo>
                  <a:pt x="40" y="66"/>
                  <a:pt x="41" y="66"/>
                  <a:pt x="41" y="66"/>
                </a:cubicBezTo>
                <a:cubicBezTo>
                  <a:pt x="42" y="66"/>
                  <a:pt x="43" y="65"/>
                  <a:pt x="43" y="65"/>
                </a:cubicBezTo>
                <a:cubicBezTo>
                  <a:pt x="43" y="65"/>
                  <a:pt x="43" y="65"/>
                  <a:pt x="43" y="65"/>
                </a:cubicBezTo>
                <a:cubicBezTo>
                  <a:pt x="39" y="65"/>
                  <a:pt x="35" y="66"/>
                  <a:pt x="32" y="68"/>
                </a:cubicBezTo>
                <a:cubicBezTo>
                  <a:pt x="31" y="68"/>
                  <a:pt x="31" y="68"/>
                  <a:pt x="31" y="69"/>
                </a:cubicBezTo>
                <a:close/>
                <a:moveTo>
                  <a:pt x="78" y="37"/>
                </a:moveTo>
                <a:cubicBezTo>
                  <a:pt x="79" y="37"/>
                  <a:pt x="80" y="37"/>
                  <a:pt x="82" y="37"/>
                </a:cubicBezTo>
                <a:cubicBezTo>
                  <a:pt x="81" y="36"/>
                  <a:pt x="81" y="34"/>
                  <a:pt x="81" y="33"/>
                </a:cubicBezTo>
                <a:cubicBezTo>
                  <a:pt x="80" y="27"/>
                  <a:pt x="80" y="26"/>
                  <a:pt x="80" y="25"/>
                </a:cubicBezTo>
                <a:cubicBezTo>
                  <a:pt x="80" y="25"/>
                  <a:pt x="81" y="25"/>
                  <a:pt x="81" y="25"/>
                </a:cubicBezTo>
                <a:cubicBezTo>
                  <a:pt x="82" y="25"/>
                  <a:pt x="82" y="26"/>
                  <a:pt x="82" y="26"/>
                </a:cubicBezTo>
                <a:cubicBezTo>
                  <a:pt x="82" y="26"/>
                  <a:pt x="82" y="26"/>
                  <a:pt x="82" y="26"/>
                </a:cubicBezTo>
                <a:cubicBezTo>
                  <a:pt x="83" y="27"/>
                  <a:pt x="83" y="28"/>
                  <a:pt x="84" y="29"/>
                </a:cubicBezTo>
                <a:cubicBezTo>
                  <a:pt x="86" y="32"/>
                  <a:pt x="88" y="35"/>
                  <a:pt x="87" y="37"/>
                </a:cubicBezTo>
                <a:cubicBezTo>
                  <a:pt x="87" y="39"/>
                  <a:pt x="86" y="40"/>
                  <a:pt x="84" y="41"/>
                </a:cubicBezTo>
                <a:cubicBezTo>
                  <a:pt x="83" y="42"/>
                  <a:pt x="83" y="42"/>
                  <a:pt x="83" y="44"/>
                </a:cubicBezTo>
                <a:cubicBezTo>
                  <a:pt x="83" y="45"/>
                  <a:pt x="82" y="47"/>
                  <a:pt x="81" y="51"/>
                </a:cubicBezTo>
                <a:cubicBezTo>
                  <a:pt x="82" y="52"/>
                  <a:pt x="82" y="54"/>
                  <a:pt x="82" y="55"/>
                </a:cubicBezTo>
                <a:cubicBezTo>
                  <a:pt x="82" y="56"/>
                  <a:pt x="82" y="57"/>
                  <a:pt x="84" y="59"/>
                </a:cubicBezTo>
                <a:cubicBezTo>
                  <a:pt x="84" y="59"/>
                  <a:pt x="85" y="59"/>
                  <a:pt x="85" y="58"/>
                </a:cubicBezTo>
                <a:cubicBezTo>
                  <a:pt x="86" y="57"/>
                  <a:pt x="86" y="56"/>
                  <a:pt x="86" y="54"/>
                </a:cubicBezTo>
                <a:cubicBezTo>
                  <a:pt x="85" y="52"/>
                  <a:pt x="85" y="51"/>
                  <a:pt x="86" y="50"/>
                </a:cubicBezTo>
                <a:cubicBezTo>
                  <a:pt x="86" y="49"/>
                  <a:pt x="87" y="49"/>
                  <a:pt x="87" y="49"/>
                </a:cubicBezTo>
                <a:cubicBezTo>
                  <a:pt x="88" y="48"/>
                  <a:pt x="88" y="48"/>
                  <a:pt x="88" y="47"/>
                </a:cubicBezTo>
                <a:cubicBezTo>
                  <a:pt x="88" y="47"/>
                  <a:pt x="88" y="47"/>
                  <a:pt x="88" y="47"/>
                </a:cubicBezTo>
                <a:cubicBezTo>
                  <a:pt x="88" y="46"/>
                  <a:pt x="88" y="46"/>
                  <a:pt x="89" y="46"/>
                </a:cubicBezTo>
                <a:cubicBezTo>
                  <a:pt x="91" y="46"/>
                  <a:pt x="94" y="47"/>
                  <a:pt x="97" y="48"/>
                </a:cubicBezTo>
                <a:cubicBezTo>
                  <a:pt x="97" y="47"/>
                  <a:pt x="97" y="47"/>
                  <a:pt x="98" y="46"/>
                </a:cubicBezTo>
                <a:cubicBezTo>
                  <a:pt x="100" y="44"/>
                  <a:pt x="102" y="44"/>
                  <a:pt x="104" y="45"/>
                </a:cubicBezTo>
                <a:cubicBezTo>
                  <a:pt x="106" y="46"/>
                  <a:pt x="106" y="48"/>
                  <a:pt x="106" y="50"/>
                </a:cubicBezTo>
                <a:cubicBezTo>
                  <a:pt x="104" y="53"/>
                  <a:pt x="100" y="57"/>
                  <a:pt x="96" y="57"/>
                </a:cubicBezTo>
                <a:cubicBezTo>
                  <a:pt x="94" y="57"/>
                  <a:pt x="93" y="56"/>
                  <a:pt x="92" y="55"/>
                </a:cubicBezTo>
                <a:cubicBezTo>
                  <a:pt x="90" y="56"/>
                  <a:pt x="88" y="57"/>
                  <a:pt x="87" y="60"/>
                </a:cubicBezTo>
                <a:cubicBezTo>
                  <a:pt x="86" y="64"/>
                  <a:pt x="87" y="69"/>
                  <a:pt x="90" y="74"/>
                </a:cubicBezTo>
                <a:cubicBezTo>
                  <a:pt x="92" y="78"/>
                  <a:pt x="95" y="78"/>
                  <a:pt x="96" y="78"/>
                </a:cubicBezTo>
                <a:cubicBezTo>
                  <a:pt x="98" y="78"/>
                  <a:pt x="100" y="77"/>
                  <a:pt x="101" y="76"/>
                </a:cubicBezTo>
                <a:cubicBezTo>
                  <a:pt x="103" y="75"/>
                  <a:pt x="105" y="75"/>
                  <a:pt x="107" y="74"/>
                </a:cubicBezTo>
                <a:cubicBezTo>
                  <a:pt x="107" y="74"/>
                  <a:pt x="107" y="74"/>
                  <a:pt x="107" y="74"/>
                </a:cubicBezTo>
                <a:cubicBezTo>
                  <a:pt x="107" y="74"/>
                  <a:pt x="108" y="74"/>
                  <a:pt x="108" y="74"/>
                </a:cubicBezTo>
                <a:cubicBezTo>
                  <a:pt x="109" y="75"/>
                  <a:pt x="110" y="76"/>
                  <a:pt x="112" y="78"/>
                </a:cubicBezTo>
                <a:cubicBezTo>
                  <a:pt x="117" y="83"/>
                  <a:pt x="128" y="94"/>
                  <a:pt x="131" y="94"/>
                </a:cubicBezTo>
                <a:cubicBezTo>
                  <a:pt x="132" y="94"/>
                  <a:pt x="132" y="94"/>
                  <a:pt x="132" y="94"/>
                </a:cubicBezTo>
                <a:cubicBezTo>
                  <a:pt x="132" y="93"/>
                  <a:pt x="133" y="92"/>
                  <a:pt x="131" y="87"/>
                </a:cubicBezTo>
                <a:cubicBezTo>
                  <a:pt x="131" y="85"/>
                  <a:pt x="130" y="83"/>
                  <a:pt x="129" y="80"/>
                </a:cubicBezTo>
                <a:cubicBezTo>
                  <a:pt x="128" y="73"/>
                  <a:pt x="125" y="63"/>
                  <a:pt x="122" y="58"/>
                </a:cubicBezTo>
                <a:cubicBezTo>
                  <a:pt x="121" y="59"/>
                  <a:pt x="120" y="60"/>
                  <a:pt x="119" y="60"/>
                </a:cubicBezTo>
                <a:cubicBezTo>
                  <a:pt x="119" y="61"/>
                  <a:pt x="118" y="60"/>
                  <a:pt x="118" y="60"/>
                </a:cubicBezTo>
                <a:cubicBezTo>
                  <a:pt x="117" y="58"/>
                  <a:pt x="118" y="56"/>
                  <a:pt x="119" y="54"/>
                </a:cubicBezTo>
                <a:cubicBezTo>
                  <a:pt x="120" y="52"/>
                  <a:pt x="121" y="50"/>
                  <a:pt x="120" y="48"/>
                </a:cubicBezTo>
                <a:cubicBezTo>
                  <a:pt x="120" y="48"/>
                  <a:pt x="119" y="47"/>
                  <a:pt x="119" y="47"/>
                </a:cubicBezTo>
                <a:cubicBezTo>
                  <a:pt x="119" y="47"/>
                  <a:pt x="118" y="48"/>
                  <a:pt x="118" y="48"/>
                </a:cubicBezTo>
                <a:cubicBezTo>
                  <a:pt x="117" y="49"/>
                  <a:pt x="116" y="49"/>
                  <a:pt x="115" y="49"/>
                </a:cubicBezTo>
                <a:cubicBezTo>
                  <a:pt x="113" y="49"/>
                  <a:pt x="112" y="48"/>
                  <a:pt x="112" y="46"/>
                </a:cubicBezTo>
                <a:cubicBezTo>
                  <a:pt x="111" y="46"/>
                  <a:pt x="111" y="45"/>
                  <a:pt x="112" y="45"/>
                </a:cubicBezTo>
                <a:cubicBezTo>
                  <a:pt x="112" y="45"/>
                  <a:pt x="113" y="45"/>
                  <a:pt x="113" y="45"/>
                </a:cubicBezTo>
                <a:cubicBezTo>
                  <a:pt x="115" y="46"/>
                  <a:pt x="117" y="45"/>
                  <a:pt x="119" y="44"/>
                </a:cubicBezTo>
                <a:cubicBezTo>
                  <a:pt x="120" y="43"/>
                  <a:pt x="122" y="43"/>
                  <a:pt x="123" y="43"/>
                </a:cubicBezTo>
                <a:cubicBezTo>
                  <a:pt x="124" y="43"/>
                  <a:pt x="126" y="43"/>
                  <a:pt x="127" y="44"/>
                </a:cubicBezTo>
                <a:cubicBezTo>
                  <a:pt x="127" y="44"/>
                  <a:pt x="128" y="45"/>
                  <a:pt x="128" y="45"/>
                </a:cubicBezTo>
                <a:cubicBezTo>
                  <a:pt x="129" y="47"/>
                  <a:pt x="130" y="48"/>
                  <a:pt x="134" y="48"/>
                </a:cubicBezTo>
                <a:cubicBezTo>
                  <a:pt x="133" y="45"/>
                  <a:pt x="132" y="40"/>
                  <a:pt x="134" y="37"/>
                </a:cubicBezTo>
                <a:cubicBezTo>
                  <a:pt x="123" y="24"/>
                  <a:pt x="106" y="16"/>
                  <a:pt x="89" y="17"/>
                </a:cubicBezTo>
                <a:cubicBezTo>
                  <a:pt x="90" y="17"/>
                  <a:pt x="90" y="18"/>
                  <a:pt x="90" y="19"/>
                </a:cubicBezTo>
                <a:cubicBezTo>
                  <a:pt x="90" y="20"/>
                  <a:pt x="89" y="21"/>
                  <a:pt x="88" y="21"/>
                </a:cubicBezTo>
                <a:cubicBezTo>
                  <a:pt x="88" y="21"/>
                  <a:pt x="88" y="21"/>
                  <a:pt x="87" y="21"/>
                </a:cubicBezTo>
                <a:cubicBezTo>
                  <a:pt x="87" y="21"/>
                  <a:pt x="87" y="21"/>
                  <a:pt x="87" y="21"/>
                </a:cubicBezTo>
                <a:cubicBezTo>
                  <a:pt x="86" y="20"/>
                  <a:pt x="85" y="19"/>
                  <a:pt x="84" y="19"/>
                </a:cubicBezTo>
                <a:cubicBezTo>
                  <a:pt x="82" y="19"/>
                  <a:pt x="78" y="22"/>
                  <a:pt x="76" y="26"/>
                </a:cubicBezTo>
                <a:cubicBezTo>
                  <a:pt x="75" y="28"/>
                  <a:pt x="74" y="33"/>
                  <a:pt x="78" y="37"/>
                </a:cubicBezTo>
                <a:close/>
                <a:moveTo>
                  <a:pt x="69" y="105"/>
                </a:moveTo>
                <a:cubicBezTo>
                  <a:pt x="69" y="109"/>
                  <a:pt x="70" y="112"/>
                  <a:pt x="72" y="115"/>
                </a:cubicBezTo>
                <a:cubicBezTo>
                  <a:pt x="72" y="115"/>
                  <a:pt x="73" y="116"/>
                  <a:pt x="73" y="117"/>
                </a:cubicBezTo>
                <a:cubicBezTo>
                  <a:pt x="74" y="116"/>
                  <a:pt x="75" y="116"/>
                  <a:pt x="77" y="116"/>
                </a:cubicBezTo>
                <a:cubicBezTo>
                  <a:pt x="84" y="116"/>
                  <a:pt x="89" y="122"/>
                  <a:pt x="94" y="128"/>
                </a:cubicBezTo>
                <a:cubicBezTo>
                  <a:pt x="95" y="130"/>
                  <a:pt x="97" y="132"/>
                  <a:pt x="98" y="133"/>
                </a:cubicBezTo>
                <a:cubicBezTo>
                  <a:pt x="99" y="133"/>
                  <a:pt x="100" y="133"/>
                  <a:pt x="101" y="133"/>
                </a:cubicBezTo>
                <a:cubicBezTo>
                  <a:pt x="101" y="132"/>
                  <a:pt x="100" y="131"/>
                  <a:pt x="100" y="131"/>
                </a:cubicBezTo>
                <a:cubicBezTo>
                  <a:pt x="99" y="130"/>
                  <a:pt x="99" y="130"/>
                  <a:pt x="99" y="130"/>
                </a:cubicBezTo>
                <a:cubicBezTo>
                  <a:pt x="99" y="128"/>
                  <a:pt x="99" y="127"/>
                  <a:pt x="99" y="127"/>
                </a:cubicBezTo>
                <a:cubicBezTo>
                  <a:pt x="98" y="127"/>
                  <a:pt x="98" y="127"/>
                  <a:pt x="98" y="127"/>
                </a:cubicBezTo>
                <a:cubicBezTo>
                  <a:pt x="98" y="127"/>
                  <a:pt x="98" y="126"/>
                  <a:pt x="98" y="126"/>
                </a:cubicBezTo>
                <a:cubicBezTo>
                  <a:pt x="98" y="124"/>
                  <a:pt x="99" y="122"/>
                  <a:pt x="100" y="120"/>
                </a:cubicBezTo>
                <a:cubicBezTo>
                  <a:pt x="99" y="120"/>
                  <a:pt x="99" y="120"/>
                  <a:pt x="98" y="119"/>
                </a:cubicBezTo>
                <a:cubicBezTo>
                  <a:pt x="98" y="119"/>
                  <a:pt x="98" y="119"/>
                  <a:pt x="98" y="118"/>
                </a:cubicBezTo>
                <a:cubicBezTo>
                  <a:pt x="99" y="118"/>
                  <a:pt x="99" y="117"/>
                  <a:pt x="99" y="117"/>
                </a:cubicBezTo>
                <a:cubicBezTo>
                  <a:pt x="100" y="116"/>
                  <a:pt x="100" y="116"/>
                  <a:pt x="100" y="116"/>
                </a:cubicBezTo>
                <a:cubicBezTo>
                  <a:pt x="100" y="115"/>
                  <a:pt x="100" y="114"/>
                  <a:pt x="100" y="114"/>
                </a:cubicBezTo>
                <a:cubicBezTo>
                  <a:pt x="100" y="112"/>
                  <a:pt x="100" y="111"/>
                  <a:pt x="99" y="110"/>
                </a:cubicBezTo>
                <a:cubicBezTo>
                  <a:pt x="98" y="109"/>
                  <a:pt x="98" y="109"/>
                  <a:pt x="99" y="108"/>
                </a:cubicBezTo>
                <a:cubicBezTo>
                  <a:pt x="101" y="104"/>
                  <a:pt x="100" y="101"/>
                  <a:pt x="98" y="97"/>
                </a:cubicBezTo>
                <a:cubicBezTo>
                  <a:pt x="97" y="96"/>
                  <a:pt x="97" y="95"/>
                  <a:pt x="96" y="94"/>
                </a:cubicBezTo>
                <a:cubicBezTo>
                  <a:pt x="95" y="94"/>
                  <a:pt x="94" y="95"/>
                  <a:pt x="92" y="96"/>
                </a:cubicBezTo>
                <a:cubicBezTo>
                  <a:pt x="90" y="97"/>
                  <a:pt x="89" y="99"/>
                  <a:pt x="87" y="99"/>
                </a:cubicBezTo>
                <a:cubicBezTo>
                  <a:pt x="86" y="99"/>
                  <a:pt x="85" y="98"/>
                  <a:pt x="84" y="98"/>
                </a:cubicBezTo>
                <a:cubicBezTo>
                  <a:pt x="83" y="99"/>
                  <a:pt x="81" y="99"/>
                  <a:pt x="80" y="100"/>
                </a:cubicBezTo>
                <a:cubicBezTo>
                  <a:pt x="76" y="101"/>
                  <a:pt x="73" y="102"/>
                  <a:pt x="69" y="105"/>
                </a:cubicBezTo>
                <a:close/>
                <a:moveTo>
                  <a:pt x="53" y="76"/>
                </a:moveTo>
                <a:cubicBezTo>
                  <a:pt x="54" y="74"/>
                  <a:pt x="55" y="73"/>
                  <a:pt x="56" y="73"/>
                </a:cubicBezTo>
                <a:cubicBezTo>
                  <a:pt x="57" y="73"/>
                  <a:pt x="57" y="74"/>
                  <a:pt x="57" y="74"/>
                </a:cubicBezTo>
                <a:cubicBezTo>
                  <a:pt x="58" y="74"/>
                  <a:pt x="58" y="74"/>
                  <a:pt x="58" y="74"/>
                </a:cubicBezTo>
                <a:cubicBezTo>
                  <a:pt x="58" y="74"/>
                  <a:pt x="59" y="73"/>
                  <a:pt x="60" y="72"/>
                </a:cubicBezTo>
                <a:cubicBezTo>
                  <a:pt x="59" y="71"/>
                  <a:pt x="58" y="70"/>
                  <a:pt x="56" y="70"/>
                </a:cubicBezTo>
                <a:cubicBezTo>
                  <a:pt x="50" y="70"/>
                  <a:pt x="42" y="73"/>
                  <a:pt x="40" y="75"/>
                </a:cubicBezTo>
                <a:cubicBezTo>
                  <a:pt x="40" y="76"/>
                  <a:pt x="40" y="77"/>
                  <a:pt x="39" y="77"/>
                </a:cubicBezTo>
                <a:cubicBezTo>
                  <a:pt x="39" y="78"/>
                  <a:pt x="37" y="79"/>
                  <a:pt x="36" y="79"/>
                </a:cubicBezTo>
                <a:cubicBezTo>
                  <a:pt x="36" y="79"/>
                  <a:pt x="34" y="79"/>
                  <a:pt x="34" y="77"/>
                </a:cubicBezTo>
                <a:cubicBezTo>
                  <a:pt x="33" y="77"/>
                  <a:pt x="33" y="77"/>
                  <a:pt x="33" y="77"/>
                </a:cubicBezTo>
                <a:cubicBezTo>
                  <a:pt x="32" y="77"/>
                  <a:pt x="31" y="77"/>
                  <a:pt x="31" y="77"/>
                </a:cubicBezTo>
                <a:cubicBezTo>
                  <a:pt x="31" y="90"/>
                  <a:pt x="36" y="102"/>
                  <a:pt x="44" y="113"/>
                </a:cubicBezTo>
                <a:cubicBezTo>
                  <a:pt x="45" y="113"/>
                  <a:pt x="45" y="113"/>
                  <a:pt x="48" y="113"/>
                </a:cubicBezTo>
                <a:cubicBezTo>
                  <a:pt x="53" y="113"/>
                  <a:pt x="61" y="111"/>
                  <a:pt x="65" y="108"/>
                </a:cubicBezTo>
                <a:cubicBezTo>
                  <a:pt x="63" y="108"/>
                  <a:pt x="60" y="107"/>
                  <a:pt x="59" y="106"/>
                </a:cubicBezTo>
                <a:cubicBezTo>
                  <a:pt x="58" y="105"/>
                  <a:pt x="57" y="105"/>
                  <a:pt x="57" y="105"/>
                </a:cubicBezTo>
                <a:cubicBezTo>
                  <a:pt x="57" y="105"/>
                  <a:pt x="57" y="105"/>
                  <a:pt x="57" y="105"/>
                </a:cubicBezTo>
                <a:cubicBezTo>
                  <a:pt x="54" y="105"/>
                  <a:pt x="51" y="109"/>
                  <a:pt x="49" y="110"/>
                </a:cubicBezTo>
                <a:cubicBezTo>
                  <a:pt x="48" y="111"/>
                  <a:pt x="47" y="112"/>
                  <a:pt x="45" y="110"/>
                </a:cubicBezTo>
                <a:cubicBezTo>
                  <a:pt x="43" y="109"/>
                  <a:pt x="42" y="108"/>
                  <a:pt x="42" y="106"/>
                </a:cubicBezTo>
                <a:cubicBezTo>
                  <a:pt x="41" y="104"/>
                  <a:pt x="42" y="102"/>
                  <a:pt x="43" y="100"/>
                </a:cubicBezTo>
                <a:cubicBezTo>
                  <a:pt x="43" y="100"/>
                  <a:pt x="43" y="100"/>
                  <a:pt x="43" y="100"/>
                </a:cubicBezTo>
                <a:cubicBezTo>
                  <a:pt x="44" y="100"/>
                  <a:pt x="46" y="100"/>
                  <a:pt x="48" y="100"/>
                </a:cubicBezTo>
                <a:cubicBezTo>
                  <a:pt x="49" y="101"/>
                  <a:pt x="50" y="101"/>
                  <a:pt x="51" y="101"/>
                </a:cubicBezTo>
                <a:cubicBezTo>
                  <a:pt x="51" y="99"/>
                  <a:pt x="51" y="98"/>
                  <a:pt x="51" y="96"/>
                </a:cubicBezTo>
                <a:cubicBezTo>
                  <a:pt x="50" y="91"/>
                  <a:pt x="50" y="85"/>
                  <a:pt x="56" y="78"/>
                </a:cubicBezTo>
                <a:cubicBezTo>
                  <a:pt x="56" y="78"/>
                  <a:pt x="56" y="78"/>
                  <a:pt x="56" y="78"/>
                </a:cubicBezTo>
                <a:cubicBezTo>
                  <a:pt x="55" y="78"/>
                  <a:pt x="55" y="78"/>
                  <a:pt x="55" y="78"/>
                </a:cubicBezTo>
                <a:cubicBezTo>
                  <a:pt x="54" y="78"/>
                  <a:pt x="53" y="77"/>
                  <a:pt x="53" y="77"/>
                </a:cubicBezTo>
                <a:cubicBezTo>
                  <a:pt x="52" y="77"/>
                  <a:pt x="52" y="76"/>
                  <a:pt x="53" y="76"/>
                </a:cubicBezTo>
                <a:close/>
                <a:moveTo>
                  <a:pt x="44" y="38"/>
                </a:moveTo>
                <a:cubicBezTo>
                  <a:pt x="41" y="42"/>
                  <a:pt x="39" y="46"/>
                  <a:pt x="37" y="50"/>
                </a:cubicBezTo>
                <a:cubicBezTo>
                  <a:pt x="39" y="50"/>
                  <a:pt x="43" y="51"/>
                  <a:pt x="44" y="53"/>
                </a:cubicBezTo>
                <a:cubicBezTo>
                  <a:pt x="45" y="54"/>
                  <a:pt x="45" y="54"/>
                  <a:pt x="45" y="54"/>
                </a:cubicBezTo>
                <a:cubicBezTo>
                  <a:pt x="45" y="54"/>
                  <a:pt x="45" y="54"/>
                  <a:pt x="45" y="53"/>
                </a:cubicBezTo>
                <a:cubicBezTo>
                  <a:pt x="46" y="53"/>
                  <a:pt x="46" y="53"/>
                  <a:pt x="47" y="53"/>
                </a:cubicBezTo>
                <a:cubicBezTo>
                  <a:pt x="47" y="53"/>
                  <a:pt x="47" y="53"/>
                  <a:pt x="47" y="53"/>
                </a:cubicBezTo>
                <a:cubicBezTo>
                  <a:pt x="48" y="53"/>
                  <a:pt x="48" y="53"/>
                  <a:pt x="48" y="53"/>
                </a:cubicBezTo>
                <a:cubicBezTo>
                  <a:pt x="48" y="54"/>
                  <a:pt x="48" y="55"/>
                  <a:pt x="48" y="56"/>
                </a:cubicBezTo>
                <a:cubicBezTo>
                  <a:pt x="48" y="56"/>
                  <a:pt x="48" y="56"/>
                  <a:pt x="48" y="56"/>
                </a:cubicBezTo>
                <a:cubicBezTo>
                  <a:pt x="51" y="58"/>
                  <a:pt x="54" y="57"/>
                  <a:pt x="57" y="55"/>
                </a:cubicBezTo>
                <a:cubicBezTo>
                  <a:pt x="55" y="53"/>
                  <a:pt x="55" y="51"/>
                  <a:pt x="55" y="49"/>
                </a:cubicBezTo>
                <a:cubicBezTo>
                  <a:pt x="55" y="48"/>
                  <a:pt x="55" y="47"/>
                  <a:pt x="55" y="46"/>
                </a:cubicBezTo>
                <a:cubicBezTo>
                  <a:pt x="54" y="44"/>
                  <a:pt x="55" y="44"/>
                  <a:pt x="56" y="43"/>
                </a:cubicBezTo>
                <a:cubicBezTo>
                  <a:pt x="56" y="43"/>
                  <a:pt x="56" y="42"/>
                  <a:pt x="56" y="41"/>
                </a:cubicBezTo>
                <a:cubicBezTo>
                  <a:pt x="56" y="41"/>
                  <a:pt x="56" y="41"/>
                  <a:pt x="55" y="41"/>
                </a:cubicBezTo>
                <a:cubicBezTo>
                  <a:pt x="54" y="41"/>
                  <a:pt x="52" y="41"/>
                  <a:pt x="50" y="39"/>
                </a:cubicBezTo>
                <a:cubicBezTo>
                  <a:pt x="50" y="38"/>
                  <a:pt x="49" y="38"/>
                  <a:pt x="49" y="38"/>
                </a:cubicBezTo>
                <a:cubicBezTo>
                  <a:pt x="49" y="38"/>
                  <a:pt x="48" y="38"/>
                  <a:pt x="47" y="39"/>
                </a:cubicBezTo>
                <a:cubicBezTo>
                  <a:pt x="46" y="39"/>
                  <a:pt x="46" y="39"/>
                  <a:pt x="46" y="39"/>
                </a:cubicBezTo>
                <a:cubicBezTo>
                  <a:pt x="46" y="39"/>
                  <a:pt x="46" y="40"/>
                  <a:pt x="46" y="39"/>
                </a:cubicBezTo>
                <a:cubicBezTo>
                  <a:pt x="45" y="39"/>
                  <a:pt x="45" y="39"/>
                  <a:pt x="44" y="39"/>
                </a:cubicBezTo>
                <a:cubicBezTo>
                  <a:pt x="44" y="39"/>
                  <a:pt x="44" y="39"/>
                  <a:pt x="44" y="38"/>
                </a:cubicBezTo>
                <a:close/>
                <a:moveTo>
                  <a:pt x="153" y="130"/>
                </a:moveTo>
                <a:cubicBezTo>
                  <a:pt x="150" y="128"/>
                  <a:pt x="147" y="128"/>
                  <a:pt x="144" y="130"/>
                </a:cubicBezTo>
                <a:cubicBezTo>
                  <a:pt x="133" y="141"/>
                  <a:pt x="119" y="149"/>
                  <a:pt x="103" y="152"/>
                </a:cubicBezTo>
                <a:cubicBezTo>
                  <a:pt x="97" y="153"/>
                  <a:pt x="90" y="153"/>
                  <a:pt x="83" y="153"/>
                </a:cubicBezTo>
                <a:cubicBezTo>
                  <a:pt x="47" y="150"/>
                  <a:pt x="19" y="123"/>
                  <a:pt x="13" y="89"/>
                </a:cubicBezTo>
                <a:cubicBezTo>
                  <a:pt x="12" y="82"/>
                  <a:pt x="12" y="76"/>
                  <a:pt x="12" y="69"/>
                </a:cubicBezTo>
                <a:cubicBezTo>
                  <a:pt x="14" y="45"/>
                  <a:pt x="27" y="25"/>
                  <a:pt x="45" y="12"/>
                </a:cubicBezTo>
                <a:cubicBezTo>
                  <a:pt x="48" y="10"/>
                  <a:pt x="48" y="6"/>
                  <a:pt x="47" y="4"/>
                </a:cubicBezTo>
                <a:cubicBezTo>
                  <a:pt x="45" y="1"/>
                  <a:pt x="41" y="0"/>
                  <a:pt x="38" y="2"/>
                </a:cubicBezTo>
                <a:cubicBezTo>
                  <a:pt x="17" y="17"/>
                  <a:pt x="3" y="40"/>
                  <a:pt x="1" y="68"/>
                </a:cubicBezTo>
                <a:cubicBezTo>
                  <a:pt x="0" y="76"/>
                  <a:pt x="0" y="83"/>
                  <a:pt x="2" y="91"/>
                </a:cubicBezTo>
                <a:cubicBezTo>
                  <a:pt x="8" y="130"/>
                  <a:pt x="41" y="161"/>
                  <a:pt x="82" y="164"/>
                </a:cubicBezTo>
                <a:cubicBezTo>
                  <a:pt x="90" y="165"/>
                  <a:pt x="98" y="165"/>
                  <a:pt x="105" y="163"/>
                </a:cubicBezTo>
                <a:cubicBezTo>
                  <a:pt x="123" y="160"/>
                  <a:pt x="140" y="151"/>
                  <a:pt x="153" y="139"/>
                </a:cubicBezTo>
                <a:cubicBezTo>
                  <a:pt x="155" y="136"/>
                  <a:pt x="155" y="133"/>
                  <a:pt x="153" y="130"/>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925042487"/>
      </p:ext>
    </p:extLst>
  </p:cSld>
  <p:clrMapOvr>
    <a:masterClrMapping/>
  </p:clrMapOvr>
  <p:transition spd="slow">
    <p:push dir="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56" name="矩形 55"/>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第五部分：论文总结与致谢</a:t>
            </a:r>
          </a:p>
        </p:txBody>
      </p:sp>
      <p:sp>
        <p:nvSpPr>
          <p:cNvPr id="57" name="矩形 56"/>
          <p:cNvSpPr/>
          <p:nvPr/>
        </p:nvSpPr>
        <p:spPr>
          <a:xfrm>
            <a:off x="90232" y="575233"/>
            <a:ext cx="2012089"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THE PAPER SUMMARY AND THANKS</a:t>
            </a: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圆角矩形 7"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a:off x="1224499" y="1568288"/>
            <a:ext cx="6695001" cy="2958271"/>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solidFill>
                <a:schemeClr val="tx1">
                  <a:lumMod val="85000"/>
                  <a:lumOff val="15000"/>
                </a:schemeClr>
              </a:solidFill>
            </a:endParaRPr>
          </a:p>
        </p:txBody>
      </p:sp>
      <p:sp>
        <p:nvSpPr>
          <p:cNvPr id="9" name="椭圆 8"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451945" y="1948311"/>
            <a:ext cx="423556" cy="423557"/>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0" name="椭圆 9"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440786" y="1418852"/>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1" name="椭圆 10"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827051" y="1111717"/>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2" name="Freeform 5"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bwMode="auto">
          <a:xfrm>
            <a:off x="7425212" y="4169315"/>
            <a:ext cx="700997" cy="63202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3" name="椭圆 12"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7155042" y="4581435"/>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4" name="椭圆 13"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8062709" y="4056586"/>
            <a:ext cx="158914" cy="158914"/>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5" name="矩形 14"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398612" y="1691393"/>
            <a:ext cx="6346774" cy="1386983"/>
          </a:xfrm>
          <a:prstGeom prst="rect">
            <a:avLst/>
          </a:prstGeom>
        </p:spPr>
        <p:txBody>
          <a:bodyPr wrap="square">
            <a:spAutoFit/>
          </a:bodyPr>
          <a:lstStyle/>
          <a:p>
            <a:r>
              <a:rPr lang="en-US" altLang="zh-CN" sz="1200">
                <a:solidFill>
                  <a:schemeClr val="tx1">
                    <a:lumMod val="85000"/>
                    <a:lumOff val="15000"/>
                  </a:schemeClr>
                </a:solidFill>
                <a:latin typeface="+mj-ea"/>
                <a:ea typeface="+mj-ea"/>
              </a:rPr>
              <a:t>	</a:t>
            </a:r>
          </a:p>
          <a:p>
            <a:pPr>
              <a:lnSpc>
                <a:spcPct val="150000"/>
              </a:lnSpc>
            </a:pPr>
            <a:r>
              <a:rPr lang="en-US" altLang="zh-CN" sz="1200">
                <a:solidFill>
                  <a:schemeClr val="tx1">
                    <a:lumMod val="85000"/>
                    <a:lumOff val="15000"/>
                  </a:schemeClr>
                </a:solidFill>
                <a:latin typeface="+mj-ea"/>
                <a:ea typeface="+mj-ea"/>
              </a:rPr>
              <a:t>       </a:t>
            </a:r>
            <a:r>
              <a:rPr lang="zh-CN" altLang="zh-CN" sz="1200">
                <a:solidFill>
                  <a:schemeClr val="tx1">
                    <a:lumMod val="85000"/>
                    <a:lumOff val="15000"/>
                  </a:schemeClr>
                </a:solidFill>
                <a:latin typeface="+mj-ea"/>
                <a:ea typeface="+mj-ea"/>
              </a:rPr>
              <a:t>回想整个制作毕业设计的过程，有苦有甜，苦的是在</a:t>
            </a:r>
            <a:r>
              <a:rPr lang="zh-CN" altLang="en-US" sz="1200">
                <a:solidFill>
                  <a:schemeClr val="tx1">
                    <a:lumMod val="85000"/>
                    <a:lumOff val="15000"/>
                  </a:schemeClr>
                </a:solidFill>
                <a:latin typeface="+mj-ea"/>
                <a:ea typeface="+mj-ea"/>
              </a:rPr>
              <a:t>设计</a:t>
            </a:r>
            <a:r>
              <a:rPr lang="zh-CN" altLang="zh-CN" sz="1200">
                <a:solidFill>
                  <a:schemeClr val="tx1">
                    <a:lumMod val="85000"/>
                    <a:lumOff val="15000"/>
                  </a:schemeClr>
                </a:solidFill>
                <a:latin typeface="+mj-ea"/>
                <a:ea typeface="+mj-ea"/>
              </a:rPr>
              <a:t>开发的过程中经常会因为一些问题扰乱自己的心态，也会经常因为一些</a:t>
            </a:r>
            <a:r>
              <a:rPr lang="en-US" altLang="zh-CN" sz="1200">
                <a:solidFill>
                  <a:schemeClr val="tx1">
                    <a:lumMod val="85000"/>
                    <a:lumOff val="15000"/>
                  </a:schemeClr>
                </a:solidFill>
                <a:latin typeface="+mj-ea"/>
                <a:ea typeface="+mj-ea"/>
              </a:rPr>
              <a:t>BUG</a:t>
            </a:r>
            <a:r>
              <a:rPr lang="zh-CN" altLang="zh-CN" sz="1200">
                <a:solidFill>
                  <a:schemeClr val="tx1">
                    <a:lumMod val="85000"/>
                    <a:lumOff val="15000"/>
                  </a:schemeClr>
                </a:solidFill>
                <a:latin typeface="+mj-ea"/>
                <a:ea typeface="+mj-ea"/>
              </a:rPr>
              <a:t>而不得不去熬夜修改；甜的是自己在这次完整的毕业设计过程中学到了许多，</a:t>
            </a:r>
            <a:r>
              <a:rPr lang="zh-CN" altLang="en-US" sz="1200">
                <a:solidFill>
                  <a:schemeClr val="tx1">
                    <a:lumMod val="85000"/>
                    <a:lumOff val="15000"/>
                  </a:schemeClr>
                </a:solidFill>
                <a:latin typeface="+mj-ea"/>
                <a:ea typeface="+mj-ea"/>
              </a:rPr>
              <a:t>为</a:t>
            </a:r>
            <a:r>
              <a:rPr lang="zh-CN" altLang="zh-CN" sz="1200">
                <a:solidFill>
                  <a:schemeClr val="tx1">
                    <a:lumMod val="85000"/>
                    <a:lumOff val="15000"/>
                  </a:schemeClr>
                </a:solidFill>
                <a:latin typeface="+mj-ea"/>
                <a:ea typeface="+mj-ea"/>
              </a:rPr>
              <a:t>自己以后的工作学习积累了大量的经验</a:t>
            </a:r>
            <a:r>
              <a:rPr lang="zh-CN" altLang="en-US" sz="1200">
                <a:solidFill>
                  <a:schemeClr val="tx1">
                    <a:lumMod val="85000"/>
                    <a:lumOff val="15000"/>
                  </a:schemeClr>
                </a:solidFill>
                <a:latin typeface="+mj-ea"/>
                <a:ea typeface="+mj-ea"/>
              </a:rPr>
              <a:t>，同时也</a:t>
            </a:r>
            <a:r>
              <a:rPr lang="zh-CN" altLang="zh-CN" sz="1200">
                <a:solidFill>
                  <a:schemeClr val="tx1">
                    <a:lumMod val="85000"/>
                    <a:lumOff val="15000"/>
                  </a:schemeClr>
                </a:solidFill>
                <a:latin typeface="+mj-ea"/>
                <a:ea typeface="+mj-ea"/>
              </a:rPr>
              <a:t>对自己的心态有了一个更好的磨炼。</a:t>
            </a:r>
            <a:endParaRPr lang="en-US" altLang="zh-CN" sz="1200">
              <a:solidFill>
                <a:schemeClr val="tx1">
                  <a:lumMod val="85000"/>
                  <a:lumOff val="15000"/>
                </a:schemeClr>
              </a:solidFill>
              <a:latin typeface="+mj-ea"/>
              <a:ea typeface="+mj-ea"/>
            </a:endParaRPr>
          </a:p>
        </p:txBody>
      </p:sp>
      <p:sp>
        <p:nvSpPr>
          <p:cNvPr id="16" name="矩形 15"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398612" y="3047423"/>
            <a:ext cx="6276693" cy="890693"/>
          </a:xfrm>
          <a:prstGeom prst="rect">
            <a:avLst/>
          </a:prstGeom>
        </p:spPr>
        <p:txBody>
          <a:bodyPr wrap="square">
            <a:spAutoFit/>
          </a:bodyPr>
          <a:lstStyle/>
          <a:p>
            <a:pPr>
              <a:lnSpc>
                <a:spcPct val="150000"/>
              </a:lnSpc>
            </a:pPr>
            <a:r>
              <a:rPr lang="en-US" altLang="zh-CN" sz="1200">
                <a:solidFill>
                  <a:schemeClr val="tx1">
                    <a:lumMod val="85000"/>
                    <a:lumOff val="15000"/>
                  </a:schemeClr>
                </a:solidFill>
                <a:latin typeface="+mj-ea"/>
                <a:ea typeface="+mj-ea"/>
              </a:rPr>
              <a:t>       </a:t>
            </a:r>
            <a:r>
              <a:rPr lang="zh-CN" altLang="en-US" sz="1200">
                <a:solidFill>
                  <a:schemeClr val="tx1">
                    <a:lumMod val="85000"/>
                    <a:lumOff val="15000"/>
                  </a:schemeClr>
                </a:solidFill>
                <a:latin typeface="+mj-ea"/>
                <a:ea typeface="+mj-ea"/>
              </a:rPr>
              <a:t>同时在此感谢我的指导老师丁艳辉老师的悉心指导，</a:t>
            </a:r>
            <a:r>
              <a:rPr lang="zh-CN" altLang="zh-CN" sz="1200">
                <a:solidFill>
                  <a:schemeClr val="tx1">
                    <a:lumMod val="85000"/>
                    <a:lumOff val="15000"/>
                  </a:schemeClr>
                </a:solidFill>
                <a:latin typeface="+mj-ea"/>
                <a:ea typeface="+mj-ea"/>
              </a:rPr>
              <a:t>在毕设开始前，导师开会对我所选课题的系统进行了描述和指导，</a:t>
            </a:r>
            <a:r>
              <a:rPr lang="zh-CN" altLang="en-US" sz="1200">
                <a:solidFill>
                  <a:schemeClr val="tx1">
                    <a:lumMod val="85000"/>
                    <a:lumOff val="15000"/>
                  </a:schemeClr>
                </a:solidFill>
                <a:latin typeface="+mj-ea"/>
                <a:ea typeface="+mj-ea"/>
              </a:rPr>
              <a:t>在制作过程中也对系统中的细节问题提出了很多重要的修改建议和指导。</a:t>
            </a:r>
            <a:endParaRPr lang="en-US" altLang="zh-CN" sz="1200">
              <a:solidFill>
                <a:schemeClr val="tx1">
                  <a:lumMod val="85000"/>
                  <a:lumOff val="15000"/>
                </a:schemeClr>
              </a:solidFill>
              <a:latin typeface="+mj-ea"/>
              <a:ea typeface="+mj-ea"/>
            </a:endParaRPr>
          </a:p>
        </p:txBody>
      </p:sp>
      <p:grpSp>
        <p:nvGrpSpPr>
          <p:cNvPr id="17" name="组合 16"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GrpSpPr/>
          <p:nvPr/>
        </p:nvGrpSpPr>
        <p:grpSpPr>
          <a:xfrm>
            <a:off x="726107" y="1137905"/>
            <a:ext cx="1207803" cy="1088968"/>
            <a:chOff x="758944" y="841266"/>
            <a:chExt cx="1207803" cy="1088968"/>
          </a:xfrm>
          <a:solidFill>
            <a:schemeClr val="accent1"/>
          </a:solidFill>
          <a:effectLst/>
        </p:grpSpPr>
        <p:sp>
          <p:nvSpPr>
            <p:cNvPr id="18" name="Freeform 5"/>
            <p:cNvSpPr/>
            <p:nvPr/>
          </p:nvSpPr>
          <p:spPr bwMode="auto">
            <a:xfrm>
              <a:off x="758944" y="841266"/>
              <a:ext cx="1207803" cy="10889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952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9" name="TextBox 156"/>
            <p:cNvSpPr txBox="1"/>
            <p:nvPr/>
          </p:nvSpPr>
          <p:spPr>
            <a:xfrm>
              <a:off x="922375" y="1102367"/>
              <a:ext cx="880940" cy="584775"/>
            </a:xfrm>
            <a:prstGeom prst="rect">
              <a:avLst/>
            </a:prstGeom>
            <a:grpFill/>
          </p:spPr>
          <p:txBody>
            <a:bodyPr wrap="square" rtlCol="0">
              <a:spAutoFit/>
            </a:bodyPr>
            <a:lstStyle/>
            <a:p>
              <a:pPr algn="ctr"/>
              <a:r>
                <a:rPr lang="zh-CN" altLang="en-US" sz="1600" b="1">
                  <a:solidFill>
                    <a:schemeClr val="bg1"/>
                  </a:solidFill>
                  <a:latin typeface="Impact MT Std" pitchFamily="34" charset="0"/>
                  <a:ea typeface="微软雅黑" panose="020B0503020204020204" pitchFamily="34" charset="-122"/>
                </a:rPr>
                <a:t>总结与致谢</a:t>
              </a:r>
              <a:endParaRPr lang="zh-CN" altLang="en-US" sz="2700" b="1" dirty="0">
                <a:solidFill>
                  <a:schemeClr val="bg1"/>
                </a:solidFill>
                <a:latin typeface="Impact MT Std" pitchFamily="34" charset="0"/>
                <a:ea typeface="微软雅黑" panose="020B0503020204020204" pitchFamily="34" charset="-122"/>
              </a:endParaRPr>
            </a:p>
          </p:txBody>
        </p:sp>
      </p:grpSp>
      <p:sp>
        <p:nvSpPr>
          <p:cNvPr id="2" name="文本框 1">
            <a:extLst>
              <a:ext uri="{FF2B5EF4-FFF2-40B4-BE49-F238E27FC236}">
                <a16:creationId xmlns:a16="http://schemas.microsoft.com/office/drawing/2014/main" id="{20C23D58-7465-444A-AADA-8C93C22DA56A}"/>
              </a:ext>
            </a:extLst>
          </p:cNvPr>
          <p:cNvSpPr txBox="1"/>
          <p:nvPr/>
        </p:nvSpPr>
        <p:spPr>
          <a:xfrm>
            <a:off x="1398612" y="4013158"/>
            <a:ext cx="6346774" cy="484748"/>
          </a:xfrm>
          <a:prstGeom prst="rect">
            <a:avLst/>
          </a:prstGeom>
          <a:noFill/>
        </p:spPr>
        <p:txBody>
          <a:bodyPr wrap="square" rtlCol="0">
            <a:spAutoFit/>
          </a:bodyPr>
          <a:lstStyle/>
          <a:p>
            <a:r>
              <a:rPr lang="en-US" altLang="zh-CN"/>
              <a:t> </a:t>
            </a:r>
            <a:r>
              <a:rPr lang="zh-CN" altLang="en-US"/>
              <a:t>       </a:t>
            </a:r>
            <a:r>
              <a:rPr lang="zh-CN" altLang="en-US" sz="1200">
                <a:solidFill>
                  <a:schemeClr val="tx1">
                    <a:lumMod val="85000"/>
                    <a:lumOff val="15000"/>
                  </a:schemeClr>
                </a:solidFill>
                <a:latin typeface="+mj-ea"/>
                <a:ea typeface="+mj-ea"/>
              </a:rPr>
              <a:t>最后我还要感谢参与我论文评审和答辩的各位老师，给了我一个审视几年来学习成果的机会。</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4030826" y="2279362"/>
            <a:ext cx="1082348" cy="766132"/>
            <a:chOff x="4992229" y="1989742"/>
            <a:chExt cx="1082348" cy="766132"/>
          </a:xfrm>
        </p:grpSpPr>
        <p:sp>
          <p:nvSpPr>
            <p:cNvPr id="31" name="矩形 30"/>
            <p:cNvSpPr/>
            <p:nvPr/>
          </p:nvSpPr>
          <p:spPr bwMode="auto">
            <a:xfrm>
              <a:off x="4992229" y="1989742"/>
              <a:ext cx="1082348" cy="584775"/>
            </a:xfrm>
            <a:prstGeom prst="rect">
              <a:avLst/>
            </a:prstGeom>
          </p:spPr>
          <p:txBody>
            <a:bodyPr wrap="none">
              <a:spAutoFit/>
            </a:bodyPr>
            <a:lstStyle/>
            <a:p>
              <a:pPr>
                <a:defRPr/>
              </a:pPr>
              <a:r>
                <a:rPr lang="zh-CN" altLang="en-US" sz="3200" kern="100" spc="3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谢谢</a:t>
              </a:r>
              <a:endParaRPr lang="zh-CN" altLang="en-US" sz="3200" kern="100" spc="3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40" name="直接连接符 39"/>
            <p:cNvCxnSpPr/>
            <p:nvPr/>
          </p:nvCxnSpPr>
          <p:spPr>
            <a:xfrm>
              <a:off x="5402775" y="2755874"/>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 name="等腰三角形 4"/>
          <p:cNvSpPr/>
          <p:nvPr/>
        </p:nvSpPr>
        <p:spPr>
          <a:xfrm rot="10800000">
            <a:off x="2834530" y="-157272"/>
            <a:ext cx="3474940" cy="2018887"/>
          </a:xfrm>
          <a:prstGeom prst="triangle">
            <a:avLst/>
          </a:prstGeom>
          <a:noFill/>
          <a:ln w="1143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8507553"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矩形 44"/>
          <p:cNvSpPr/>
          <p:nvPr/>
        </p:nvSpPr>
        <p:spPr bwMode="auto">
          <a:xfrm>
            <a:off x="6871514" y="4667204"/>
            <a:ext cx="2031326" cy="276999"/>
          </a:xfrm>
          <a:prstGeom prst="rect">
            <a:avLst/>
          </a:prstGeom>
        </p:spPr>
        <p:txBody>
          <a:bodyPr wrap="none">
            <a:spAutoFit/>
          </a:bodyPr>
          <a:lstStyle/>
          <a:p>
            <a:pPr algn="r">
              <a:defRPr/>
            </a:pPr>
            <a:r>
              <a:rPr lang="zh-CN" altLang="en-US" sz="1200" kern="10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在线组卷系统的设计与实现</a:t>
            </a:r>
          </a:p>
        </p:txBody>
      </p: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8" name="矩形 47"/>
          <p:cNvSpPr/>
          <p:nvPr/>
        </p:nvSpPr>
        <p:spPr bwMode="auto">
          <a:xfrm>
            <a:off x="278388" y="4667204"/>
            <a:ext cx="947695" cy="276999"/>
          </a:xfrm>
          <a:prstGeom prst="rect">
            <a:avLst/>
          </a:prstGeom>
        </p:spPr>
        <p:txBody>
          <a:bodyPr wrap="none">
            <a:spAutoFit/>
          </a:bodyPr>
          <a:lstStyle/>
          <a:p>
            <a:pPr>
              <a:defRPr/>
            </a:pPr>
            <a:r>
              <a:rPr lang="en-US" altLang="zh-CN" sz="1200" kern="10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2019-5-24</a:t>
            </a:r>
            <a:endPar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2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cxnSp>
        <p:nvCxnSpPr>
          <p:cNvPr id="34" name="直接连接符 33"/>
          <p:cNvCxnSpPr/>
          <p:nvPr/>
        </p:nvCxnSpPr>
        <p:spPr>
          <a:xfrm>
            <a:off x="8507553" y="4592875"/>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矩形 44"/>
          <p:cNvSpPr/>
          <p:nvPr/>
        </p:nvSpPr>
        <p:spPr bwMode="auto">
          <a:xfrm>
            <a:off x="6871515" y="4647886"/>
            <a:ext cx="2031325" cy="276999"/>
          </a:xfrm>
          <a:prstGeom prst="rect">
            <a:avLst/>
          </a:prstGeom>
        </p:spPr>
        <p:txBody>
          <a:bodyPr wrap="none">
            <a:spAutoFit/>
          </a:bodyPr>
          <a:lstStyle/>
          <a:p>
            <a:pPr algn="r">
              <a:defRPr/>
            </a:pPr>
            <a:r>
              <a:rPr lang="zh-CN" altLang="en-US" sz="1200" kern="10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在线组卷系统的设计与实现</a:t>
            </a:r>
          </a:p>
        </p:txBody>
      </p: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0" name="矩形 59"/>
          <p:cNvSpPr/>
          <p:nvPr/>
        </p:nvSpPr>
        <p:spPr bwMode="auto">
          <a:xfrm>
            <a:off x="1535206" y="1962591"/>
            <a:ext cx="1481496" cy="769441"/>
          </a:xfrm>
          <a:prstGeom prst="rect">
            <a:avLst/>
          </a:prstGeom>
        </p:spPr>
        <p:txBody>
          <a:bodyPr wrap="none">
            <a:spAutoFit/>
          </a:bodyPr>
          <a:lstStyle/>
          <a:p>
            <a:pPr algn="ctr">
              <a:defRPr/>
            </a:pPr>
            <a:r>
              <a:rPr lang="zh-CN" altLang="en-US" sz="44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目 录</a:t>
            </a:r>
          </a:p>
        </p:txBody>
      </p:sp>
      <p:grpSp>
        <p:nvGrpSpPr>
          <p:cNvPr id="4" name="组合 3">
            <a:extLst>
              <a:ext uri="{FF2B5EF4-FFF2-40B4-BE49-F238E27FC236}">
                <a16:creationId xmlns:a16="http://schemas.microsoft.com/office/drawing/2014/main" id="{FB7176A9-DEDD-455F-9E5E-F987B7B4EA67}"/>
              </a:ext>
            </a:extLst>
          </p:cNvPr>
          <p:cNvGrpSpPr/>
          <p:nvPr/>
        </p:nvGrpSpPr>
        <p:grpSpPr>
          <a:xfrm>
            <a:off x="5161287" y="861109"/>
            <a:ext cx="2999586" cy="514412"/>
            <a:chOff x="5161287" y="1127809"/>
            <a:chExt cx="2999586" cy="514412"/>
          </a:xfrm>
        </p:grpSpPr>
        <p:sp>
          <p:nvSpPr>
            <p:cNvPr id="61" name="文本框 6"/>
            <p:cNvSpPr txBox="1">
              <a:spLocks noChangeArrowheads="1"/>
            </p:cNvSpPr>
            <p:nvPr/>
          </p:nvSpPr>
          <p:spPr bwMode="auto">
            <a:xfrm>
              <a:off x="5602159" y="1127809"/>
              <a:ext cx="18261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mj-ea"/>
                  <a:ea typeface="+mj-ea"/>
                </a:rPr>
                <a:t>选题的背景与意义</a:t>
              </a:r>
            </a:p>
          </p:txBody>
        </p:sp>
        <p:sp>
          <p:nvSpPr>
            <p:cNvPr id="62" name="矩形 61"/>
            <p:cNvSpPr/>
            <p:nvPr/>
          </p:nvSpPr>
          <p:spPr>
            <a:xfrm>
              <a:off x="5602159" y="1411389"/>
              <a:ext cx="2558714"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Background And Significance Of The Selected Topic</a:t>
              </a:r>
            </a:p>
          </p:txBody>
        </p:sp>
        <p:sp>
          <p:nvSpPr>
            <p:cNvPr id="63" name="椭圆 62"/>
            <p:cNvSpPr/>
            <p:nvPr/>
          </p:nvSpPr>
          <p:spPr>
            <a:xfrm>
              <a:off x="5161287" y="1133144"/>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1</a:t>
              </a:r>
              <a:endParaRPr lang="zh-CN" altLang="en-US" sz="1600">
                <a:latin typeface="+mj-lt"/>
              </a:endParaRPr>
            </a:p>
          </p:txBody>
        </p:sp>
      </p:grpSp>
      <p:grpSp>
        <p:nvGrpSpPr>
          <p:cNvPr id="2" name="组合 1">
            <a:extLst>
              <a:ext uri="{FF2B5EF4-FFF2-40B4-BE49-F238E27FC236}">
                <a16:creationId xmlns:a16="http://schemas.microsoft.com/office/drawing/2014/main" id="{8C9163EB-FAF7-461E-827F-12B9C2D9F5C2}"/>
              </a:ext>
            </a:extLst>
          </p:cNvPr>
          <p:cNvGrpSpPr/>
          <p:nvPr/>
        </p:nvGrpSpPr>
        <p:grpSpPr>
          <a:xfrm>
            <a:off x="5161287" y="1558803"/>
            <a:ext cx="1914352" cy="514412"/>
            <a:chOff x="5161287" y="2085889"/>
            <a:chExt cx="1914352" cy="514412"/>
          </a:xfrm>
        </p:grpSpPr>
        <p:sp>
          <p:nvSpPr>
            <p:cNvPr id="64" name="文本框 6"/>
            <p:cNvSpPr txBox="1">
              <a:spLocks noChangeArrowheads="1"/>
            </p:cNvSpPr>
            <p:nvPr/>
          </p:nvSpPr>
          <p:spPr bwMode="auto">
            <a:xfrm>
              <a:off x="5602159" y="2085889"/>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mj-ea"/>
                  <a:ea typeface="+mj-ea"/>
                </a:rPr>
                <a:t>系统需求分析</a:t>
              </a:r>
            </a:p>
          </p:txBody>
        </p:sp>
        <p:sp>
          <p:nvSpPr>
            <p:cNvPr id="65" name="矩形 64"/>
            <p:cNvSpPr/>
            <p:nvPr/>
          </p:nvSpPr>
          <p:spPr>
            <a:xfrm>
              <a:off x="5602159" y="2369469"/>
              <a:ext cx="1473480"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Demand Analysis Of System</a:t>
              </a:r>
            </a:p>
          </p:txBody>
        </p:sp>
        <p:sp>
          <p:nvSpPr>
            <p:cNvPr id="66" name="椭圆 65"/>
            <p:cNvSpPr/>
            <p:nvPr/>
          </p:nvSpPr>
          <p:spPr>
            <a:xfrm>
              <a:off x="5161287" y="2100703"/>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2</a:t>
              </a:r>
              <a:endParaRPr lang="zh-CN" altLang="en-US" sz="1600">
                <a:latin typeface="+mj-lt"/>
              </a:endParaRPr>
            </a:p>
          </p:txBody>
        </p:sp>
      </p:grpSp>
      <p:grpSp>
        <p:nvGrpSpPr>
          <p:cNvPr id="3" name="组合 2">
            <a:extLst>
              <a:ext uri="{FF2B5EF4-FFF2-40B4-BE49-F238E27FC236}">
                <a16:creationId xmlns:a16="http://schemas.microsoft.com/office/drawing/2014/main" id="{D799E5F2-8B41-47F3-A04C-7957C7278244}"/>
              </a:ext>
            </a:extLst>
          </p:cNvPr>
          <p:cNvGrpSpPr/>
          <p:nvPr/>
        </p:nvGrpSpPr>
        <p:grpSpPr>
          <a:xfrm>
            <a:off x="5161287" y="2269226"/>
            <a:ext cx="1446275" cy="514412"/>
            <a:chOff x="5161287" y="3031380"/>
            <a:chExt cx="1446275" cy="514412"/>
          </a:xfrm>
        </p:grpSpPr>
        <p:sp>
          <p:nvSpPr>
            <p:cNvPr id="67" name="文本框 66"/>
            <p:cNvSpPr txBox="1">
              <a:spLocks noChangeArrowheads="1"/>
            </p:cNvSpPr>
            <p:nvPr/>
          </p:nvSpPr>
          <p:spPr bwMode="auto">
            <a:xfrm>
              <a:off x="5602159" y="3031380"/>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mj-ea"/>
                  <a:ea typeface="+mj-ea"/>
                </a:rPr>
                <a:t>系统设计</a:t>
              </a:r>
            </a:p>
          </p:txBody>
        </p:sp>
        <p:sp>
          <p:nvSpPr>
            <p:cNvPr id="69" name="矩形 68"/>
            <p:cNvSpPr/>
            <p:nvPr/>
          </p:nvSpPr>
          <p:spPr>
            <a:xfrm>
              <a:off x="5602159" y="3314960"/>
              <a:ext cx="859531"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System Design</a:t>
              </a:r>
            </a:p>
          </p:txBody>
        </p:sp>
        <p:sp>
          <p:nvSpPr>
            <p:cNvPr id="71" name="椭圆 70"/>
            <p:cNvSpPr/>
            <p:nvPr/>
          </p:nvSpPr>
          <p:spPr>
            <a:xfrm>
              <a:off x="5161287" y="3068262"/>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3</a:t>
              </a:r>
              <a:endParaRPr lang="zh-CN" altLang="en-US" sz="1600">
                <a:latin typeface="+mj-lt"/>
              </a:endParaRPr>
            </a:p>
          </p:txBody>
        </p:sp>
      </p:grpSp>
      <p:grpSp>
        <p:nvGrpSpPr>
          <p:cNvPr id="5" name="组合 4">
            <a:extLst>
              <a:ext uri="{FF2B5EF4-FFF2-40B4-BE49-F238E27FC236}">
                <a16:creationId xmlns:a16="http://schemas.microsoft.com/office/drawing/2014/main" id="{2C4A3AF4-9E6B-4C82-93DF-E00FDE987B8B}"/>
              </a:ext>
            </a:extLst>
          </p:cNvPr>
          <p:cNvGrpSpPr/>
          <p:nvPr/>
        </p:nvGrpSpPr>
        <p:grpSpPr>
          <a:xfrm>
            <a:off x="5161287" y="2979873"/>
            <a:ext cx="1689932" cy="514412"/>
            <a:chOff x="5161287" y="4024646"/>
            <a:chExt cx="1689932" cy="514412"/>
          </a:xfrm>
        </p:grpSpPr>
        <p:sp>
          <p:nvSpPr>
            <p:cNvPr id="68" name="文本框 6"/>
            <p:cNvSpPr txBox="1">
              <a:spLocks noChangeArrowheads="1"/>
            </p:cNvSpPr>
            <p:nvPr/>
          </p:nvSpPr>
          <p:spPr bwMode="auto">
            <a:xfrm>
              <a:off x="5602159" y="4024646"/>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mj-ea"/>
                  <a:ea typeface="+mj-ea"/>
                </a:rPr>
                <a:t>系统演示</a:t>
              </a:r>
            </a:p>
          </p:txBody>
        </p:sp>
        <p:sp>
          <p:nvSpPr>
            <p:cNvPr id="70" name="矩形 69"/>
            <p:cNvSpPr/>
            <p:nvPr/>
          </p:nvSpPr>
          <p:spPr>
            <a:xfrm>
              <a:off x="5602159" y="4308226"/>
              <a:ext cx="1249060"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System Demonstration</a:t>
              </a:r>
            </a:p>
          </p:txBody>
        </p:sp>
        <p:sp>
          <p:nvSpPr>
            <p:cNvPr id="72" name="椭圆 71"/>
            <p:cNvSpPr/>
            <p:nvPr/>
          </p:nvSpPr>
          <p:spPr>
            <a:xfrm>
              <a:off x="5161287" y="4035821"/>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4</a:t>
              </a:r>
              <a:endParaRPr lang="zh-CN" altLang="en-US" sz="1600">
                <a:latin typeface="+mj-lt"/>
              </a:endParaRPr>
            </a:p>
          </p:txBody>
        </p:sp>
      </p:grpSp>
      <p:sp>
        <p:nvSpPr>
          <p:cNvPr id="19" name="菱形 18"/>
          <p:cNvSpPr/>
          <p:nvPr/>
        </p:nvSpPr>
        <p:spPr>
          <a:xfrm>
            <a:off x="891272" y="1266456"/>
            <a:ext cx="2769365" cy="2769365"/>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bwMode="auto">
          <a:xfrm>
            <a:off x="1337236" y="2676631"/>
            <a:ext cx="1877437" cy="461665"/>
          </a:xfrm>
          <a:prstGeom prst="rect">
            <a:avLst/>
          </a:prstGeom>
        </p:spPr>
        <p:txBody>
          <a:bodyPr wrap="none">
            <a:spAutoFit/>
          </a:bodyPr>
          <a:lstStyle/>
          <a:p>
            <a:pPr algn="ctr">
              <a:defRPr/>
            </a:pPr>
            <a:r>
              <a:rPr lang="en-US" altLang="zh-CN" sz="2400" kern="100">
                <a:solidFill>
                  <a:schemeClr val="accent1"/>
                </a:solidFill>
                <a:latin typeface="+mj-lt"/>
                <a:ea typeface="微软雅黑" panose="020B0503020204020204" pitchFamily="34" charset="-122"/>
                <a:cs typeface="Times New Roman" panose="02020603050405020304" pitchFamily="18" charset="0"/>
              </a:rPr>
              <a:t>CONTENTS</a:t>
            </a:r>
            <a:endParaRPr lang="zh-CN" altLang="en-US" sz="2400" kern="100">
              <a:solidFill>
                <a:schemeClr val="accent1"/>
              </a:solidFill>
              <a:latin typeface="+mj-lt"/>
              <a:ea typeface="微软雅黑" panose="020B0503020204020204" pitchFamily="34" charset="-122"/>
              <a:cs typeface="Times New Roman" panose="02020603050405020304" pitchFamily="18" charset="0"/>
            </a:endParaRPr>
          </a:p>
        </p:txBody>
      </p:sp>
      <p:sp>
        <p:nvSpPr>
          <p:cNvPr id="21" name="矩形 20"/>
          <p:cNvSpPr/>
          <p:nvPr/>
        </p:nvSpPr>
        <p:spPr bwMode="auto">
          <a:xfrm>
            <a:off x="278388" y="4667204"/>
            <a:ext cx="947695" cy="276999"/>
          </a:xfrm>
          <a:prstGeom prst="rect">
            <a:avLst/>
          </a:prstGeom>
        </p:spPr>
        <p:txBody>
          <a:bodyPr wrap="none">
            <a:spAutoFit/>
          </a:bodyPr>
          <a:lstStyle/>
          <a:p>
            <a:pPr>
              <a:defRPr/>
            </a:pPr>
            <a:r>
              <a:rPr lang="en-US" altLang="zh-CN" sz="1200" kern="10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2019-5-24</a:t>
            </a:r>
            <a:endPar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5" name="组合 24">
            <a:extLst>
              <a:ext uri="{FF2B5EF4-FFF2-40B4-BE49-F238E27FC236}">
                <a16:creationId xmlns:a16="http://schemas.microsoft.com/office/drawing/2014/main" id="{D99BC3F6-CE05-4F00-B039-8117F4B124D1}"/>
              </a:ext>
            </a:extLst>
          </p:cNvPr>
          <p:cNvGrpSpPr/>
          <p:nvPr/>
        </p:nvGrpSpPr>
        <p:grpSpPr>
          <a:xfrm>
            <a:off x="5169746" y="3669806"/>
            <a:ext cx="2122743" cy="514412"/>
            <a:chOff x="5161287" y="4024646"/>
            <a:chExt cx="2122743" cy="514412"/>
          </a:xfrm>
        </p:grpSpPr>
        <p:sp>
          <p:nvSpPr>
            <p:cNvPr id="26" name="文本框 6">
              <a:extLst>
                <a:ext uri="{FF2B5EF4-FFF2-40B4-BE49-F238E27FC236}">
                  <a16:creationId xmlns:a16="http://schemas.microsoft.com/office/drawing/2014/main" id="{98F2FAB6-9F16-42D5-B898-5B656F1657FB}"/>
                </a:ext>
              </a:extLst>
            </p:cNvPr>
            <p:cNvSpPr txBox="1">
              <a:spLocks noChangeArrowheads="1"/>
            </p:cNvSpPr>
            <p:nvPr/>
          </p:nvSpPr>
          <p:spPr bwMode="auto">
            <a:xfrm>
              <a:off x="5602159" y="4024646"/>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mj-ea"/>
                  <a:ea typeface="+mj-ea"/>
                </a:rPr>
                <a:t>论文总结与致谢</a:t>
              </a:r>
            </a:p>
          </p:txBody>
        </p:sp>
        <p:sp>
          <p:nvSpPr>
            <p:cNvPr id="27" name="矩形 26">
              <a:extLst>
                <a:ext uri="{FF2B5EF4-FFF2-40B4-BE49-F238E27FC236}">
                  <a16:creationId xmlns:a16="http://schemas.microsoft.com/office/drawing/2014/main" id="{4F429E01-D1E9-42C0-94C3-D4EE174FEC40}"/>
                </a:ext>
              </a:extLst>
            </p:cNvPr>
            <p:cNvSpPr/>
            <p:nvPr/>
          </p:nvSpPr>
          <p:spPr>
            <a:xfrm>
              <a:off x="5602159" y="4308226"/>
              <a:ext cx="1681871"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rPr>
                <a:t>The Paper Summary And Thanks</a:t>
              </a:r>
            </a:p>
          </p:txBody>
        </p:sp>
        <p:sp>
          <p:nvSpPr>
            <p:cNvPr id="28" name="椭圆 27">
              <a:extLst>
                <a:ext uri="{FF2B5EF4-FFF2-40B4-BE49-F238E27FC236}">
                  <a16:creationId xmlns:a16="http://schemas.microsoft.com/office/drawing/2014/main" id="{3EAD6474-2712-4FF3-80EC-E557CBCDADDF}"/>
                </a:ext>
              </a:extLst>
            </p:cNvPr>
            <p:cNvSpPr/>
            <p:nvPr/>
          </p:nvSpPr>
          <p:spPr>
            <a:xfrm>
              <a:off x="5161287" y="4035821"/>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5</a:t>
              </a:r>
              <a:endParaRPr lang="zh-CN" altLang="en-US" sz="1600">
                <a:latin typeface="+mj-lt"/>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bwMode="auto">
          <a:xfrm>
            <a:off x="3043377" y="2094283"/>
            <a:ext cx="3057247" cy="523220"/>
          </a:xfrm>
          <a:prstGeom prst="rect">
            <a:avLst/>
          </a:prstGeom>
          <a:noFill/>
        </p:spPr>
        <p:txBody>
          <a:bodyPr wrap="none">
            <a:spAutoFit/>
          </a:bodyPr>
          <a:lstStyle/>
          <a:p>
            <a:pPr algn="ctr">
              <a:defRPr/>
            </a:pPr>
            <a:r>
              <a:rPr lang="zh-CN" altLang="en-US" sz="2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选题的背景与意义</a:t>
            </a:r>
          </a:p>
        </p:txBody>
      </p:sp>
      <p:sp>
        <p:nvSpPr>
          <p:cNvPr id="14" name="矩形 13"/>
          <p:cNvSpPr/>
          <p:nvPr/>
        </p:nvSpPr>
        <p:spPr>
          <a:xfrm>
            <a:off x="2475914" y="2617504"/>
            <a:ext cx="4192173" cy="253916"/>
          </a:xfrm>
          <a:prstGeom prst="rect">
            <a:avLst/>
          </a:prstGeom>
        </p:spPr>
        <p:txBody>
          <a:bodyPr wrap="none">
            <a:spAutoFit/>
          </a:bodyPr>
          <a:lstStyle/>
          <a:p>
            <a:pPr lvl="0" algn="ctr" fontAlgn="base">
              <a:spcBef>
                <a:spcPct val="0"/>
              </a:spcBef>
              <a:spcAft>
                <a:spcPct val="0"/>
              </a:spcAft>
              <a:defRPr/>
            </a:pPr>
            <a:r>
              <a:rPr lang="en-US" altLang="zh-CN" sz="1050">
                <a:solidFill>
                  <a:schemeClr val="accent1"/>
                </a:solidFill>
                <a:latin typeface="+mj-lt"/>
                <a:ea typeface="方正兰亭黑_GBK"/>
              </a:rPr>
              <a:t>BACKGROUND AND SIGNIFICANCE OF THE SELECTED TOPIC</a:t>
            </a:r>
          </a:p>
        </p:txBody>
      </p:sp>
      <p:sp>
        <p:nvSpPr>
          <p:cNvPr id="15" name="矩形 14"/>
          <p:cNvSpPr/>
          <p:nvPr/>
        </p:nvSpPr>
        <p:spPr>
          <a:xfrm>
            <a:off x="2824381" y="2963755"/>
            <a:ext cx="3495238" cy="296941"/>
          </a:xfrm>
          <a:prstGeom prst="rect">
            <a:avLst/>
          </a:prstGeom>
        </p:spPr>
        <p:txBody>
          <a:bodyPr wrap="square">
            <a:spAutoFit/>
          </a:bodyPr>
          <a:lstStyle/>
          <a:p>
            <a:pPr lvl="0" algn="ctr">
              <a:lnSpc>
                <a:spcPct val="150000"/>
              </a:lnSpc>
            </a:pPr>
            <a:r>
              <a:rPr lang="zh-CN" altLang="en-US" sz="1000">
                <a:solidFill>
                  <a:schemeClr val="tx1">
                    <a:lumMod val="85000"/>
                    <a:lumOff val="15000"/>
                  </a:schemeClr>
                </a:solidFill>
                <a:latin typeface="+mn-ea"/>
              </a:rPr>
              <a:t>介绍该毕业设计课题的当前背景以及选题的意义价值</a:t>
            </a:r>
            <a:endParaRPr lang="en-US" altLang="zh-CN" sz="1000">
              <a:solidFill>
                <a:schemeClr val="tx1">
                  <a:lumMod val="85000"/>
                  <a:lumOff val="15000"/>
                </a:schemeClr>
              </a:solidFill>
              <a:latin typeface="+mn-ea"/>
            </a:endParaRP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897">
            <a:extLst>
              <a:ext uri="{FF2B5EF4-FFF2-40B4-BE49-F238E27FC236}">
                <a16:creationId xmlns:a16="http://schemas.microsoft.com/office/drawing/2014/main" id="{3F1648E8-2FC0-4E55-89F3-6FDC9930772D}"/>
              </a:ext>
            </a:extLst>
          </p:cNvPr>
          <p:cNvSpPr>
            <a:spLocks noEditPoints="1"/>
          </p:cNvSpPr>
          <p:nvPr/>
        </p:nvSpPr>
        <p:spPr bwMode="auto">
          <a:xfrm>
            <a:off x="4344238" y="643799"/>
            <a:ext cx="476578" cy="573383"/>
          </a:xfrm>
          <a:custGeom>
            <a:avLst/>
            <a:gdLst>
              <a:gd name="T0" fmla="*/ 40 w 162"/>
              <a:gd name="T1" fmla="*/ 195 h 195"/>
              <a:gd name="T2" fmla="*/ 128 w 162"/>
              <a:gd name="T3" fmla="*/ 191 h 195"/>
              <a:gd name="T4" fmla="*/ 131 w 162"/>
              <a:gd name="T5" fmla="*/ 125 h 195"/>
              <a:gd name="T6" fmla="*/ 31 w 162"/>
              <a:gd name="T7" fmla="*/ 69 h 195"/>
              <a:gd name="T8" fmla="*/ 38 w 162"/>
              <a:gd name="T9" fmla="*/ 72 h 195"/>
              <a:gd name="T10" fmla="*/ 41 w 162"/>
              <a:gd name="T11" fmla="*/ 68 h 195"/>
              <a:gd name="T12" fmla="*/ 43 w 162"/>
              <a:gd name="T13" fmla="*/ 65 h 195"/>
              <a:gd name="T14" fmla="*/ 31 w 162"/>
              <a:gd name="T15" fmla="*/ 69 h 195"/>
              <a:gd name="T16" fmla="*/ 81 w 162"/>
              <a:gd name="T17" fmla="*/ 33 h 195"/>
              <a:gd name="T18" fmla="*/ 82 w 162"/>
              <a:gd name="T19" fmla="*/ 26 h 195"/>
              <a:gd name="T20" fmla="*/ 87 w 162"/>
              <a:gd name="T21" fmla="*/ 37 h 195"/>
              <a:gd name="T22" fmla="*/ 81 w 162"/>
              <a:gd name="T23" fmla="*/ 51 h 195"/>
              <a:gd name="T24" fmla="*/ 85 w 162"/>
              <a:gd name="T25" fmla="*/ 58 h 195"/>
              <a:gd name="T26" fmla="*/ 87 w 162"/>
              <a:gd name="T27" fmla="*/ 49 h 195"/>
              <a:gd name="T28" fmla="*/ 89 w 162"/>
              <a:gd name="T29" fmla="*/ 46 h 195"/>
              <a:gd name="T30" fmla="*/ 104 w 162"/>
              <a:gd name="T31" fmla="*/ 45 h 195"/>
              <a:gd name="T32" fmla="*/ 92 w 162"/>
              <a:gd name="T33" fmla="*/ 55 h 195"/>
              <a:gd name="T34" fmla="*/ 96 w 162"/>
              <a:gd name="T35" fmla="*/ 78 h 195"/>
              <a:gd name="T36" fmla="*/ 107 w 162"/>
              <a:gd name="T37" fmla="*/ 74 h 195"/>
              <a:gd name="T38" fmla="*/ 131 w 162"/>
              <a:gd name="T39" fmla="*/ 94 h 195"/>
              <a:gd name="T40" fmla="*/ 129 w 162"/>
              <a:gd name="T41" fmla="*/ 80 h 195"/>
              <a:gd name="T42" fmla="*/ 118 w 162"/>
              <a:gd name="T43" fmla="*/ 60 h 195"/>
              <a:gd name="T44" fmla="*/ 119 w 162"/>
              <a:gd name="T45" fmla="*/ 47 h 195"/>
              <a:gd name="T46" fmla="*/ 112 w 162"/>
              <a:gd name="T47" fmla="*/ 46 h 195"/>
              <a:gd name="T48" fmla="*/ 119 w 162"/>
              <a:gd name="T49" fmla="*/ 44 h 195"/>
              <a:gd name="T50" fmla="*/ 128 w 162"/>
              <a:gd name="T51" fmla="*/ 45 h 195"/>
              <a:gd name="T52" fmla="*/ 89 w 162"/>
              <a:gd name="T53" fmla="*/ 17 h 195"/>
              <a:gd name="T54" fmla="*/ 87 w 162"/>
              <a:gd name="T55" fmla="*/ 21 h 195"/>
              <a:gd name="T56" fmla="*/ 76 w 162"/>
              <a:gd name="T57" fmla="*/ 26 h 195"/>
              <a:gd name="T58" fmla="*/ 72 w 162"/>
              <a:gd name="T59" fmla="*/ 115 h 195"/>
              <a:gd name="T60" fmla="*/ 94 w 162"/>
              <a:gd name="T61" fmla="*/ 128 h 195"/>
              <a:gd name="T62" fmla="*/ 100 w 162"/>
              <a:gd name="T63" fmla="*/ 131 h 195"/>
              <a:gd name="T64" fmla="*/ 98 w 162"/>
              <a:gd name="T65" fmla="*/ 127 h 195"/>
              <a:gd name="T66" fmla="*/ 98 w 162"/>
              <a:gd name="T67" fmla="*/ 119 h 195"/>
              <a:gd name="T68" fmla="*/ 100 w 162"/>
              <a:gd name="T69" fmla="*/ 116 h 195"/>
              <a:gd name="T70" fmla="*/ 99 w 162"/>
              <a:gd name="T71" fmla="*/ 108 h 195"/>
              <a:gd name="T72" fmla="*/ 92 w 162"/>
              <a:gd name="T73" fmla="*/ 96 h 195"/>
              <a:gd name="T74" fmla="*/ 80 w 162"/>
              <a:gd name="T75" fmla="*/ 100 h 195"/>
              <a:gd name="T76" fmla="*/ 56 w 162"/>
              <a:gd name="T77" fmla="*/ 73 h 195"/>
              <a:gd name="T78" fmla="*/ 60 w 162"/>
              <a:gd name="T79" fmla="*/ 72 h 195"/>
              <a:gd name="T80" fmla="*/ 39 w 162"/>
              <a:gd name="T81" fmla="*/ 77 h 195"/>
              <a:gd name="T82" fmla="*/ 33 w 162"/>
              <a:gd name="T83" fmla="*/ 77 h 195"/>
              <a:gd name="T84" fmla="*/ 48 w 162"/>
              <a:gd name="T85" fmla="*/ 113 h 195"/>
              <a:gd name="T86" fmla="*/ 57 w 162"/>
              <a:gd name="T87" fmla="*/ 105 h 195"/>
              <a:gd name="T88" fmla="*/ 45 w 162"/>
              <a:gd name="T89" fmla="*/ 110 h 195"/>
              <a:gd name="T90" fmla="*/ 43 w 162"/>
              <a:gd name="T91" fmla="*/ 100 h 195"/>
              <a:gd name="T92" fmla="*/ 51 w 162"/>
              <a:gd name="T93" fmla="*/ 96 h 195"/>
              <a:gd name="T94" fmla="*/ 55 w 162"/>
              <a:gd name="T95" fmla="*/ 78 h 195"/>
              <a:gd name="T96" fmla="*/ 44 w 162"/>
              <a:gd name="T97" fmla="*/ 38 h 195"/>
              <a:gd name="T98" fmla="*/ 45 w 162"/>
              <a:gd name="T99" fmla="*/ 54 h 195"/>
              <a:gd name="T100" fmla="*/ 47 w 162"/>
              <a:gd name="T101" fmla="*/ 53 h 195"/>
              <a:gd name="T102" fmla="*/ 48 w 162"/>
              <a:gd name="T103" fmla="*/ 56 h 195"/>
              <a:gd name="T104" fmla="*/ 55 w 162"/>
              <a:gd name="T105" fmla="*/ 46 h 195"/>
              <a:gd name="T106" fmla="*/ 55 w 162"/>
              <a:gd name="T107" fmla="*/ 41 h 195"/>
              <a:gd name="T108" fmla="*/ 47 w 162"/>
              <a:gd name="T109" fmla="*/ 39 h 195"/>
              <a:gd name="T110" fmla="*/ 44 w 162"/>
              <a:gd name="T111" fmla="*/ 39 h 195"/>
              <a:gd name="T112" fmla="*/ 144 w 162"/>
              <a:gd name="T113" fmla="*/ 130 h 195"/>
              <a:gd name="T114" fmla="*/ 13 w 162"/>
              <a:gd name="T115" fmla="*/ 89 h 195"/>
              <a:gd name="T116" fmla="*/ 47 w 162"/>
              <a:gd name="T117" fmla="*/ 4 h 195"/>
              <a:gd name="T118" fmla="*/ 2 w 162"/>
              <a:gd name="T119" fmla="*/ 91 h 195"/>
              <a:gd name="T120" fmla="*/ 153 w 162"/>
              <a:gd name="T121" fmla="*/ 13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195">
                <a:moveTo>
                  <a:pt x="128" y="191"/>
                </a:moveTo>
                <a:cubicBezTo>
                  <a:pt x="130" y="192"/>
                  <a:pt x="128" y="195"/>
                  <a:pt x="125" y="195"/>
                </a:cubicBezTo>
                <a:cubicBezTo>
                  <a:pt x="40" y="195"/>
                  <a:pt x="40" y="195"/>
                  <a:pt x="40" y="195"/>
                </a:cubicBezTo>
                <a:cubicBezTo>
                  <a:pt x="37" y="195"/>
                  <a:pt x="37" y="192"/>
                  <a:pt x="38" y="191"/>
                </a:cubicBezTo>
                <a:cubicBezTo>
                  <a:pt x="44" y="181"/>
                  <a:pt x="63" y="172"/>
                  <a:pt x="83" y="172"/>
                </a:cubicBezTo>
                <a:cubicBezTo>
                  <a:pt x="102" y="172"/>
                  <a:pt x="121" y="180"/>
                  <a:pt x="128" y="191"/>
                </a:cubicBezTo>
                <a:close/>
                <a:moveTo>
                  <a:pt x="49" y="26"/>
                </a:moveTo>
                <a:cubicBezTo>
                  <a:pt x="76" y="3"/>
                  <a:pt x="116" y="7"/>
                  <a:pt x="139" y="34"/>
                </a:cubicBezTo>
                <a:cubicBezTo>
                  <a:pt x="162" y="61"/>
                  <a:pt x="158" y="102"/>
                  <a:pt x="131" y="125"/>
                </a:cubicBezTo>
                <a:cubicBezTo>
                  <a:pt x="104" y="147"/>
                  <a:pt x="63" y="144"/>
                  <a:pt x="41" y="117"/>
                </a:cubicBezTo>
                <a:cubicBezTo>
                  <a:pt x="18" y="89"/>
                  <a:pt x="21" y="49"/>
                  <a:pt x="49" y="26"/>
                </a:cubicBezTo>
                <a:close/>
                <a:moveTo>
                  <a:pt x="31" y="69"/>
                </a:moveTo>
                <a:cubicBezTo>
                  <a:pt x="32" y="68"/>
                  <a:pt x="33" y="68"/>
                  <a:pt x="34" y="68"/>
                </a:cubicBezTo>
                <a:cubicBezTo>
                  <a:pt x="35" y="68"/>
                  <a:pt x="36" y="68"/>
                  <a:pt x="37" y="69"/>
                </a:cubicBezTo>
                <a:cubicBezTo>
                  <a:pt x="37" y="70"/>
                  <a:pt x="38" y="71"/>
                  <a:pt x="38" y="72"/>
                </a:cubicBezTo>
                <a:cubicBezTo>
                  <a:pt x="39" y="71"/>
                  <a:pt x="40" y="71"/>
                  <a:pt x="40" y="70"/>
                </a:cubicBezTo>
                <a:cubicBezTo>
                  <a:pt x="41" y="70"/>
                  <a:pt x="42" y="70"/>
                  <a:pt x="42" y="69"/>
                </a:cubicBezTo>
                <a:cubicBezTo>
                  <a:pt x="42" y="69"/>
                  <a:pt x="42" y="69"/>
                  <a:pt x="41" y="68"/>
                </a:cubicBezTo>
                <a:cubicBezTo>
                  <a:pt x="40" y="67"/>
                  <a:pt x="40" y="67"/>
                  <a:pt x="40" y="67"/>
                </a:cubicBezTo>
                <a:cubicBezTo>
                  <a:pt x="40" y="66"/>
                  <a:pt x="41" y="66"/>
                  <a:pt x="41" y="66"/>
                </a:cubicBezTo>
                <a:cubicBezTo>
                  <a:pt x="42" y="66"/>
                  <a:pt x="43" y="65"/>
                  <a:pt x="43" y="65"/>
                </a:cubicBezTo>
                <a:cubicBezTo>
                  <a:pt x="43" y="65"/>
                  <a:pt x="43" y="65"/>
                  <a:pt x="43" y="65"/>
                </a:cubicBezTo>
                <a:cubicBezTo>
                  <a:pt x="39" y="65"/>
                  <a:pt x="35" y="66"/>
                  <a:pt x="32" y="68"/>
                </a:cubicBezTo>
                <a:cubicBezTo>
                  <a:pt x="31" y="68"/>
                  <a:pt x="31" y="68"/>
                  <a:pt x="31" y="69"/>
                </a:cubicBezTo>
                <a:close/>
                <a:moveTo>
                  <a:pt x="78" y="37"/>
                </a:moveTo>
                <a:cubicBezTo>
                  <a:pt x="79" y="37"/>
                  <a:pt x="80" y="37"/>
                  <a:pt x="82" y="37"/>
                </a:cubicBezTo>
                <a:cubicBezTo>
                  <a:pt x="81" y="36"/>
                  <a:pt x="81" y="34"/>
                  <a:pt x="81" y="33"/>
                </a:cubicBezTo>
                <a:cubicBezTo>
                  <a:pt x="80" y="27"/>
                  <a:pt x="80" y="26"/>
                  <a:pt x="80" y="25"/>
                </a:cubicBezTo>
                <a:cubicBezTo>
                  <a:pt x="80" y="25"/>
                  <a:pt x="81" y="25"/>
                  <a:pt x="81" y="25"/>
                </a:cubicBezTo>
                <a:cubicBezTo>
                  <a:pt x="82" y="25"/>
                  <a:pt x="82" y="26"/>
                  <a:pt x="82" y="26"/>
                </a:cubicBezTo>
                <a:cubicBezTo>
                  <a:pt x="82" y="26"/>
                  <a:pt x="82" y="26"/>
                  <a:pt x="82" y="26"/>
                </a:cubicBezTo>
                <a:cubicBezTo>
                  <a:pt x="83" y="27"/>
                  <a:pt x="83" y="28"/>
                  <a:pt x="84" y="29"/>
                </a:cubicBezTo>
                <a:cubicBezTo>
                  <a:pt x="86" y="32"/>
                  <a:pt x="88" y="35"/>
                  <a:pt x="87" y="37"/>
                </a:cubicBezTo>
                <a:cubicBezTo>
                  <a:pt x="87" y="39"/>
                  <a:pt x="86" y="40"/>
                  <a:pt x="84" y="41"/>
                </a:cubicBezTo>
                <a:cubicBezTo>
                  <a:pt x="83" y="42"/>
                  <a:pt x="83" y="42"/>
                  <a:pt x="83" y="44"/>
                </a:cubicBezTo>
                <a:cubicBezTo>
                  <a:pt x="83" y="45"/>
                  <a:pt x="82" y="47"/>
                  <a:pt x="81" y="51"/>
                </a:cubicBezTo>
                <a:cubicBezTo>
                  <a:pt x="82" y="52"/>
                  <a:pt x="82" y="54"/>
                  <a:pt x="82" y="55"/>
                </a:cubicBezTo>
                <a:cubicBezTo>
                  <a:pt x="82" y="56"/>
                  <a:pt x="82" y="57"/>
                  <a:pt x="84" y="59"/>
                </a:cubicBezTo>
                <a:cubicBezTo>
                  <a:pt x="84" y="59"/>
                  <a:pt x="85" y="59"/>
                  <a:pt x="85" y="58"/>
                </a:cubicBezTo>
                <a:cubicBezTo>
                  <a:pt x="86" y="57"/>
                  <a:pt x="86" y="56"/>
                  <a:pt x="86" y="54"/>
                </a:cubicBezTo>
                <a:cubicBezTo>
                  <a:pt x="85" y="52"/>
                  <a:pt x="85" y="51"/>
                  <a:pt x="86" y="50"/>
                </a:cubicBezTo>
                <a:cubicBezTo>
                  <a:pt x="86" y="49"/>
                  <a:pt x="87" y="49"/>
                  <a:pt x="87" y="49"/>
                </a:cubicBezTo>
                <a:cubicBezTo>
                  <a:pt x="88" y="48"/>
                  <a:pt x="88" y="48"/>
                  <a:pt x="88" y="47"/>
                </a:cubicBezTo>
                <a:cubicBezTo>
                  <a:pt x="88" y="47"/>
                  <a:pt x="88" y="47"/>
                  <a:pt x="88" y="47"/>
                </a:cubicBezTo>
                <a:cubicBezTo>
                  <a:pt x="88" y="46"/>
                  <a:pt x="88" y="46"/>
                  <a:pt x="89" y="46"/>
                </a:cubicBezTo>
                <a:cubicBezTo>
                  <a:pt x="91" y="46"/>
                  <a:pt x="94" y="47"/>
                  <a:pt x="97" y="48"/>
                </a:cubicBezTo>
                <a:cubicBezTo>
                  <a:pt x="97" y="47"/>
                  <a:pt x="97" y="47"/>
                  <a:pt x="98" y="46"/>
                </a:cubicBezTo>
                <a:cubicBezTo>
                  <a:pt x="100" y="44"/>
                  <a:pt x="102" y="44"/>
                  <a:pt x="104" y="45"/>
                </a:cubicBezTo>
                <a:cubicBezTo>
                  <a:pt x="106" y="46"/>
                  <a:pt x="106" y="48"/>
                  <a:pt x="106" y="50"/>
                </a:cubicBezTo>
                <a:cubicBezTo>
                  <a:pt x="104" y="53"/>
                  <a:pt x="100" y="57"/>
                  <a:pt x="96" y="57"/>
                </a:cubicBezTo>
                <a:cubicBezTo>
                  <a:pt x="94" y="57"/>
                  <a:pt x="93" y="56"/>
                  <a:pt x="92" y="55"/>
                </a:cubicBezTo>
                <a:cubicBezTo>
                  <a:pt x="90" y="56"/>
                  <a:pt x="88" y="57"/>
                  <a:pt x="87" y="60"/>
                </a:cubicBezTo>
                <a:cubicBezTo>
                  <a:pt x="86" y="64"/>
                  <a:pt x="87" y="69"/>
                  <a:pt x="90" y="74"/>
                </a:cubicBezTo>
                <a:cubicBezTo>
                  <a:pt x="92" y="78"/>
                  <a:pt x="95" y="78"/>
                  <a:pt x="96" y="78"/>
                </a:cubicBezTo>
                <a:cubicBezTo>
                  <a:pt x="98" y="78"/>
                  <a:pt x="100" y="77"/>
                  <a:pt x="101" y="76"/>
                </a:cubicBezTo>
                <a:cubicBezTo>
                  <a:pt x="103" y="75"/>
                  <a:pt x="105" y="75"/>
                  <a:pt x="107" y="74"/>
                </a:cubicBezTo>
                <a:cubicBezTo>
                  <a:pt x="107" y="74"/>
                  <a:pt x="107" y="74"/>
                  <a:pt x="107" y="74"/>
                </a:cubicBezTo>
                <a:cubicBezTo>
                  <a:pt x="107" y="74"/>
                  <a:pt x="108" y="74"/>
                  <a:pt x="108" y="74"/>
                </a:cubicBezTo>
                <a:cubicBezTo>
                  <a:pt x="109" y="75"/>
                  <a:pt x="110" y="76"/>
                  <a:pt x="112" y="78"/>
                </a:cubicBezTo>
                <a:cubicBezTo>
                  <a:pt x="117" y="83"/>
                  <a:pt x="128" y="94"/>
                  <a:pt x="131" y="94"/>
                </a:cubicBezTo>
                <a:cubicBezTo>
                  <a:pt x="132" y="94"/>
                  <a:pt x="132" y="94"/>
                  <a:pt x="132" y="94"/>
                </a:cubicBezTo>
                <a:cubicBezTo>
                  <a:pt x="132" y="93"/>
                  <a:pt x="133" y="92"/>
                  <a:pt x="131" y="87"/>
                </a:cubicBezTo>
                <a:cubicBezTo>
                  <a:pt x="131" y="85"/>
                  <a:pt x="130" y="83"/>
                  <a:pt x="129" y="80"/>
                </a:cubicBezTo>
                <a:cubicBezTo>
                  <a:pt x="128" y="73"/>
                  <a:pt x="125" y="63"/>
                  <a:pt x="122" y="58"/>
                </a:cubicBezTo>
                <a:cubicBezTo>
                  <a:pt x="121" y="59"/>
                  <a:pt x="120" y="60"/>
                  <a:pt x="119" y="60"/>
                </a:cubicBezTo>
                <a:cubicBezTo>
                  <a:pt x="119" y="61"/>
                  <a:pt x="118" y="60"/>
                  <a:pt x="118" y="60"/>
                </a:cubicBezTo>
                <a:cubicBezTo>
                  <a:pt x="117" y="58"/>
                  <a:pt x="118" y="56"/>
                  <a:pt x="119" y="54"/>
                </a:cubicBezTo>
                <a:cubicBezTo>
                  <a:pt x="120" y="52"/>
                  <a:pt x="121" y="50"/>
                  <a:pt x="120" y="48"/>
                </a:cubicBezTo>
                <a:cubicBezTo>
                  <a:pt x="120" y="48"/>
                  <a:pt x="119" y="47"/>
                  <a:pt x="119" y="47"/>
                </a:cubicBezTo>
                <a:cubicBezTo>
                  <a:pt x="119" y="47"/>
                  <a:pt x="118" y="48"/>
                  <a:pt x="118" y="48"/>
                </a:cubicBezTo>
                <a:cubicBezTo>
                  <a:pt x="117" y="49"/>
                  <a:pt x="116" y="49"/>
                  <a:pt x="115" y="49"/>
                </a:cubicBezTo>
                <a:cubicBezTo>
                  <a:pt x="113" y="49"/>
                  <a:pt x="112" y="48"/>
                  <a:pt x="112" y="46"/>
                </a:cubicBezTo>
                <a:cubicBezTo>
                  <a:pt x="111" y="46"/>
                  <a:pt x="111" y="45"/>
                  <a:pt x="112" y="45"/>
                </a:cubicBezTo>
                <a:cubicBezTo>
                  <a:pt x="112" y="45"/>
                  <a:pt x="113" y="45"/>
                  <a:pt x="113" y="45"/>
                </a:cubicBezTo>
                <a:cubicBezTo>
                  <a:pt x="115" y="46"/>
                  <a:pt x="117" y="45"/>
                  <a:pt x="119" y="44"/>
                </a:cubicBezTo>
                <a:cubicBezTo>
                  <a:pt x="120" y="43"/>
                  <a:pt x="122" y="43"/>
                  <a:pt x="123" y="43"/>
                </a:cubicBezTo>
                <a:cubicBezTo>
                  <a:pt x="124" y="43"/>
                  <a:pt x="126" y="43"/>
                  <a:pt x="127" y="44"/>
                </a:cubicBezTo>
                <a:cubicBezTo>
                  <a:pt x="127" y="44"/>
                  <a:pt x="128" y="45"/>
                  <a:pt x="128" y="45"/>
                </a:cubicBezTo>
                <a:cubicBezTo>
                  <a:pt x="129" y="47"/>
                  <a:pt x="130" y="48"/>
                  <a:pt x="134" y="48"/>
                </a:cubicBezTo>
                <a:cubicBezTo>
                  <a:pt x="133" y="45"/>
                  <a:pt x="132" y="40"/>
                  <a:pt x="134" y="37"/>
                </a:cubicBezTo>
                <a:cubicBezTo>
                  <a:pt x="123" y="24"/>
                  <a:pt x="106" y="16"/>
                  <a:pt x="89" y="17"/>
                </a:cubicBezTo>
                <a:cubicBezTo>
                  <a:pt x="90" y="17"/>
                  <a:pt x="90" y="18"/>
                  <a:pt x="90" y="19"/>
                </a:cubicBezTo>
                <a:cubicBezTo>
                  <a:pt x="90" y="20"/>
                  <a:pt x="89" y="21"/>
                  <a:pt x="88" y="21"/>
                </a:cubicBezTo>
                <a:cubicBezTo>
                  <a:pt x="88" y="21"/>
                  <a:pt x="88" y="21"/>
                  <a:pt x="87" y="21"/>
                </a:cubicBezTo>
                <a:cubicBezTo>
                  <a:pt x="87" y="21"/>
                  <a:pt x="87" y="21"/>
                  <a:pt x="87" y="21"/>
                </a:cubicBezTo>
                <a:cubicBezTo>
                  <a:pt x="86" y="20"/>
                  <a:pt x="85" y="19"/>
                  <a:pt x="84" y="19"/>
                </a:cubicBezTo>
                <a:cubicBezTo>
                  <a:pt x="82" y="19"/>
                  <a:pt x="78" y="22"/>
                  <a:pt x="76" y="26"/>
                </a:cubicBezTo>
                <a:cubicBezTo>
                  <a:pt x="75" y="28"/>
                  <a:pt x="74" y="33"/>
                  <a:pt x="78" y="37"/>
                </a:cubicBezTo>
                <a:close/>
                <a:moveTo>
                  <a:pt x="69" y="105"/>
                </a:moveTo>
                <a:cubicBezTo>
                  <a:pt x="69" y="109"/>
                  <a:pt x="70" y="112"/>
                  <a:pt x="72" y="115"/>
                </a:cubicBezTo>
                <a:cubicBezTo>
                  <a:pt x="72" y="115"/>
                  <a:pt x="73" y="116"/>
                  <a:pt x="73" y="117"/>
                </a:cubicBezTo>
                <a:cubicBezTo>
                  <a:pt x="74" y="116"/>
                  <a:pt x="75" y="116"/>
                  <a:pt x="77" y="116"/>
                </a:cubicBezTo>
                <a:cubicBezTo>
                  <a:pt x="84" y="116"/>
                  <a:pt x="89" y="122"/>
                  <a:pt x="94" y="128"/>
                </a:cubicBezTo>
                <a:cubicBezTo>
                  <a:pt x="95" y="130"/>
                  <a:pt x="97" y="132"/>
                  <a:pt x="98" y="133"/>
                </a:cubicBezTo>
                <a:cubicBezTo>
                  <a:pt x="99" y="133"/>
                  <a:pt x="100" y="133"/>
                  <a:pt x="101" y="133"/>
                </a:cubicBezTo>
                <a:cubicBezTo>
                  <a:pt x="101" y="132"/>
                  <a:pt x="100" y="131"/>
                  <a:pt x="100" y="131"/>
                </a:cubicBezTo>
                <a:cubicBezTo>
                  <a:pt x="99" y="130"/>
                  <a:pt x="99" y="130"/>
                  <a:pt x="99" y="130"/>
                </a:cubicBezTo>
                <a:cubicBezTo>
                  <a:pt x="99" y="128"/>
                  <a:pt x="99" y="127"/>
                  <a:pt x="99" y="127"/>
                </a:cubicBezTo>
                <a:cubicBezTo>
                  <a:pt x="98" y="127"/>
                  <a:pt x="98" y="127"/>
                  <a:pt x="98" y="127"/>
                </a:cubicBezTo>
                <a:cubicBezTo>
                  <a:pt x="98" y="127"/>
                  <a:pt x="98" y="126"/>
                  <a:pt x="98" y="126"/>
                </a:cubicBezTo>
                <a:cubicBezTo>
                  <a:pt x="98" y="124"/>
                  <a:pt x="99" y="122"/>
                  <a:pt x="100" y="120"/>
                </a:cubicBezTo>
                <a:cubicBezTo>
                  <a:pt x="99" y="120"/>
                  <a:pt x="99" y="120"/>
                  <a:pt x="98" y="119"/>
                </a:cubicBezTo>
                <a:cubicBezTo>
                  <a:pt x="98" y="119"/>
                  <a:pt x="98" y="119"/>
                  <a:pt x="98" y="118"/>
                </a:cubicBezTo>
                <a:cubicBezTo>
                  <a:pt x="99" y="118"/>
                  <a:pt x="99" y="117"/>
                  <a:pt x="99" y="117"/>
                </a:cubicBezTo>
                <a:cubicBezTo>
                  <a:pt x="100" y="116"/>
                  <a:pt x="100" y="116"/>
                  <a:pt x="100" y="116"/>
                </a:cubicBezTo>
                <a:cubicBezTo>
                  <a:pt x="100" y="115"/>
                  <a:pt x="100" y="114"/>
                  <a:pt x="100" y="114"/>
                </a:cubicBezTo>
                <a:cubicBezTo>
                  <a:pt x="100" y="112"/>
                  <a:pt x="100" y="111"/>
                  <a:pt x="99" y="110"/>
                </a:cubicBezTo>
                <a:cubicBezTo>
                  <a:pt x="98" y="109"/>
                  <a:pt x="98" y="109"/>
                  <a:pt x="99" y="108"/>
                </a:cubicBezTo>
                <a:cubicBezTo>
                  <a:pt x="101" y="104"/>
                  <a:pt x="100" y="101"/>
                  <a:pt x="98" y="97"/>
                </a:cubicBezTo>
                <a:cubicBezTo>
                  <a:pt x="97" y="96"/>
                  <a:pt x="97" y="95"/>
                  <a:pt x="96" y="94"/>
                </a:cubicBezTo>
                <a:cubicBezTo>
                  <a:pt x="95" y="94"/>
                  <a:pt x="94" y="95"/>
                  <a:pt x="92" y="96"/>
                </a:cubicBezTo>
                <a:cubicBezTo>
                  <a:pt x="90" y="97"/>
                  <a:pt x="89" y="99"/>
                  <a:pt x="87" y="99"/>
                </a:cubicBezTo>
                <a:cubicBezTo>
                  <a:pt x="86" y="99"/>
                  <a:pt x="85" y="98"/>
                  <a:pt x="84" y="98"/>
                </a:cubicBezTo>
                <a:cubicBezTo>
                  <a:pt x="83" y="99"/>
                  <a:pt x="81" y="99"/>
                  <a:pt x="80" y="100"/>
                </a:cubicBezTo>
                <a:cubicBezTo>
                  <a:pt x="76" y="101"/>
                  <a:pt x="73" y="102"/>
                  <a:pt x="69" y="105"/>
                </a:cubicBezTo>
                <a:close/>
                <a:moveTo>
                  <a:pt x="53" y="76"/>
                </a:moveTo>
                <a:cubicBezTo>
                  <a:pt x="54" y="74"/>
                  <a:pt x="55" y="73"/>
                  <a:pt x="56" y="73"/>
                </a:cubicBezTo>
                <a:cubicBezTo>
                  <a:pt x="57" y="73"/>
                  <a:pt x="57" y="74"/>
                  <a:pt x="57" y="74"/>
                </a:cubicBezTo>
                <a:cubicBezTo>
                  <a:pt x="58" y="74"/>
                  <a:pt x="58" y="74"/>
                  <a:pt x="58" y="74"/>
                </a:cubicBezTo>
                <a:cubicBezTo>
                  <a:pt x="58" y="74"/>
                  <a:pt x="59" y="73"/>
                  <a:pt x="60" y="72"/>
                </a:cubicBezTo>
                <a:cubicBezTo>
                  <a:pt x="59" y="71"/>
                  <a:pt x="58" y="70"/>
                  <a:pt x="56" y="70"/>
                </a:cubicBezTo>
                <a:cubicBezTo>
                  <a:pt x="50" y="70"/>
                  <a:pt x="42" y="73"/>
                  <a:pt x="40" y="75"/>
                </a:cubicBezTo>
                <a:cubicBezTo>
                  <a:pt x="40" y="76"/>
                  <a:pt x="40" y="77"/>
                  <a:pt x="39" y="77"/>
                </a:cubicBezTo>
                <a:cubicBezTo>
                  <a:pt x="39" y="78"/>
                  <a:pt x="37" y="79"/>
                  <a:pt x="36" y="79"/>
                </a:cubicBezTo>
                <a:cubicBezTo>
                  <a:pt x="36" y="79"/>
                  <a:pt x="34" y="79"/>
                  <a:pt x="34" y="77"/>
                </a:cubicBezTo>
                <a:cubicBezTo>
                  <a:pt x="33" y="77"/>
                  <a:pt x="33" y="77"/>
                  <a:pt x="33" y="77"/>
                </a:cubicBezTo>
                <a:cubicBezTo>
                  <a:pt x="32" y="77"/>
                  <a:pt x="31" y="77"/>
                  <a:pt x="31" y="77"/>
                </a:cubicBezTo>
                <a:cubicBezTo>
                  <a:pt x="31" y="90"/>
                  <a:pt x="36" y="102"/>
                  <a:pt x="44" y="113"/>
                </a:cubicBezTo>
                <a:cubicBezTo>
                  <a:pt x="45" y="113"/>
                  <a:pt x="45" y="113"/>
                  <a:pt x="48" y="113"/>
                </a:cubicBezTo>
                <a:cubicBezTo>
                  <a:pt x="53" y="113"/>
                  <a:pt x="61" y="111"/>
                  <a:pt x="65" y="108"/>
                </a:cubicBezTo>
                <a:cubicBezTo>
                  <a:pt x="63" y="108"/>
                  <a:pt x="60" y="107"/>
                  <a:pt x="59" y="106"/>
                </a:cubicBezTo>
                <a:cubicBezTo>
                  <a:pt x="58" y="105"/>
                  <a:pt x="57" y="105"/>
                  <a:pt x="57" y="105"/>
                </a:cubicBezTo>
                <a:cubicBezTo>
                  <a:pt x="57" y="105"/>
                  <a:pt x="57" y="105"/>
                  <a:pt x="57" y="105"/>
                </a:cubicBezTo>
                <a:cubicBezTo>
                  <a:pt x="54" y="105"/>
                  <a:pt x="51" y="109"/>
                  <a:pt x="49" y="110"/>
                </a:cubicBezTo>
                <a:cubicBezTo>
                  <a:pt x="48" y="111"/>
                  <a:pt x="47" y="112"/>
                  <a:pt x="45" y="110"/>
                </a:cubicBezTo>
                <a:cubicBezTo>
                  <a:pt x="43" y="109"/>
                  <a:pt x="42" y="108"/>
                  <a:pt x="42" y="106"/>
                </a:cubicBezTo>
                <a:cubicBezTo>
                  <a:pt x="41" y="104"/>
                  <a:pt x="42" y="102"/>
                  <a:pt x="43" y="100"/>
                </a:cubicBezTo>
                <a:cubicBezTo>
                  <a:pt x="43" y="100"/>
                  <a:pt x="43" y="100"/>
                  <a:pt x="43" y="100"/>
                </a:cubicBezTo>
                <a:cubicBezTo>
                  <a:pt x="44" y="100"/>
                  <a:pt x="46" y="100"/>
                  <a:pt x="48" y="100"/>
                </a:cubicBezTo>
                <a:cubicBezTo>
                  <a:pt x="49" y="101"/>
                  <a:pt x="50" y="101"/>
                  <a:pt x="51" y="101"/>
                </a:cubicBezTo>
                <a:cubicBezTo>
                  <a:pt x="51" y="99"/>
                  <a:pt x="51" y="98"/>
                  <a:pt x="51" y="96"/>
                </a:cubicBezTo>
                <a:cubicBezTo>
                  <a:pt x="50" y="91"/>
                  <a:pt x="50" y="85"/>
                  <a:pt x="56" y="78"/>
                </a:cubicBezTo>
                <a:cubicBezTo>
                  <a:pt x="56" y="78"/>
                  <a:pt x="56" y="78"/>
                  <a:pt x="56" y="78"/>
                </a:cubicBezTo>
                <a:cubicBezTo>
                  <a:pt x="55" y="78"/>
                  <a:pt x="55" y="78"/>
                  <a:pt x="55" y="78"/>
                </a:cubicBezTo>
                <a:cubicBezTo>
                  <a:pt x="54" y="78"/>
                  <a:pt x="53" y="77"/>
                  <a:pt x="53" y="77"/>
                </a:cubicBezTo>
                <a:cubicBezTo>
                  <a:pt x="52" y="77"/>
                  <a:pt x="52" y="76"/>
                  <a:pt x="53" y="76"/>
                </a:cubicBezTo>
                <a:close/>
                <a:moveTo>
                  <a:pt x="44" y="38"/>
                </a:moveTo>
                <a:cubicBezTo>
                  <a:pt x="41" y="42"/>
                  <a:pt x="39" y="46"/>
                  <a:pt x="37" y="50"/>
                </a:cubicBezTo>
                <a:cubicBezTo>
                  <a:pt x="39" y="50"/>
                  <a:pt x="43" y="51"/>
                  <a:pt x="44" y="53"/>
                </a:cubicBezTo>
                <a:cubicBezTo>
                  <a:pt x="45" y="54"/>
                  <a:pt x="45" y="54"/>
                  <a:pt x="45" y="54"/>
                </a:cubicBezTo>
                <a:cubicBezTo>
                  <a:pt x="45" y="54"/>
                  <a:pt x="45" y="54"/>
                  <a:pt x="45" y="53"/>
                </a:cubicBezTo>
                <a:cubicBezTo>
                  <a:pt x="46" y="53"/>
                  <a:pt x="46" y="53"/>
                  <a:pt x="47" y="53"/>
                </a:cubicBezTo>
                <a:cubicBezTo>
                  <a:pt x="47" y="53"/>
                  <a:pt x="47" y="53"/>
                  <a:pt x="47" y="53"/>
                </a:cubicBezTo>
                <a:cubicBezTo>
                  <a:pt x="48" y="53"/>
                  <a:pt x="48" y="53"/>
                  <a:pt x="48" y="53"/>
                </a:cubicBezTo>
                <a:cubicBezTo>
                  <a:pt x="48" y="54"/>
                  <a:pt x="48" y="55"/>
                  <a:pt x="48" y="56"/>
                </a:cubicBezTo>
                <a:cubicBezTo>
                  <a:pt x="48" y="56"/>
                  <a:pt x="48" y="56"/>
                  <a:pt x="48" y="56"/>
                </a:cubicBezTo>
                <a:cubicBezTo>
                  <a:pt x="51" y="58"/>
                  <a:pt x="54" y="57"/>
                  <a:pt x="57" y="55"/>
                </a:cubicBezTo>
                <a:cubicBezTo>
                  <a:pt x="55" y="53"/>
                  <a:pt x="55" y="51"/>
                  <a:pt x="55" y="49"/>
                </a:cubicBezTo>
                <a:cubicBezTo>
                  <a:pt x="55" y="48"/>
                  <a:pt x="55" y="47"/>
                  <a:pt x="55" y="46"/>
                </a:cubicBezTo>
                <a:cubicBezTo>
                  <a:pt x="54" y="44"/>
                  <a:pt x="55" y="44"/>
                  <a:pt x="56" y="43"/>
                </a:cubicBezTo>
                <a:cubicBezTo>
                  <a:pt x="56" y="43"/>
                  <a:pt x="56" y="42"/>
                  <a:pt x="56" y="41"/>
                </a:cubicBezTo>
                <a:cubicBezTo>
                  <a:pt x="56" y="41"/>
                  <a:pt x="56" y="41"/>
                  <a:pt x="55" y="41"/>
                </a:cubicBezTo>
                <a:cubicBezTo>
                  <a:pt x="54" y="41"/>
                  <a:pt x="52" y="41"/>
                  <a:pt x="50" y="39"/>
                </a:cubicBezTo>
                <a:cubicBezTo>
                  <a:pt x="50" y="38"/>
                  <a:pt x="49" y="38"/>
                  <a:pt x="49" y="38"/>
                </a:cubicBezTo>
                <a:cubicBezTo>
                  <a:pt x="49" y="38"/>
                  <a:pt x="48" y="38"/>
                  <a:pt x="47" y="39"/>
                </a:cubicBezTo>
                <a:cubicBezTo>
                  <a:pt x="46" y="39"/>
                  <a:pt x="46" y="39"/>
                  <a:pt x="46" y="39"/>
                </a:cubicBezTo>
                <a:cubicBezTo>
                  <a:pt x="46" y="39"/>
                  <a:pt x="46" y="40"/>
                  <a:pt x="46" y="39"/>
                </a:cubicBezTo>
                <a:cubicBezTo>
                  <a:pt x="45" y="39"/>
                  <a:pt x="45" y="39"/>
                  <a:pt x="44" y="39"/>
                </a:cubicBezTo>
                <a:cubicBezTo>
                  <a:pt x="44" y="39"/>
                  <a:pt x="44" y="39"/>
                  <a:pt x="44" y="38"/>
                </a:cubicBezTo>
                <a:close/>
                <a:moveTo>
                  <a:pt x="153" y="130"/>
                </a:moveTo>
                <a:cubicBezTo>
                  <a:pt x="150" y="128"/>
                  <a:pt x="147" y="128"/>
                  <a:pt x="144" y="130"/>
                </a:cubicBezTo>
                <a:cubicBezTo>
                  <a:pt x="133" y="141"/>
                  <a:pt x="119" y="149"/>
                  <a:pt x="103" y="152"/>
                </a:cubicBezTo>
                <a:cubicBezTo>
                  <a:pt x="97" y="153"/>
                  <a:pt x="90" y="153"/>
                  <a:pt x="83" y="153"/>
                </a:cubicBezTo>
                <a:cubicBezTo>
                  <a:pt x="47" y="150"/>
                  <a:pt x="19" y="123"/>
                  <a:pt x="13" y="89"/>
                </a:cubicBezTo>
                <a:cubicBezTo>
                  <a:pt x="12" y="82"/>
                  <a:pt x="12" y="76"/>
                  <a:pt x="12" y="69"/>
                </a:cubicBezTo>
                <a:cubicBezTo>
                  <a:pt x="14" y="45"/>
                  <a:pt x="27" y="25"/>
                  <a:pt x="45" y="12"/>
                </a:cubicBezTo>
                <a:cubicBezTo>
                  <a:pt x="48" y="10"/>
                  <a:pt x="48" y="6"/>
                  <a:pt x="47" y="4"/>
                </a:cubicBezTo>
                <a:cubicBezTo>
                  <a:pt x="45" y="1"/>
                  <a:pt x="41" y="0"/>
                  <a:pt x="38" y="2"/>
                </a:cubicBezTo>
                <a:cubicBezTo>
                  <a:pt x="17" y="17"/>
                  <a:pt x="3" y="40"/>
                  <a:pt x="1" y="68"/>
                </a:cubicBezTo>
                <a:cubicBezTo>
                  <a:pt x="0" y="76"/>
                  <a:pt x="0" y="83"/>
                  <a:pt x="2" y="91"/>
                </a:cubicBezTo>
                <a:cubicBezTo>
                  <a:pt x="8" y="130"/>
                  <a:pt x="41" y="161"/>
                  <a:pt x="82" y="164"/>
                </a:cubicBezTo>
                <a:cubicBezTo>
                  <a:pt x="90" y="165"/>
                  <a:pt x="98" y="165"/>
                  <a:pt x="105" y="163"/>
                </a:cubicBezTo>
                <a:cubicBezTo>
                  <a:pt x="123" y="160"/>
                  <a:pt x="140" y="151"/>
                  <a:pt x="153" y="139"/>
                </a:cubicBezTo>
                <a:cubicBezTo>
                  <a:pt x="155" y="136"/>
                  <a:pt x="155" y="133"/>
                  <a:pt x="153" y="130"/>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Tree>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r="3620"/>
          <a:stretch>
            <a:fillRect/>
          </a:stretch>
        </p:blipFill>
        <p:spPr>
          <a:xfrm>
            <a:off x="0" y="1280602"/>
            <a:ext cx="4250724" cy="2939439"/>
          </a:xfrm>
          <a:prstGeom prst="rect">
            <a:avLst/>
          </a:prstGeom>
        </p:spPr>
      </p:pic>
      <p:sp>
        <p:nvSpPr>
          <p:cNvPr id="6" name="矩形 5"/>
          <p:cNvSpPr/>
          <p:nvPr/>
        </p:nvSpPr>
        <p:spPr>
          <a:xfrm>
            <a:off x="3657600" y="1623445"/>
            <a:ext cx="5486400" cy="2329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bwMode="auto">
          <a:xfrm>
            <a:off x="90232" y="205901"/>
            <a:ext cx="3185487"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第一部分：选题的背景与意义</a:t>
            </a:r>
          </a:p>
        </p:txBody>
      </p:sp>
      <p:sp>
        <p:nvSpPr>
          <p:cNvPr id="5" name="矩形 4"/>
          <p:cNvSpPr/>
          <p:nvPr/>
        </p:nvSpPr>
        <p:spPr>
          <a:xfrm>
            <a:off x="90232" y="575233"/>
            <a:ext cx="324640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BACKGROUND AND SIGNIFICANCE OF THE SELECTED TOPIC</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040659" y="1853684"/>
            <a:ext cx="1467068" cy="400110"/>
          </a:xfrm>
          <a:prstGeom prst="rect">
            <a:avLst/>
          </a:prstGeom>
          <a:noFill/>
        </p:spPr>
        <p:txBody>
          <a:bodyPr wrap="none">
            <a:spAutoFit/>
          </a:bodyPr>
          <a:lstStyle/>
          <a:p>
            <a:r>
              <a:rPr lang="zh-CN" altLang="en-US" sz="2000">
                <a:solidFill>
                  <a:schemeClr val="bg1"/>
                </a:solidFill>
                <a:latin typeface="+mj-ea"/>
              </a:rPr>
              <a:t>选题的背景</a:t>
            </a:r>
            <a:endParaRPr lang="zh-CN" altLang="en-US" sz="2000">
              <a:solidFill>
                <a:schemeClr val="bg1"/>
              </a:solidFill>
            </a:endParaRPr>
          </a:p>
        </p:txBody>
      </p:sp>
      <p:sp>
        <p:nvSpPr>
          <p:cNvPr id="18" name="矩形 17"/>
          <p:cNvSpPr/>
          <p:nvPr/>
        </p:nvSpPr>
        <p:spPr>
          <a:xfrm>
            <a:off x="4040660" y="2344723"/>
            <a:ext cx="4856205" cy="1278620"/>
          </a:xfrm>
          <a:prstGeom prst="rect">
            <a:avLst/>
          </a:prstGeom>
        </p:spPr>
        <p:txBody>
          <a:bodyPr wrap="square">
            <a:spAutoFit/>
          </a:bodyPr>
          <a:lstStyle/>
          <a:p>
            <a:pPr>
              <a:lnSpc>
                <a:spcPct val="150000"/>
              </a:lnSpc>
            </a:pPr>
            <a:r>
              <a:rPr lang="zh-CN" altLang="zh-CN" sz="1050">
                <a:solidFill>
                  <a:schemeClr val="bg1"/>
                </a:solidFill>
              </a:rPr>
              <a:t>随着计算机技术和网络的高速发展，全世界都逐渐步入了</a:t>
            </a:r>
            <a:r>
              <a:rPr lang="zh-CN" altLang="zh-CN" sz="1050" b="1">
                <a:solidFill>
                  <a:schemeClr val="bg1"/>
                </a:solidFill>
              </a:rPr>
              <a:t>互联网时代</a:t>
            </a:r>
            <a:r>
              <a:rPr lang="zh-CN" altLang="en-US" sz="1050">
                <a:solidFill>
                  <a:schemeClr val="bg1"/>
                </a:solidFill>
              </a:rPr>
              <a:t>。</a:t>
            </a:r>
            <a:r>
              <a:rPr lang="zh-CN" altLang="zh-CN" sz="1050">
                <a:solidFill>
                  <a:schemeClr val="bg1"/>
                </a:solidFill>
              </a:rPr>
              <a:t>“互联网</a:t>
            </a:r>
            <a:r>
              <a:rPr lang="en-US" altLang="zh-CN" sz="1050">
                <a:solidFill>
                  <a:schemeClr val="bg1"/>
                </a:solidFill>
              </a:rPr>
              <a:t>+</a:t>
            </a:r>
            <a:r>
              <a:rPr lang="zh-CN" altLang="zh-CN" sz="1050">
                <a:solidFill>
                  <a:schemeClr val="bg1"/>
                </a:solidFill>
              </a:rPr>
              <a:t>教育”发生了剧烈的化学反应</a:t>
            </a:r>
            <a:r>
              <a:rPr lang="zh-CN" altLang="en-US" sz="1050">
                <a:solidFill>
                  <a:schemeClr val="bg1"/>
                </a:solidFill>
              </a:rPr>
              <a:t>。在考试方面，</a:t>
            </a:r>
            <a:r>
              <a:rPr lang="zh-CN" altLang="zh-CN" sz="1050">
                <a:solidFill>
                  <a:schemeClr val="bg1"/>
                </a:solidFill>
              </a:rPr>
              <a:t>线上的考试方式逐渐在各大学校普及开来。一套试卷的结构、题目质量以及合理程度都是非常重要的，所以</a:t>
            </a:r>
            <a:r>
              <a:rPr lang="zh-CN" altLang="zh-CN" sz="1050" b="1">
                <a:solidFill>
                  <a:schemeClr val="bg1"/>
                </a:solidFill>
              </a:rPr>
              <a:t>组卷就成为了整个考试流程中最为核心的一步。</a:t>
            </a:r>
            <a:r>
              <a:rPr lang="zh-CN" altLang="en-US" sz="1050" b="1">
                <a:solidFill>
                  <a:schemeClr val="bg1"/>
                </a:solidFill>
              </a:rPr>
              <a:t>而</a:t>
            </a:r>
            <a:r>
              <a:rPr lang="zh-CN" altLang="zh-CN" sz="1050" b="1">
                <a:solidFill>
                  <a:schemeClr val="bg1"/>
                </a:solidFill>
              </a:rPr>
              <a:t>一套优秀的在线组卷系统都能为</a:t>
            </a:r>
            <a:r>
              <a:rPr lang="zh-CN" altLang="en-US" sz="1050" b="1">
                <a:solidFill>
                  <a:schemeClr val="bg1"/>
                </a:solidFill>
              </a:rPr>
              <a:t>整个考试流程</a:t>
            </a:r>
            <a:r>
              <a:rPr lang="zh-CN" altLang="zh-CN" sz="1050" b="1">
                <a:solidFill>
                  <a:schemeClr val="bg1"/>
                </a:solidFill>
              </a:rPr>
              <a:t>提供更多的便利</a:t>
            </a:r>
            <a:r>
              <a:rPr lang="zh-CN" altLang="en-US" sz="1050">
                <a:solidFill>
                  <a:schemeClr val="bg1"/>
                </a:solidFill>
              </a:rPr>
              <a:t>。</a:t>
            </a:r>
            <a:endParaRPr lang="zh-CN" altLang="zh-CN" sz="1050">
              <a:solidFill>
                <a:schemeClr val="bg1"/>
              </a:solidFill>
            </a:endParaRPr>
          </a:p>
        </p:txBody>
      </p:sp>
      <p:cxnSp>
        <p:nvCxnSpPr>
          <p:cNvPr id="11" name="直接连接符 10"/>
          <p:cNvCxnSpPr/>
          <p:nvPr/>
        </p:nvCxnSpPr>
        <p:spPr>
          <a:xfrm>
            <a:off x="4133324" y="2253794"/>
            <a:ext cx="1829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1539817"/>
            <a:ext cx="9144000" cy="26600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bwMode="auto">
          <a:xfrm>
            <a:off x="90232" y="205901"/>
            <a:ext cx="3185487"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第一部分：选题的背景与意义</a:t>
            </a:r>
          </a:p>
        </p:txBody>
      </p:sp>
      <p:sp>
        <p:nvSpPr>
          <p:cNvPr id="5" name="矩形 4"/>
          <p:cNvSpPr/>
          <p:nvPr/>
        </p:nvSpPr>
        <p:spPr>
          <a:xfrm>
            <a:off x="90232" y="575233"/>
            <a:ext cx="324640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BACKGROUND AND SIGNIFICANCE OF THE SELECTED TOPIC</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246167" y="2954382"/>
            <a:ext cx="2190584" cy="284886"/>
          </a:xfrm>
          <a:prstGeom prst="rect">
            <a:avLst/>
          </a:prstGeom>
        </p:spPr>
        <p:txBody>
          <a:bodyPr wrap="square">
            <a:spAutoFit/>
          </a:bodyPr>
          <a:lstStyle/>
          <a:p>
            <a:pPr algn="ctr">
              <a:lnSpc>
                <a:spcPct val="130000"/>
              </a:lnSpc>
              <a:spcBef>
                <a:spcPts val="600"/>
              </a:spcBef>
            </a:pPr>
            <a:r>
              <a:rPr lang="zh-CN" altLang="en-US" sz="1050">
                <a:solidFill>
                  <a:schemeClr val="bg1"/>
                </a:solidFill>
              </a:rPr>
              <a:t>有效的提高考试流程中组卷的效率</a:t>
            </a:r>
            <a:endParaRPr lang="en-US" altLang="zh-CN" sz="1050">
              <a:solidFill>
                <a:schemeClr val="bg1"/>
              </a:solidFill>
            </a:endParaRPr>
          </a:p>
        </p:txBody>
      </p:sp>
      <p:cxnSp>
        <p:nvCxnSpPr>
          <p:cNvPr id="48" name="直接连接符 47"/>
          <p:cNvCxnSpPr/>
          <p:nvPr/>
        </p:nvCxnSpPr>
        <p:spPr>
          <a:xfrm>
            <a:off x="1167677"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644712" y="2620020"/>
            <a:ext cx="1282444" cy="307777"/>
          </a:xfrm>
          <a:prstGeom prst="rect">
            <a:avLst/>
          </a:prstGeom>
        </p:spPr>
        <p:txBody>
          <a:bodyPr wrap="square">
            <a:spAutoFit/>
          </a:bodyPr>
          <a:lstStyle/>
          <a:p>
            <a:pPr algn="ctr"/>
            <a:r>
              <a:rPr lang="zh-CN" altLang="en-US" sz="1400">
                <a:solidFill>
                  <a:schemeClr val="bg1"/>
                </a:solidFill>
                <a:latin typeface="微软雅黑" panose="020B0503020204020204" pitchFamily="34" charset="-122"/>
                <a:ea typeface="微软雅黑" panose="020B0503020204020204" pitchFamily="34" charset="-122"/>
              </a:rPr>
              <a:t>效率</a:t>
            </a:r>
          </a:p>
        </p:txBody>
      </p:sp>
      <p:grpSp>
        <p:nvGrpSpPr>
          <p:cNvPr id="62" name="组合 61"/>
          <p:cNvGrpSpPr/>
          <p:nvPr/>
        </p:nvGrpSpPr>
        <p:grpSpPr>
          <a:xfrm>
            <a:off x="1058171" y="2109348"/>
            <a:ext cx="441929" cy="441929"/>
            <a:chOff x="2473104" y="2145028"/>
            <a:chExt cx="359165" cy="359165"/>
          </a:xfrm>
          <a:solidFill>
            <a:schemeClr val="bg1"/>
          </a:solidFill>
        </p:grpSpPr>
        <p:sp>
          <p:nvSpPr>
            <p:cNvPr id="6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68"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sp>
        <p:nvSpPr>
          <p:cNvPr id="71" name="矩形 70"/>
          <p:cNvSpPr/>
          <p:nvPr/>
        </p:nvSpPr>
        <p:spPr>
          <a:xfrm>
            <a:off x="3473308" y="2954382"/>
            <a:ext cx="2190584" cy="284886"/>
          </a:xfrm>
          <a:prstGeom prst="rect">
            <a:avLst/>
          </a:prstGeom>
        </p:spPr>
        <p:txBody>
          <a:bodyPr wrap="square">
            <a:spAutoFit/>
          </a:bodyPr>
          <a:lstStyle/>
          <a:p>
            <a:pPr algn="ctr">
              <a:lnSpc>
                <a:spcPct val="130000"/>
              </a:lnSpc>
              <a:spcBef>
                <a:spcPts val="600"/>
              </a:spcBef>
            </a:pPr>
            <a:r>
              <a:rPr lang="zh-CN" altLang="en-US" sz="1050">
                <a:solidFill>
                  <a:schemeClr val="bg1"/>
                </a:solidFill>
              </a:rPr>
              <a:t>解决试卷存储不方便的问题</a:t>
            </a:r>
            <a:endParaRPr lang="en-US" altLang="zh-CN" sz="1050">
              <a:solidFill>
                <a:schemeClr val="bg1"/>
              </a:solidFill>
            </a:endParaRPr>
          </a:p>
        </p:txBody>
      </p:sp>
      <p:cxnSp>
        <p:nvCxnSpPr>
          <p:cNvPr id="72" name="直接连接符 71"/>
          <p:cNvCxnSpPr/>
          <p:nvPr/>
        </p:nvCxnSpPr>
        <p:spPr>
          <a:xfrm>
            <a:off x="4450344"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3927379" y="2620020"/>
            <a:ext cx="1282444" cy="307777"/>
          </a:xfrm>
          <a:prstGeom prst="rect">
            <a:avLst/>
          </a:prstGeom>
        </p:spPr>
        <p:txBody>
          <a:bodyPr wrap="square">
            <a:spAutoFit/>
          </a:bodyPr>
          <a:lstStyle/>
          <a:p>
            <a:pPr algn="ctr"/>
            <a:r>
              <a:rPr lang="zh-CN" altLang="en-US" sz="1400">
                <a:solidFill>
                  <a:schemeClr val="bg1"/>
                </a:solidFill>
                <a:latin typeface="微软雅黑" panose="020B0503020204020204" pitchFamily="34" charset="-122"/>
                <a:ea typeface="微软雅黑" panose="020B0503020204020204" pitchFamily="34" charset="-122"/>
              </a:rPr>
              <a:t>存储</a:t>
            </a:r>
          </a:p>
        </p:txBody>
      </p:sp>
      <p:sp>
        <p:nvSpPr>
          <p:cNvPr id="77" name="矩形 76"/>
          <p:cNvSpPr/>
          <p:nvPr/>
        </p:nvSpPr>
        <p:spPr>
          <a:xfrm>
            <a:off x="6755975" y="2954382"/>
            <a:ext cx="2190584" cy="284886"/>
          </a:xfrm>
          <a:prstGeom prst="rect">
            <a:avLst/>
          </a:prstGeom>
        </p:spPr>
        <p:txBody>
          <a:bodyPr wrap="square">
            <a:spAutoFit/>
          </a:bodyPr>
          <a:lstStyle/>
          <a:p>
            <a:pPr algn="ctr">
              <a:lnSpc>
                <a:spcPct val="130000"/>
              </a:lnSpc>
              <a:spcBef>
                <a:spcPts val="600"/>
              </a:spcBef>
            </a:pPr>
            <a:r>
              <a:rPr lang="zh-CN" altLang="en-US" sz="1050">
                <a:solidFill>
                  <a:schemeClr val="bg1"/>
                </a:solidFill>
              </a:rPr>
              <a:t>保证试题以及试卷的安全性</a:t>
            </a:r>
            <a:endParaRPr lang="en-US" altLang="zh-CN" sz="1050">
              <a:solidFill>
                <a:schemeClr val="bg1"/>
              </a:solidFill>
            </a:endParaRPr>
          </a:p>
        </p:txBody>
      </p:sp>
      <p:cxnSp>
        <p:nvCxnSpPr>
          <p:cNvPr id="78" name="直接连接符 77"/>
          <p:cNvCxnSpPr/>
          <p:nvPr/>
        </p:nvCxnSpPr>
        <p:spPr>
          <a:xfrm>
            <a:off x="7733011"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7210046" y="2620020"/>
            <a:ext cx="1282444" cy="307777"/>
          </a:xfrm>
          <a:prstGeom prst="rect">
            <a:avLst/>
          </a:prstGeom>
        </p:spPr>
        <p:txBody>
          <a:bodyPr wrap="square">
            <a:spAutoFit/>
          </a:bodyPr>
          <a:lstStyle/>
          <a:p>
            <a:pPr algn="ctr"/>
            <a:r>
              <a:rPr lang="zh-CN" altLang="en-US" sz="1400">
                <a:solidFill>
                  <a:schemeClr val="bg1"/>
                </a:solidFill>
                <a:latin typeface="微软雅黑" panose="020B0503020204020204" pitchFamily="34" charset="-122"/>
                <a:ea typeface="微软雅黑" panose="020B0503020204020204" pitchFamily="34" charset="-122"/>
              </a:rPr>
              <a:t>安全</a:t>
            </a:r>
          </a:p>
        </p:txBody>
      </p:sp>
      <p:grpSp>
        <p:nvGrpSpPr>
          <p:cNvPr id="83" name="Group 112"/>
          <p:cNvGrpSpPr/>
          <p:nvPr/>
        </p:nvGrpSpPr>
        <p:grpSpPr>
          <a:xfrm>
            <a:off x="7623504" y="2109348"/>
            <a:ext cx="442685" cy="414734"/>
            <a:chOff x="5368132" y="3540125"/>
            <a:chExt cx="465138" cy="435769"/>
          </a:xfrm>
          <a:solidFill>
            <a:schemeClr val="bg1"/>
          </a:solidFill>
        </p:grpSpPr>
        <p:sp>
          <p:nvSpPr>
            <p:cNvPr id="84"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85"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grpSp>
        <p:nvGrpSpPr>
          <p:cNvPr id="86" name="组合 85"/>
          <p:cNvGrpSpPr/>
          <p:nvPr/>
        </p:nvGrpSpPr>
        <p:grpSpPr>
          <a:xfrm>
            <a:off x="4409960" y="2109348"/>
            <a:ext cx="303684" cy="442684"/>
            <a:chOff x="2528974" y="2863357"/>
            <a:chExt cx="246811" cy="359779"/>
          </a:xfrm>
          <a:solidFill>
            <a:schemeClr val="bg1"/>
          </a:solidFill>
        </p:grpSpPr>
        <p:sp>
          <p:nvSpPr>
            <p:cNvPr id="87"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88"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cxnSp>
        <p:nvCxnSpPr>
          <p:cNvPr id="15" name="直接连接符 14"/>
          <p:cNvCxnSpPr/>
          <p:nvPr/>
        </p:nvCxnSpPr>
        <p:spPr>
          <a:xfrm>
            <a:off x="2826327"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6308436"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1437CDAD-6294-4171-A875-A60FF209C934}"/>
              </a:ext>
            </a:extLst>
          </p:cNvPr>
          <p:cNvSpPr/>
          <p:nvPr/>
        </p:nvSpPr>
        <p:spPr>
          <a:xfrm>
            <a:off x="-52034" y="1537563"/>
            <a:ext cx="1456226" cy="369332"/>
          </a:xfrm>
          <a:prstGeom prst="rect">
            <a:avLst/>
          </a:prstGeom>
        </p:spPr>
        <p:txBody>
          <a:bodyPr wrap="square">
            <a:spAutoFit/>
          </a:bodyPr>
          <a:lstStyle/>
          <a:p>
            <a:pPr algn="ctr"/>
            <a:r>
              <a:rPr lang="zh-CN" altLang="en-US" sz="1800">
                <a:solidFill>
                  <a:schemeClr val="bg1"/>
                </a:solidFill>
                <a:latin typeface="+mj-ea"/>
              </a:rPr>
              <a:t>选题的意义</a:t>
            </a:r>
          </a:p>
        </p:txBody>
      </p:sp>
      <p:cxnSp>
        <p:nvCxnSpPr>
          <p:cNvPr id="27" name="直接连接符 26">
            <a:extLst>
              <a:ext uri="{FF2B5EF4-FFF2-40B4-BE49-F238E27FC236}">
                <a16:creationId xmlns:a16="http://schemas.microsoft.com/office/drawing/2014/main" id="{2B933717-06B0-4BE5-ADEE-B47899B47849}"/>
              </a:ext>
            </a:extLst>
          </p:cNvPr>
          <p:cNvCxnSpPr>
            <a:cxnSpLocks/>
          </p:cNvCxnSpPr>
          <p:nvPr/>
        </p:nvCxnSpPr>
        <p:spPr>
          <a:xfrm>
            <a:off x="105528" y="1905923"/>
            <a:ext cx="21832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bwMode="auto">
          <a:xfrm>
            <a:off x="3761520" y="2094283"/>
            <a:ext cx="1620958" cy="523220"/>
          </a:xfrm>
          <a:prstGeom prst="rect">
            <a:avLst/>
          </a:prstGeom>
          <a:noFill/>
        </p:spPr>
        <p:txBody>
          <a:bodyPr wrap="none">
            <a:spAutoFit/>
          </a:bodyPr>
          <a:lstStyle/>
          <a:p>
            <a:pPr algn="ctr">
              <a:defRPr/>
            </a:pPr>
            <a:r>
              <a:rPr lang="zh-CN" altLang="en-US"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需求分析</a:t>
            </a:r>
          </a:p>
        </p:txBody>
      </p:sp>
      <p:sp>
        <p:nvSpPr>
          <p:cNvPr id="14" name="矩形 13"/>
          <p:cNvSpPr/>
          <p:nvPr/>
        </p:nvSpPr>
        <p:spPr>
          <a:xfrm>
            <a:off x="3432912" y="2617504"/>
            <a:ext cx="2278188" cy="253916"/>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DEMAND ANALYSIS OF SYSTEM</a:t>
            </a:r>
          </a:p>
        </p:txBody>
      </p:sp>
      <p:sp>
        <p:nvSpPr>
          <p:cNvPr id="15" name="矩形 14"/>
          <p:cNvSpPr/>
          <p:nvPr/>
        </p:nvSpPr>
        <p:spPr>
          <a:xfrm>
            <a:off x="2824381" y="3046305"/>
            <a:ext cx="3495238" cy="246221"/>
          </a:xfrm>
          <a:prstGeom prst="rect">
            <a:avLst/>
          </a:prstGeom>
        </p:spPr>
        <p:txBody>
          <a:bodyPr wrap="square">
            <a:spAutoFit/>
          </a:bodyPr>
          <a:lstStyle/>
          <a:p>
            <a:pPr lvl="0" algn="ctr" fontAlgn="base">
              <a:spcBef>
                <a:spcPct val="0"/>
              </a:spcBef>
              <a:spcAft>
                <a:spcPct val="0"/>
              </a:spcAft>
              <a:defRPr/>
            </a:pPr>
            <a:r>
              <a:rPr lang="zh-CN" altLang="en-US" sz="1000">
                <a:solidFill>
                  <a:schemeClr val="tx1">
                    <a:lumMod val="85000"/>
                    <a:lumOff val="15000"/>
                  </a:schemeClr>
                </a:solidFill>
                <a:latin typeface="+mn-ea"/>
              </a:rPr>
              <a:t>从可行性和功能两方面来对系统进行需求分析</a:t>
            </a:r>
            <a:endParaRPr lang="en-US" altLang="zh-CN" sz="1000">
              <a:solidFill>
                <a:schemeClr val="tx1">
                  <a:lumMod val="85000"/>
                  <a:lumOff val="15000"/>
                </a:schemeClr>
              </a:solidFill>
              <a:latin typeface="+mn-ea"/>
            </a:endParaRP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8" name="Group 4"/>
          <p:cNvGrpSpPr>
            <a:grpSpLocks noChangeAspect="1"/>
          </p:cNvGrpSpPr>
          <p:nvPr/>
        </p:nvGrpSpPr>
        <p:grpSpPr bwMode="auto">
          <a:xfrm>
            <a:off x="4316309" y="637628"/>
            <a:ext cx="511381" cy="446060"/>
            <a:chOff x="352" y="2796"/>
            <a:chExt cx="869" cy="758"/>
          </a:xfrm>
          <a:solidFill>
            <a:schemeClr val="accent1"/>
          </a:solidFill>
        </p:grpSpPr>
        <p:sp>
          <p:nvSpPr>
            <p:cNvPr id="9" name="Freeform 5"/>
            <p:cNvSpPr>
              <a:spLocks noEditPoints="1"/>
            </p:cNvSpPr>
            <p:nvPr/>
          </p:nvSpPr>
          <p:spPr bwMode="auto">
            <a:xfrm>
              <a:off x="352" y="2796"/>
              <a:ext cx="869" cy="758"/>
            </a:xfrm>
            <a:custGeom>
              <a:avLst/>
              <a:gdLst>
                <a:gd name="T0" fmla="*/ 796 w 907"/>
                <a:gd name="T1" fmla="*/ 657 h 791"/>
                <a:gd name="T2" fmla="*/ 876 w 907"/>
                <a:gd name="T3" fmla="*/ 545 h 791"/>
                <a:gd name="T4" fmla="*/ 907 w 907"/>
                <a:gd name="T5" fmla="*/ 519 h 791"/>
                <a:gd name="T6" fmla="*/ 876 w 907"/>
                <a:gd name="T7" fmla="*/ 493 h 791"/>
                <a:gd name="T8" fmla="*/ 796 w 907"/>
                <a:gd name="T9" fmla="*/ 380 h 791"/>
                <a:gd name="T10" fmla="*/ 902 w 907"/>
                <a:gd name="T11" fmla="*/ 272 h 791"/>
                <a:gd name="T12" fmla="*/ 796 w 907"/>
                <a:gd name="T13" fmla="*/ 165 h 791"/>
                <a:gd name="T14" fmla="*/ 876 w 907"/>
                <a:gd name="T15" fmla="*/ 52 h 791"/>
                <a:gd name="T16" fmla="*/ 876 w 907"/>
                <a:gd name="T17" fmla="*/ 0 h 791"/>
                <a:gd name="T18" fmla="*/ 132 w 907"/>
                <a:gd name="T19" fmla="*/ 0 h 791"/>
                <a:gd name="T20" fmla="*/ 0 w 907"/>
                <a:gd name="T21" fmla="*/ 165 h 791"/>
                <a:gd name="T22" fmla="*/ 0 w 907"/>
                <a:gd name="T23" fmla="*/ 380 h 791"/>
                <a:gd name="T24" fmla="*/ 54 w 907"/>
                <a:gd name="T25" fmla="*/ 519 h 791"/>
                <a:gd name="T26" fmla="*/ 0 w 907"/>
                <a:gd name="T27" fmla="*/ 657 h 791"/>
                <a:gd name="T28" fmla="*/ 869 w 907"/>
                <a:gd name="T29" fmla="*/ 791 h 791"/>
                <a:gd name="T30" fmla="*/ 871 w 907"/>
                <a:gd name="T31" fmla="*/ 791 h 791"/>
                <a:gd name="T32" fmla="*/ 902 w 907"/>
                <a:gd name="T33" fmla="*/ 765 h 791"/>
                <a:gd name="T34" fmla="*/ 772 w 907"/>
                <a:gd name="T35" fmla="*/ 246 h 791"/>
                <a:gd name="T36" fmla="*/ 413 w 907"/>
                <a:gd name="T37" fmla="*/ 272 h 791"/>
                <a:gd name="T38" fmla="*/ 772 w 907"/>
                <a:gd name="T39" fmla="*/ 299 h 791"/>
                <a:gd name="T40" fmla="*/ 744 w 907"/>
                <a:gd name="T41" fmla="*/ 411 h 791"/>
                <a:gd name="T42" fmla="*/ 436 w 907"/>
                <a:gd name="T43" fmla="*/ 493 h 791"/>
                <a:gd name="T44" fmla="*/ 436 w 907"/>
                <a:gd name="T45" fmla="*/ 545 h 791"/>
                <a:gd name="T46" fmla="*/ 744 w 907"/>
                <a:gd name="T47" fmla="*/ 627 h 791"/>
                <a:gd name="T48" fmla="*/ 772 w 907"/>
                <a:gd name="T49" fmla="*/ 739 h 791"/>
                <a:gd name="T50" fmla="*/ 51 w 907"/>
                <a:gd name="T51" fmla="*/ 657 h 791"/>
                <a:gd name="T52" fmla="*/ 132 w 907"/>
                <a:gd name="T53" fmla="*/ 545 h 791"/>
                <a:gd name="T54" fmla="*/ 189 w 907"/>
                <a:gd name="T55" fmla="*/ 519 h 791"/>
                <a:gd name="T56" fmla="*/ 132 w 907"/>
                <a:gd name="T57" fmla="*/ 493 h 791"/>
                <a:gd name="T58" fmla="*/ 51 w 907"/>
                <a:gd name="T59" fmla="*/ 380 h 791"/>
                <a:gd name="T60" fmla="*/ 163 w 907"/>
                <a:gd name="T61" fmla="*/ 299 h 791"/>
                <a:gd name="T62" fmla="*/ 163 w 907"/>
                <a:gd name="T63" fmla="*/ 246 h 791"/>
                <a:gd name="T64" fmla="*/ 51 w 907"/>
                <a:gd name="T65" fmla="*/ 165 h 791"/>
                <a:gd name="T66" fmla="*/ 132 w 907"/>
                <a:gd name="T67" fmla="*/ 52 h 791"/>
                <a:gd name="T68" fmla="*/ 744 w 907"/>
                <a:gd name="T69" fmla="*/ 134 h 791"/>
                <a:gd name="T70" fmla="*/ 772 w 907"/>
                <a:gd name="T71" fmla="*/ 246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7" h="791">
                  <a:moveTo>
                    <a:pt x="876" y="739"/>
                  </a:moveTo>
                  <a:cubicBezTo>
                    <a:pt x="832" y="739"/>
                    <a:pt x="796" y="702"/>
                    <a:pt x="796" y="657"/>
                  </a:cubicBezTo>
                  <a:cubicBezTo>
                    <a:pt x="796" y="627"/>
                    <a:pt x="796" y="627"/>
                    <a:pt x="796" y="627"/>
                  </a:cubicBezTo>
                  <a:cubicBezTo>
                    <a:pt x="796" y="582"/>
                    <a:pt x="832" y="545"/>
                    <a:pt x="876" y="545"/>
                  </a:cubicBezTo>
                  <a:cubicBezTo>
                    <a:pt x="882" y="545"/>
                    <a:pt x="882" y="545"/>
                    <a:pt x="882" y="545"/>
                  </a:cubicBezTo>
                  <a:cubicBezTo>
                    <a:pt x="896" y="545"/>
                    <a:pt x="907" y="533"/>
                    <a:pt x="907" y="519"/>
                  </a:cubicBezTo>
                  <a:cubicBezTo>
                    <a:pt x="907" y="504"/>
                    <a:pt x="896" y="493"/>
                    <a:pt x="882" y="493"/>
                  </a:cubicBezTo>
                  <a:cubicBezTo>
                    <a:pt x="876" y="493"/>
                    <a:pt x="876" y="493"/>
                    <a:pt x="876" y="493"/>
                  </a:cubicBezTo>
                  <a:cubicBezTo>
                    <a:pt x="832" y="493"/>
                    <a:pt x="796" y="456"/>
                    <a:pt x="796" y="411"/>
                  </a:cubicBezTo>
                  <a:cubicBezTo>
                    <a:pt x="796" y="380"/>
                    <a:pt x="796" y="380"/>
                    <a:pt x="796" y="380"/>
                  </a:cubicBezTo>
                  <a:cubicBezTo>
                    <a:pt x="796" y="335"/>
                    <a:pt x="832" y="299"/>
                    <a:pt x="876" y="299"/>
                  </a:cubicBezTo>
                  <a:cubicBezTo>
                    <a:pt x="890" y="299"/>
                    <a:pt x="902" y="287"/>
                    <a:pt x="902" y="272"/>
                  </a:cubicBezTo>
                  <a:cubicBezTo>
                    <a:pt x="902" y="258"/>
                    <a:pt x="890" y="246"/>
                    <a:pt x="876" y="246"/>
                  </a:cubicBezTo>
                  <a:cubicBezTo>
                    <a:pt x="832" y="246"/>
                    <a:pt x="796" y="210"/>
                    <a:pt x="796" y="165"/>
                  </a:cubicBezTo>
                  <a:cubicBezTo>
                    <a:pt x="796" y="134"/>
                    <a:pt x="796" y="134"/>
                    <a:pt x="796" y="134"/>
                  </a:cubicBezTo>
                  <a:cubicBezTo>
                    <a:pt x="796" y="89"/>
                    <a:pt x="832" y="52"/>
                    <a:pt x="876" y="52"/>
                  </a:cubicBezTo>
                  <a:cubicBezTo>
                    <a:pt x="890" y="52"/>
                    <a:pt x="902" y="40"/>
                    <a:pt x="902" y="26"/>
                  </a:cubicBezTo>
                  <a:cubicBezTo>
                    <a:pt x="902" y="12"/>
                    <a:pt x="890" y="0"/>
                    <a:pt x="876" y="0"/>
                  </a:cubicBezTo>
                  <a:cubicBezTo>
                    <a:pt x="875" y="0"/>
                    <a:pt x="873" y="0"/>
                    <a:pt x="871" y="0"/>
                  </a:cubicBezTo>
                  <a:cubicBezTo>
                    <a:pt x="132" y="0"/>
                    <a:pt x="132" y="0"/>
                    <a:pt x="132" y="0"/>
                  </a:cubicBezTo>
                  <a:cubicBezTo>
                    <a:pt x="59" y="0"/>
                    <a:pt x="0" y="60"/>
                    <a:pt x="0" y="134"/>
                  </a:cubicBezTo>
                  <a:cubicBezTo>
                    <a:pt x="0" y="165"/>
                    <a:pt x="0" y="165"/>
                    <a:pt x="0" y="165"/>
                  </a:cubicBezTo>
                  <a:cubicBezTo>
                    <a:pt x="0" y="208"/>
                    <a:pt x="20" y="247"/>
                    <a:pt x="54" y="272"/>
                  </a:cubicBezTo>
                  <a:cubicBezTo>
                    <a:pt x="20" y="297"/>
                    <a:pt x="0" y="337"/>
                    <a:pt x="0" y="380"/>
                  </a:cubicBezTo>
                  <a:cubicBezTo>
                    <a:pt x="0" y="411"/>
                    <a:pt x="0" y="411"/>
                    <a:pt x="0" y="411"/>
                  </a:cubicBezTo>
                  <a:cubicBezTo>
                    <a:pt x="0" y="454"/>
                    <a:pt x="20" y="494"/>
                    <a:pt x="54" y="519"/>
                  </a:cubicBezTo>
                  <a:cubicBezTo>
                    <a:pt x="20" y="544"/>
                    <a:pt x="0" y="583"/>
                    <a:pt x="0" y="627"/>
                  </a:cubicBezTo>
                  <a:cubicBezTo>
                    <a:pt x="0" y="657"/>
                    <a:pt x="0" y="657"/>
                    <a:pt x="0" y="657"/>
                  </a:cubicBezTo>
                  <a:cubicBezTo>
                    <a:pt x="0" y="731"/>
                    <a:pt x="59" y="791"/>
                    <a:pt x="132" y="791"/>
                  </a:cubicBezTo>
                  <a:cubicBezTo>
                    <a:pt x="869" y="791"/>
                    <a:pt x="869" y="791"/>
                    <a:pt x="869" y="791"/>
                  </a:cubicBezTo>
                  <a:cubicBezTo>
                    <a:pt x="870" y="791"/>
                    <a:pt x="871" y="791"/>
                    <a:pt x="871" y="791"/>
                  </a:cubicBezTo>
                  <a:cubicBezTo>
                    <a:pt x="871" y="791"/>
                    <a:pt x="871" y="791"/>
                    <a:pt x="871" y="791"/>
                  </a:cubicBezTo>
                  <a:cubicBezTo>
                    <a:pt x="873" y="791"/>
                    <a:pt x="875" y="791"/>
                    <a:pt x="876" y="791"/>
                  </a:cubicBezTo>
                  <a:cubicBezTo>
                    <a:pt x="890" y="791"/>
                    <a:pt x="902" y="780"/>
                    <a:pt x="902" y="765"/>
                  </a:cubicBezTo>
                  <a:cubicBezTo>
                    <a:pt x="902" y="751"/>
                    <a:pt x="890" y="739"/>
                    <a:pt x="876" y="739"/>
                  </a:cubicBezTo>
                  <a:close/>
                  <a:moveTo>
                    <a:pt x="772" y="246"/>
                  </a:moveTo>
                  <a:cubicBezTo>
                    <a:pt x="439" y="246"/>
                    <a:pt x="439" y="246"/>
                    <a:pt x="439" y="246"/>
                  </a:cubicBezTo>
                  <a:cubicBezTo>
                    <a:pt x="425" y="246"/>
                    <a:pt x="413" y="258"/>
                    <a:pt x="413" y="272"/>
                  </a:cubicBezTo>
                  <a:cubicBezTo>
                    <a:pt x="413" y="287"/>
                    <a:pt x="425" y="299"/>
                    <a:pt x="439" y="299"/>
                  </a:cubicBezTo>
                  <a:cubicBezTo>
                    <a:pt x="772" y="299"/>
                    <a:pt x="772" y="299"/>
                    <a:pt x="772" y="299"/>
                  </a:cubicBezTo>
                  <a:cubicBezTo>
                    <a:pt x="754" y="322"/>
                    <a:pt x="744" y="350"/>
                    <a:pt x="744" y="380"/>
                  </a:cubicBezTo>
                  <a:cubicBezTo>
                    <a:pt x="744" y="411"/>
                    <a:pt x="744" y="411"/>
                    <a:pt x="744" y="411"/>
                  </a:cubicBezTo>
                  <a:cubicBezTo>
                    <a:pt x="744" y="441"/>
                    <a:pt x="754" y="470"/>
                    <a:pt x="772" y="493"/>
                  </a:cubicBezTo>
                  <a:cubicBezTo>
                    <a:pt x="436" y="493"/>
                    <a:pt x="436" y="493"/>
                    <a:pt x="436" y="493"/>
                  </a:cubicBezTo>
                  <a:cubicBezTo>
                    <a:pt x="422" y="493"/>
                    <a:pt x="411" y="504"/>
                    <a:pt x="411" y="519"/>
                  </a:cubicBezTo>
                  <a:cubicBezTo>
                    <a:pt x="411" y="533"/>
                    <a:pt x="422" y="545"/>
                    <a:pt x="436" y="545"/>
                  </a:cubicBezTo>
                  <a:cubicBezTo>
                    <a:pt x="772" y="545"/>
                    <a:pt x="772" y="545"/>
                    <a:pt x="772" y="545"/>
                  </a:cubicBezTo>
                  <a:cubicBezTo>
                    <a:pt x="754" y="568"/>
                    <a:pt x="744" y="597"/>
                    <a:pt x="744" y="627"/>
                  </a:cubicBezTo>
                  <a:cubicBezTo>
                    <a:pt x="744" y="657"/>
                    <a:pt x="744" y="657"/>
                    <a:pt x="744" y="657"/>
                  </a:cubicBezTo>
                  <a:cubicBezTo>
                    <a:pt x="744" y="687"/>
                    <a:pt x="754" y="716"/>
                    <a:pt x="772" y="739"/>
                  </a:cubicBezTo>
                  <a:cubicBezTo>
                    <a:pt x="132" y="739"/>
                    <a:pt x="132" y="739"/>
                    <a:pt x="132" y="739"/>
                  </a:cubicBezTo>
                  <a:cubicBezTo>
                    <a:pt x="88" y="739"/>
                    <a:pt x="51" y="702"/>
                    <a:pt x="51" y="657"/>
                  </a:cubicBezTo>
                  <a:cubicBezTo>
                    <a:pt x="51" y="627"/>
                    <a:pt x="51" y="627"/>
                    <a:pt x="51" y="627"/>
                  </a:cubicBezTo>
                  <a:cubicBezTo>
                    <a:pt x="51" y="582"/>
                    <a:pt x="88" y="545"/>
                    <a:pt x="132" y="545"/>
                  </a:cubicBezTo>
                  <a:cubicBezTo>
                    <a:pt x="163" y="545"/>
                    <a:pt x="163" y="545"/>
                    <a:pt x="163" y="545"/>
                  </a:cubicBezTo>
                  <a:cubicBezTo>
                    <a:pt x="178" y="545"/>
                    <a:pt x="189" y="533"/>
                    <a:pt x="189" y="519"/>
                  </a:cubicBezTo>
                  <a:cubicBezTo>
                    <a:pt x="189" y="504"/>
                    <a:pt x="178" y="493"/>
                    <a:pt x="163" y="493"/>
                  </a:cubicBezTo>
                  <a:cubicBezTo>
                    <a:pt x="132" y="493"/>
                    <a:pt x="132" y="493"/>
                    <a:pt x="132" y="493"/>
                  </a:cubicBezTo>
                  <a:cubicBezTo>
                    <a:pt x="88" y="493"/>
                    <a:pt x="51" y="456"/>
                    <a:pt x="51" y="411"/>
                  </a:cubicBezTo>
                  <a:cubicBezTo>
                    <a:pt x="51" y="380"/>
                    <a:pt x="51" y="380"/>
                    <a:pt x="51" y="380"/>
                  </a:cubicBezTo>
                  <a:cubicBezTo>
                    <a:pt x="51" y="335"/>
                    <a:pt x="88" y="299"/>
                    <a:pt x="132" y="299"/>
                  </a:cubicBezTo>
                  <a:cubicBezTo>
                    <a:pt x="163" y="299"/>
                    <a:pt x="163" y="299"/>
                    <a:pt x="163" y="299"/>
                  </a:cubicBezTo>
                  <a:cubicBezTo>
                    <a:pt x="178" y="299"/>
                    <a:pt x="189" y="287"/>
                    <a:pt x="189" y="272"/>
                  </a:cubicBezTo>
                  <a:cubicBezTo>
                    <a:pt x="189" y="258"/>
                    <a:pt x="178" y="246"/>
                    <a:pt x="163" y="246"/>
                  </a:cubicBezTo>
                  <a:cubicBezTo>
                    <a:pt x="132" y="246"/>
                    <a:pt x="132" y="246"/>
                    <a:pt x="132" y="246"/>
                  </a:cubicBezTo>
                  <a:cubicBezTo>
                    <a:pt x="88" y="246"/>
                    <a:pt x="51" y="210"/>
                    <a:pt x="51" y="165"/>
                  </a:cubicBezTo>
                  <a:cubicBezTo>
                    <a:pt x="51" y="134"/>
                    <a:pt x="51" y="134"/>
                    <a:pt x="51" y="134"/>
                  </a:cubicBezTo>
                  <a:cubicBezTo>
                    <a:pt x="51" y="89"/>
                    <a:pt x="88" y="52"/>
                    <a:pt x="132" y="52"/>
                  </a:cubicBezTo>
                  <a:cubicBezTo>
                    <a:pt x="772" y="52"/>
                    <a:pt x="772" y="52"/>
                    <a:pt x="772" y="52"/>
                  </a:cubicBezTo>
                  <a:cubicBezTo>
                    <a:pt x="754" y="75"/>
                    <a:pt x="744" y="104"/>
                    <a:pt x="744" y="134"/>
                  </a:cubicBezTo>
                  <a:cubicBezTo>
                    <a:pt x="744" y="165"/>
                    <a:pt x="744" y="165"/>
                    <a:pt x="744" y="165"/>
                  </a:cubicBezTo>
                  <a:cubicBezTo>
                    <a:pt x="744" y="195"/>
                    <a:pt x="754" y="223"/>
                    <a:pt x="772"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a:spLocks noEditPoints="1"/>
            </p:cNvSpPr>
            <p:nvPr/>
          </p:nvSpPr>
          <p:spPr bwMode="auto">
            <a:xfrm>
              <a:off x="542" y="2923"/>
              <a:ext cx="187" cy="507"/>
            </a:xfrm>
            <a:custGeom>
              <a:avLst/>
              <a:gdLst>
                <a:gd name="T0" fmla="*/ 171 w 196"/>
                <a:gd name="T1" fmla="*/ 0 h 529"/>
                <a:gd name="T2" fmla="*/ 26 w 196"/>
                <a:gd name="T3" fmla="*/ 0 h 529"/>
                <a:gd name="T4" fmla="*/ 0 w 196"/>
                <a:gd name="T5" fmla="*/ 26 h 529"/>
                <a:gd name="T6" fmla="*/ 0 w 196"/>
                <a:gd name="T7" fmla="*/ 502 h 529"/>
                <a:gd name="T8" fmla="*/ 2 w 196"/>
                <a:gd name="T9" fmla="*/ 512 h 529"/>
                <a:gd name="T10" fmla="*/ 16 w 196"/>
                <a:gd name="T11" fmla="*/ 526 h 529"/>
                <a:gd name="T12" fmla="*/ 36 w 196"/>
                <a:gd name="T13" fmla="*/ 526 h 529"/>
                <a:gd name="T14" fmla="*/ 44 w 196"/>
                <a:gd name="T15" fmla="*/ 520 h 529"/>
                <a:gd name="T16" fmla="*/ 98 w 196"/>
                <a:gd name="T17" fmla="*/ 466 h 529"/>
                <a:gd name="T18" fmla="*/ 152 w 196"/>
                <a:gd name="T19" fmla="*/ 520 h 529"/>
                <a:gd name="T20" fmla="*/ 161 w 196"/>
                <a:gd name="T21" fmla="*/ 526 h 529"/>
                <a:gd name="T22" fmla="*/ 171 w 196"/>
                <a:gd name="T23" fmla="*/ 528 h 529"/>
                <a:gd name="T24" fmla="*/ 180 w 196"/>
                <a:gd name="T25" fmla="*/ 526 h 529"/>
                <a:gd name="T26" fmla="*/ 194 w 196"/>
                <a:gd name="T27" fmla="*/ 512 h 529"/>
                <a:gd name="T28" fmla="*/ 196 w 196"/>
                <a:gd name="T29" fmla="*/ 502 h 529"/>
                <a:gd name="T30" fmla="*/ 196 w 196"/>
                <a:gd name="T31" fmla="*/ 26 h 529"/>
                <a:gd name="T32" fmla="*/ 171 w 196"/>
                <a:gd name="T33" fmla="*/ 0 h 529"/>
                <a:gd name="T34" fmla="*/ 145 w 196"/>
                <a:gd name="T35" fmla="*/ 439 h 529"/>
                <a:gd name="T36" fmla="*/ 117 w 196"/>
                <a:gd name="T37" fmla="*/ 410 h 529"/>
                <a:gd name="T38" fmla="*/ 80 w 196"/>
                <a:gd name="T39" fmla="*/ 410 h 529"/>
                <a:gd name="T40" fmla="*/ 52 w 196"/>
                <a:gd name="T41" fmla="*/ 439 h 529"/>
                <a:gd name="T42" fmla="*/ 52 w 196"/>
                <a:gd name="T43" fmla="*/ 53 h 529"/>
                <a:gd name="T44" fmla="*/ 145 w 196"/>
                <a:gd name="T45" fmla="*/ 53 h 529"/>
                <a:gd name="T46" fmla="*/ 145 w 196"/>
                <a:gd name="T47" fmla="*/ 43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529">
                  <a:moveTo>
                    <a:pt x="171" y="0"/>
                  </a:moveTo>
                  <a:cubicBezTo>
                    <a:pt x="26" y="0"/>
                    <a:pt x="26" y="0"/>
                    <a:pt x="26" y="0"/>
                  </a:cubicBezTo>
                  <a:cubicBezTo>
                    <a:pt x="12" y="0"/>
                    <a:pt x="0" y="12"/>
                    <a:pt x="0" y="26"/>
                  </a:cubicBezTo>
                  <a:cubicBezTo>
                    <a:pt x="0" y="502"/>
                    <a:pt x="0" y="502"/>
                    <a:pt x="0" y="502"/>
                  </a:cubicBezTo>
                  <a:cubicBezTo>
                    <a:pt x="0" y="505"/>
                    <a:pt x="1" y="509"/>
                    <a:pt x="2" y="512"/>
                  </a:cubicBezTo>
                  <a:cubicBezTo>
                    <a:pt x="5" y="518"/>
                    <a:pt x="10" y="523"/>
                    <a:pt x="16" y="526"/>
                  </a:cubicBezTo>
                  <a:cubicBezTo>
                    <a:pt x="23" y="529"/>
                    <a:pt x="30" y="529"/>
                    <a:pt x="36" y="526"/>
                  </a:cubicBezTo>
                  <a:cubicBezTo>
                    <a:pt x="39" y="525"/>
                    <a:pt x="42" y="523"/>
                    <a:pt x="44" y="520"/>
                  </a:cubicBezTo>
                  <a:cubicBezTo>
                    <a:pt x="98" y="466"/>
                    <a:pt x="98" y="466"/>
                    <a:pt x="98" y="466"/>
                  </a:cubicBezTo>
                  <a:cubicBezTo>
                    <a:pt x="152" y="520"/>
                    <a:pt x="152" y="520"/>
                    <a:pt x="152" y="520"/>
                  </a:cubicBezTo>
                  <a:cubicBezTo>
                    <a:pt x="155" y="523"/>
                    <a:pt x="158" y="525"/>
                    <a:pt x="161" y="526"/>
                  </a:cubicBezTo>
                  <a:cubicBezTo>
                    <a:pt x="164" y="527"/>
                    <a:pt x="167" y="528"/>
                    <a:pt x="171" y="528"/>
                  </a:cubicBezTo>
                  <a:cubicBezTo>
                    <a:pt x="174" y="528"/>
                    <a:pt x="177" y="527"/>
                    <a:pt x="180" y="526"/>
                  </a:cubicBezTo>
                  <a:cubicBezTo>
                    <a:pt x="187" y="523"/>
                    <a:pt x="192" y="518"/>
                    <a:pt x="194" y="512"/>
                  </a:cubicBezTo>
                  <a:cubicBezTo>
                    <a:pt x="196" y="509"/>
                    <a:pt x="196" y="505"/>
                    <a:pt x="196" y="502"/>
                  </a:cubicBezTo>
                  <a:cubicBezTo>
                    <a:pt x="196" y="26"/>
                    <a:pt x="196" y="26"/>
                    <a:pt x="196" y="26"/>
                  </a:cubicBezTo>
                  <a:cubicBezTo>
                    <a:pt x="196" y="12"/>
                    <a:pt x="185" y="0"/>
                    <a:pt x="171" y="0"/>
                  </a:cubicBezTo>
                  <a:close/>
                  <a:moveTo>
                    <a:pt x="145" y="439"/>
                  </a:moveTo>
                  <a:cubicBezTo>
                    <a:pt x="117" y="410"/>
                    <a:pt x="117" y="410"/>
                    <a:pt x="117" y="410"/>
                  </a:cubicBezTo>
                  <a:cubicBezTo>
                    <a:pt x="107" y="400"/>
                    <a:pt x="90" y="400"/>
                    <a:pt x="80" y="410"/>
                  </a:cubicBezTo>
                  <a:cubicBezTo>
                    <a:pt x="52" y="439"/>
                    <a:pt x="52" y="439"/>
                    <a:pt x="52" y="439"/>
                  </a:cubicBezTo>
                  <a:cubicBezTo>
                    <a:pt x="52" y="53"/>
                    <a:pt x="52" y="53"/>
                    <a:pt x="52" y="53"/>
                  </a:cubicBezTo>
                  <a:cubicBezTo>
                    <a:pt x="145" y="53"/>
                    <a:pt x="145" y="53"/>
                    <a:pt x="145" y="53"/>
                  </a:cubicBezTo>
                  <a:lnTo>
                    <a:pt x="145" y="4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2723823"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第二部分：系统需求分析</a:t>
            </a:r>
          </a:p>
        </p:txBody>
      </p:sp>
      <p:sp>
        <p:nvSpPr>
          <p:cNvPr id="5" name="矩形 4"/>
          <p:cNvSpPr/>
          <p:nvPr/>
        </p:nvSpPr>
        <p:spPr>
          <a:xfrm>
            <a:off x="93097" y="575233"/>
            <a:ext cx="1786066" cy="338554"/>
          </a:xfrm>
          <a:prstGeom prst="rect">
            <a:avLst/>
          </a:prstGeom>
        </p:spPr>
        <p:txBody>
          <a:bodyPr wrap="none">
            <a:spAutoFit/>
          </a:bodyPr>
          <a:lstStyle/>
          <a:p>
            <a:pPr fontAlgn="base">
              <a:spcBef>
                <a:spcPct val="0"/>
              </a:spcBef>
              <a:spcAft>
                <a:spcPct val="0"/>
              </a:spcAft>
              <a:defRPr/>
            </a:pPr>
            <a:r>
              <a:rPr lang="en-US" altLang="zh-CN" sz="800">
                <a:solidFill>
                  <a:srgbClr val="304371"/>
                </a:solidFill>
                <a:latin typeface="Arial" panose="020B0604020202020204"/>
                <a:ea typeface="方正兰亭黑_GBK"/>
              </a:rPr>
              <a:t>DEMAND ANALYSIS OF SYSTEM</a:t>
            </a:r>
          </a:p>
          <a:p>
            <a:pPr lvl="0" fontAlgn="base">
              <a:spcBef>
                <a:spcPct val="0"/>
              </a:spcBef>
              <a:spcAft>
                <a:spcPct val="0"/>
              </a:spcAft>
              <a:defRPr/>
            </a:pPr>
            <a:endParaRPr lang="en-US" altLang="zh-CN" sz="800">
              <a:solidFill>
                <a:schemeClr val="accent1"/>
              </a:solidFill>
              <a:latin typeface="+mj-lt"/>
              <a:ea typeface="方正兰亭黑_GBK"/>
            </a:endParaRP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0" name="菱形 39"/>
          <p:cNvSpPr/>
          <p:nvPr/>
        </p:nvSpPr>
        <p:spPr>
          <a:xfrm>
            <a:off x="3098600" y="129578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菱形 40"/>
          <p:cNvSpPr/>
          <p:nvPr/>
        </p:nvSpPr>
        <p:spPr>
          <a:xfrm>
            <a:off x="4572000" y="129578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菱形 41"/>
          <p:cNvSpPr/>
          <p:nvPr/>
        </p:nvSpPr>
        <p:spPr>
          <a:xfrm>
            <a:off x="3098600" y="276918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菱形 42"/>
          <p:cNvSpPr/>
          <p:nvPr/>
        </p:nvSpPr>
        <p:spPr>
          <a:xfrm>
            <a:off x="4572000" y="276918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矩形 43"/>
          <p:cNvSpPr/>
          <p:nvPr/>
        </p:nvSpPr>
        <p:spPr bwMode="auto">
          <a:xfrm>
            <a:off x="1956357" y="1295780"/>
            <a:ext cx="1005403" cy="338554"/>
          </a:xfrm>
          <a:prstGeom prst="rect">
            <a:avLst/>
          </a:prstGeom>
          <a:noFill/>
        </p:spPr>
        <p:txBody>
          <a:bodyPr wrap="none">
            <a:spAutoFit/>
          </a:bodyPr>
          <a:lstStyle/>
          <a:p>
            <a:pPr algn="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技术可行</a:t>
            </a:r>
          </a:p>
        </p:txBody>
      </p:sp>
      <p:sp>
        <p:nvSpPr>
          <p:cNvPr id="45" name="矩形 44"/>
          <p:cNvSpPr/>
          <p:nvPr/>
        </p:nvSpPr>
        <p:spPr>
          <a:xfrm>
            <a:off x="521260" y="1761180"/>
            <a:ext cx="2440500" cy="551498"/>
          </a:xfrm>
          <a:prstGeom prst="rect">
            <a:avLst/>
          </a:prstGeom>
        </p:spPr>
        <p:txBody>
          <a:bodyPr wrap="square">
            <a:spAutoFit/>
          </a:bodyPr>
          <a:lstStyle/>
          <a:p>
            <a:pPr algn="r">
              <a:lnSpc>
                <a:spcPct val="150000"/>
              </a:lnSpc>
            </a:pPr>
            <a:r>
              <a:rPr lang="zh-CN" altLang="en-US" sz="1050">
                <a:solidFill>
                  <a:schemeClr val="tx1">
                    <a:lumMod val="85000"/>
                    <a:lumOff val="15000"/>
                  </a:schemeClr>
                </a:solidFill>
              </a:rPr>
              <a:t>如今的计算机技术早已足够支撑在线组卷系统的设计与研发</a:t>
            </a:r>
            <a:endParaRPr lang="en-US" altLang="zh-CN" sz="1050">
              <a:solidFill>
                <a:schemeClr val="tx1">
                  <a:lumMod val="85000"/>
                  <a:lumOff val="15000"/>
                </a:schemeClr>
              </a:solidFill>
            </a:endParaRPr>
          </a:p>
        </p:txBody>
      </p:sp>
      <p:cxnSp>
        <p:nvCxnSpPr>
          <p:cNvPr id="46" name="直接连接符 45"/>
          <p:cNvCxnSpPr/>
          <p:nvPr/>
        </p:nvCxnSpPr>
        <p:spPr>
          <a:xfrm>
            <a:off x="2696301" y="165927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bwMode="auto">
          <a:xfrm>
            <a:off x="1887041" y="3182062"/>
            <a:ext cx="1005404" cy="338554"/>
          </a:xfrm>
          <a:prstGeom prst="rect">
            <a:avLst/>
          </a:prstGeom>
          <a:noFill/>
        </p:spPr>
        <p:txBody>
          <a:bodyPr wrap="none">
            <a:spAutoFit/>
          </a:bodyPr>
          <a:lstStyle/>
          <a:p>
            <a:pPr algn="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管理可行</a:t>
            </a:r>
          </a:p>
        </p:txBody>
      </p:sp>
      <p:sp>
        <p:nvSpPr>
          <p:cNvPr id="48" name="矩形 47"/>
          <p:cNvSpPr/>
          <p:nvPr/>
        </p:nvSpPr>
        <p:spPr>
          <a:xfrm>
            <a:off x="445969" y="3622599"/>
            <a:ext cx="2440500" cy="551498"/>
          </a:xfrm>
          <a:prstGeom prst="rect">
            <a:avLst/>
          </a:prstGeom>
        </p:spPr>
        <p:txBody>
          <a:bodyPr wrap="square">
            <a:spAutoFit/>
          </a:bodyPr>
          <a:lstStyle/>
          <a:p>
            <a:pPr algn="r">
              <a:lnSpc>
                <a:spcPct val="150000"/>
              </a:lnSpc>
            </a:pPr>
            <a:r>
              <a:rPr lang="zh-CN" altLang="en-US" sz="1050">
                <a:solidFill>
                  <a:schemeClr val="tx1">
                    <a:lumMod val="85000"/>
                    <a:lumOff val="15000"/>
                  </a:schemeClr>
                </a:solidFill>
              </a:rPr>
              <a:t>供学校或教育培训机构内部使用，这样管理方便。</a:t>
            </a:r>
            <a:endParaRPr lang="en-US" altLang="zh-CN" sz="1050">
              <a:solidFill>
                <a:schemeClr val="tx1">
                  <a:lumMod val="85000"/>
                  <a:lumOff val="15000"/>
                </a:schemeClr>
              </a:solidFill>
            </a:endParaRPr>
          </a:p>
        </p:txBody>
      </p:sp>
      <p:cxnSp>
        <p:nvCxnSpPr>
          <p:cNvPr id="49" name="直接连接符 48"/>
          <p:cNvCxnSpPr/>
          <p:nvPr/>
        </p:nvCxnSpPr>
        <p:spPr>
          <a:xfrm>
            <a:off x="2626986" y="354555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矩形 49"/>
          <p:cNvSpPr/>
          <p:nvPr/>
        </p:nvSpPr>
        <p:spPr bwMode="auto">
          <a:xfrm>
            <a:off x="6091817" y="3182062"/>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普及可行</a:t>
            </a:r>
          </a:p>
        </p:txBody>
      </p:sp>
      <p:sp>
        <p:nvSpPr>
          <p:cNvPr id="51" name="矩形 50"/>
          <p:cNvSpPr/>
          <p:nvPr/>
        </p:nvSpPr>
        <p:spPr>
          <a:xfrm>
            <a:off x="6091817" y="3622599"/>
            <a:ext cx="2440500" cy="551498"/>
          </a:xfrm>
          <a:prstGeom prst="rect">
            <a:avLst/>
          </a:prstGeom>
        </p:spPr>
        <p:txBody>
          <a:bodyPr wrap="square">
            <a:spAutoFit/>
          </a:bodyPr>
          <a:lstStyle/>
          <a:p>
            <a:pPr>
              <a:lnSpc>
                <a:spcPct val="150000"/>
              </a:lnSpc>
            </a:pPr>
            <a:r>
              <a:rPr lang="zh-CN" altLang="en-US" sz="1050">
                <a:solidFill>
                  <a:schemeClr val="tx1">
                    <a:lumMod val="85000"/>
                    <a:lumOff val="15000"/>
                  </a:schemeClr>
                </a:solidFill>
              </a:rPr>
              <a:t>系统的使用简单快捷容易上手，能够快速普及。</a:t>
            </a:r>
            <a:endParaRPr lang="en-US" altLang="zh-CN" sz="1050">
              <a:solidFill>
                <a:schemeClr val="tx1">
                  <a:lumMod val="85000"/>
                  <a:lumOff val="15000"/>
                </a:schemeClr>
              </a:solidFill>
            </a:endParaRPr>
          </a:p>
        </p:txBody>
      </p:sp>
      <p:cxnSp>
        <p:nvCxnSpPr>
          <p:cNvPr id="52" name="直接连接符 51"/>
          <p:cNvCxnSpPr/>
          <p:nvPr/>
        </p:nvCxnSpPr>
        <p:spPr>
          <a:xfrm>
            <a:off x="6182983" y="354555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bwMode="auto">
          <a:xfrm>
            <a:off x="6091817" y="1295780"/>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效率可行</a:t>
            </a:r>
          </a:p>
        </p:txBody>
      </p:sp>
      <p:sp>
        <p:nvSpPr>
          <p:cNvPr id="61" name="矩形 60"/>
          <p:cNvSpPr/>
          <p:nvPr/>
        </p:nvSpPr>
        <p:spPr>
          <a:xfrm>
            <a:off x="6060467" y="1756731"/>
            <a:ext cx="2440500" cy="551498"/>
          </a:xfrm>
          <a:prstGeom prst="rect">
            <a:avLst/>
          </a:prstGeom>
        </p:spPr>
        <p:txBody>
          <a:bodyPr wrap="square">
            <a:spAutoFit/>
          </a:bodyPr>
          <a:lstStyle/>
          <a:p>
            <a:pPr>
              <a:lnSpc>
                <a:spcPct val="150000"/>
              </a:lnSpc>
            </a:pPr>
            <a:r>
              <a:rPr lang="zh-CN" altLang="zh-CN" sz="1050">
                <a:solidFill>
                  <a:schemeClr val="tx1">
                    <a:lumMod val="85000"/>
                    <a:lumOff val="15000"/>
                  </a:schemeClr>
                </a:solidFill>
              </a:rPr>
              <a:t>省去这繁杂的组卷过程，减少组卷时间</a:t>
            </a:r>
            <a:r>
              <a:rPr lang="zh-CN" altLang="en-US" sz="1050">
                <a:solidFill>
                  <a:schemeClr val="tx1">
                    <a:lumMod val="85000"/>
                    <a:lumOff val="15000"/>
                  </a:schemeClr>
                </a:solidFill>
              </a:rPr>
              <a:t>。</a:t>
            </a:r>
            <a:endParaRPr lang="en-US" altLang="zh-CN" sz="1050">
              <a:solidFill>
                <a:schemeClr val="tx1">
                  <a:lumMod val="85000"/>
                  <a:lumOff val="15000"/>
                </a:schemeClr>
              </a:solidFill>
            </a:endParaRPr>
          </a:p>
        </p:txBody>
      </p:sp>
      <p:cxnSp>
        <p:nvCxnSpPr>
          <p:cNvPr id="62" name="直接连接符 61"/>
          <p:cNvCxnSpPr/>
          <p:nvPr/>
        </p:nvCxnSpPr>
        <p:spPr>
          <a:xfrm>
            <a:off x="6182983" y="165927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5087836" y="1841051"/>
            <a:ext cx="408660" cy="382858"/>
            <a:chOff x="5087836" y="1841051"/>
            <a:chExt cx="408660" cy="382858"/>
          </a:xfrm>
        </p:grpSpPr>
        <p:sp>
          <p:nvSpPr>
            <p:cNvPr id="23" name="AutoShape 110"/>
            <p:cNvSpPr/>
            <p:nvPr/>
          </p:nvSpPr>
          <p:spPr bwMode="auto">
            <a:xfrm>
              <a:off x="5139441" y="1891959"/>
              <a:ext cx="305449" cy="2043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4" name="AutoShape 111"/>
            <p:cNvSpPr/>
            <p:nvPr/>
          </p:nvSpPr>
          <p:spPr bwMode="auto">
            <a:xfrm>
              <a:off x="5087836" y="1841051"/>
              <a:ext cx="408660" cy="3828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5" name="AutoShape 112"/>
          <p:cNvSpPr/>
          <p:nvPr/>
        </p:nvSpPr>
        <p:spPr bwMode="auto">
          <a:xfrm>
            <a:off x="3623169" y="3257139"/>
            <a:ext cx="409324" cy="40752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6" name="组合 25"/>
          <p:cNvGrpSpPr/>
          <p:nvPr/>
        </p:nvGrpSpPr>
        <p:grpSpPr>
          <a:xfrm>
            <a:off x="5174625" y="3288649"/>
            <a:ext cx="280344" cy="408660"/>
            <a:chOff x="2528974" y="2863357"/>
            <a:chExt cx="246811" cy="359779"/>
          </a:xfrm>
          <a:solidFill>
            <a:schemeClr val="accent1"/>
          </a:solidFill>
        </p:grpSpPr>
        <p:sp>
          <p:nvSpPr>
            <p:cNvPr id="27"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8"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29" name="组合 28"/>
          <p:cNvGrpSpPr/>
          <p:nvPr/>
        </p:nvGrpSpPr>
        <p:grpSpPr>
          <a:xfrm>
            <a:off x="3614436" y="1828499"/>
            <a:ext cx="407963" cy="407963"/>
            <a:chOff x="2473104" y="2145028"/>
            <a:chExt cx="359165" cy="359165"/>
          </a:xfrm>
          <a:solidFill>
            <a:schemeClr val="accent1"/>
          </a:solidFill>
        </p:grpSpPr>
        <p:sp>
          <p:nvSpPr>
            <p:cNvPr id="30"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1"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 name="文本框 1">
            <a:extLst>
              <a:ext uri="{FF2B5EF4-FFF2-40B4-BE49-F238E27FC236}">
                <a16:creationId xmlns:a16="http://schemas.microsoft.com/office/drawing/2014/main" id="{83B274F9-E834-4A96-A544-12C8BD2450F7}"/>
              </a:ext>
            </a:extLst>
          </p:cNvPr>
          <p:cNvSpPr txBox="1"/>
          <p:nvPr/>
        </p:nvSpPr>
        <p:spPr>
          <a:xfrm>
            <a:off x="3180266" y="212251"/>
            <a:ext cx="2783467" cy="400110"/>
          </a:xfrm>
          <a:prstGeom prst="rect">
            <a:avLst/>
          </a:prstGeom>
          <a:noFill/>
        </p:spPr>
        <p:txBody>
          <a:bodyPr wrap="square" rtlCol="0">
            <a:spAutoFit/>
          </a:bodyPr>
          <a:lstStyle/>
          <a:p>
            <a:pPr algn="ctr"/>
            <a:r>
              <a:rPr lang="zh-CN" altLang="en-US" sz="20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可行性分析</a:t>
            </a:r>
          </a:p>
        </p:txBody>
      </p:sp>
    </p:spTree>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pic>
        <p:nvPicPr>
          <p:cNvPr id="79" name="图片 78"/>
          <p:cNvPicPr>
            <a:picLocks noChangeAspect="1"/>
          </p:cNvPicPr>
          <p:nvPr/>
        </p:nvPicPr>
        <p:blipFill rotWithShape="1">
          <a:blip r:embed="rId3" cstate="print">
            <a:extLst>
              <a:ext uri="{28A0092B-C50C-407E-A947-70E740481C1C}">
                <a14:useLocalDpi xmlns:a14="http://schemas.microsoft.com/office/drawing/2010/main" val="0"/>
              </a:ext>
            </a:extLst>
          </a:blip>
          <a:srcRect t="17209" r="3620" b="36551"/>
          <a:stretch>
            <a:fillRect/>
          </a:stretch>
        </p:blipFill>
        <p:spPr>
          <a:xfrm>
            <a:off x="0" y="0"/>
            <a:ext cx="9144000" cy="2543348"/>
          </a:xfrm>
          <a:prstGeom prst="rect">
            <a:avLst/>
          </a:prstGeom>
        </p:spPr>
      </p:pic>
      <p:sp>
        <p:nvSpPr>
          <p:cNvPr id="8" name="矩形 7"/>
          <p:cNvSpPr/>
          <p:nvPr/>
        </p:nvSpPr>
        <p:spPr>
          <a:xfrm>
            <a:off x="0" y="1"/>
            <a:ext cx="9144000" cy="2543348"/>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bwMode="auto">
          <a:xfrm>
            <a:off x="90232" y="205901"/>
            <a:ext cx="2723823" cy="369332"/>
          </a:xfrm>
          <a:prstGeom prst="rect">
            <a:avLst/>
          </a:prstGeom>
          <a:noFill/>
        </p:spPr>
        <p:txBody>
          <a:bodyPr wrap="none">
            <a:spAutoFit/>
          </a:bodyPr>
          <a:lstStyle/>
          <a:p>
            <a:pPr>
              <a:defRPr/>
            </a:pPr>
            <a:r>
              <a:rPr lang="zh-CN" altLang="en-US" sz="18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第二部分：系统需求分析</a:t>
            </a:r>
          </a:p>
        </p:txBody>
      </p:sp>
      <p:sp>
        <p:nvSpPr>
          <p:cNvPr id="5" name="矩形 4"/>
          <p:cNvSpPr/>
          <p:nvPr/>
        </p:nvSpPr>
        <p:spPr>
          <a:xfrm>
            <a:off x="90232" y="575233"/>
            <a:ext cx="1786066" cy="338554"/>
          </a:xfrm>
          <a:prstGeom prst="rect">
            <a:avLst/>
          </a:prstGeom>
        </p:spPr>
        <p:txBody>
          <a:bodyPr wrap="none">
            <a:spAutoFit/>
          </a:bodyPr>
          <a:lstStyle/>
          <a:p>
            <a:pPr fontAlgn="base">
              <a:spcBef>
                <a:spcPct val="0"/>
              </a:spcBef>
              <a:spcAft>
                <a:spcPct val="0"/>
              </a:spcAft>
              <a:defRPr/>
            </a:pPr>
            <a:r>
              <a:rPr lang="en-US" altLang="zh-CN" sz="800">
                <a:solidFill>
                  <a:schemeClr val="bg1"/>
                </a:solidFill>
                <a:latin typeface="Arial" panose="020B0604020202020204"/>
                <a:ea typeface="方正兰亭黑_GBK"/>
              </a:rPr>
              <a:t>DEMAND ANALYSIS OF SYSTEM</a:t>
            </a:r>
          </a:p>
          <a:p>
            <a:pPr lvl="0" fontAlgn="base">
              <a:spcBef>
                <a:spcPct val="0"/>
              </a:spcBef>
              <a:spcAft>
                <a:spcPct val="0"/>
              </a:spcAft>
              <a:defRPr/>
            </a:pPr>
            <a:endParaRPr lang="en-US" altLang="zh-CN" sz="800">
              <a:solidFill>
                <a:schemeClr val="bg1"/>
              </a:solidFill>
              <a:ea typeface="方正兰亭黑_GBK"/>
            </a:endParaRPr>
          </a:p>
        </p:txBody>
      </p:sp>
      <p:cxnSp>
        <p:nvCxnSpPr>
          <p:cNvPr id="7" name="直接连接符 6"/>
          <p:cNvCxnSpPr/>
          <p:nvPr/>
        </p:nvCxnSpPr>
        <p:spPr>
          <a:xfrm>
            <a:off x="194041" y="811697"/>
            <a:ext cx="25790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id="{4247CE68-9975-466D-958C-381273F871F8}"/>
              </a:ext>
            </a:extLst>
          </p:cNvPr>
          <p:cNvGrpSpPr/>
          <p:nvPr/>
        </p:nvGrpSpPr>
        <p:grpSpPr>
          <a:xfrm>
            <a:off x="196597" y="1943489"/>
            <a:ext cx="2069970" cy="1916882"/>
            <a:chOff x="0" y="2254639"/>
            <a:chExt cx="2069970" cy="1916882"/>
          </a:xfrm>
        </p:grpSpPr>
        <p:sp>
          <p:nvSpPr>
            <p:cNvPr id="9" name="椭圆 8"/>
            <p:cNvSpPr/>
            <p:nvPr/>
          </p:nvSpPr>
          <p:spPr>
            <a:xfrm>
              <a:off x="451945" y="2254639"/>
              <a:ext cx="1172056" cy="1172056"/>
            </a:xfrm>
            <a:prstGeom prst="ellipse">
              <a:avLst/>
            </a:prstGeom>
            <a:solidFill>
              <a:srgbClr val="EEF2F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bwMode="auto">
            <a:xfrm>
              <a:off x="737467" y="3493025"/>
              <a:ext cx="595036" cy="338554"/>
            </a:xfrm>
            <a:prstGeom prst="rect">
              <a:avLst/>
            </a:prstGeom>
            <a:noFill/>
          </p:spPr>
          <p:txBody>
            <a:bodyPr wrap="none">
              <a:spAutoFit/>
            </a:bodyPr>
            <a:lstStyle/>
            <a:p>
              <a:pPr algn="ct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角色</a:t>
              </a:r>
            </a:p>
          </p:txBody>
        </p:sp>
        <p:sp>
          <p:nvSpPr>
            <p:cNvPr id="68" name="矩形 67"/>
            <p:cNvSpPr/>
            <p:nvPr/>
          </p:nvSpPr>
          <p:spPr>
            <a:xfrm>
              <a:off x="0" y="3872721"/>
              <a:ext cx="2069970" cy="298800"/>
            </a:xfrm>
            <a:prstGeom prst="rect">
              <a:avLst/>
            </a:prstGeom>
          </p:spPr>
          <p:txBody>
            <a:bodyPr wrap="square">
              <a:spAutoFit/>
            </a:bodyPr>
            <a:lstStyle/>
            <a:p>
              <a:pPr algn="ctr">
                <a:lnSpc>
                  <a:spcPct val="150000"/>
                </a:lnSpc>
              </a:pPr>
              <a:r>
                <a:rPr lang="zh-CN" altLang="zh-CN" sz="1000">
                  <a:solidFill>
                    <a:schemeClr val="tx1">
                      <a:lumMod val="85000"/>
                      <a:lumOff val="15000"/>
                    </a:schemeClr>
                  </a:solidFill>
                </a:rPr>
                <a:t>需要管理员和教师两种角色</a:t>
              </a:r>
              <a:endParaRPr lang="en-US" altLang="zh-CN" sz="1000">
                <a:solidFill>
                  <a:schemeClr val="tx1">
                    <a:lumMod val="85000"/>
                    <a:lumOff val="15000"/>
                  </a:schemeClr>
                </a:solidFill>
              </a:endParaRPr>
            </a:p>
          </p:txBody>
        </p:sp>
        <p:cxnSp>
          <p:nvCxnSpPr>
            <p:cNvPr id="69" name="直接连接符 68"/>
            <p:cNvCxnSpPr/>
            <p:nvPr/>
          </p:nvCxnSpPr>
          <p:spPr>
            <a:xfrm>
              <a:off x="943819" y="3858474"/>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1" name="文本框 30">
            <a:extLst>
              <a:ext uri="{FF2B5EF4-FFF2-40B4-BE49-F238E27FC236}">
                <a16:creationId xmlns:a16="http://schemas.microsoft.com/office/drawing/2014/main" id="{56490D5D-7BF4-45FB-87C1-390F284C5CE7}"/>
              </a:ext>
            </a:extLst>
          </p:cNvPr>
          <p:cNvSpPr txBox="1"/>
          <p:nvPr/>
        </p:nvSpPr>
        <p:spPr>
          <a:xfrm>
            <a:off x="3180266" y="212251"/>
            <a:ext cx="2783467" cy="400110"/>
          </a:xfrm>
          <a:prstGeom prst="rect">
            <a:avLst/>
          </a:prstGeom>
          <a:noFill/>
        </p:spPr>
        <p:txBody>
          <a:bodyPr wrap="square" rtlCol="0">
            <a:spAutoFit/>
          </a:bodyPr>
          <a:lstStyle/>
          <a:p>
            <a:pPr algn="ctr"/>
            <a:r>
              <a:rPr lang="zh-CN" altLang="en-US" sz="20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功能需求</a:t>
            </a:r>
          </a:p>
        </p:txBody>
      </p:sp>
      <p:grpSp>
        <p:nvGrpSpPr>
          <p:cNvPr id="33" name="组合 32">
            <a:extLst>
              <a:ext uri="{FF2B5EF4-FFF2-40B4-BE49-F238E27FC236}">
                <a16:creationId xmlns:a16="http://schemas.microsoft.com/office/drawing/2014/main" id="{C920D64C-E7B8-481E-AA63-AD28BCC44E2B}"/>
              </a:ext>
            </a:extLst>
          </p:cNvPr>
          <p:cNvGrpSpPr/>
          <p:nvPr/>
        </p:nvGrpSpPr>
        <p:grpSpPr>
          <a:xfrm>
            <a:off x="3537014" y="1934609"/>
            <a:ext cx="2069970" cy="2147714"/>
            <a:chOff x="0" y="2254639"/>
            <a:chExt cx="2069970" cy="2147714"/>
          </a:xfrm>
        </p:grpSpPr>
        <p:sp>
          <p:nvSpPr>
            <p:cNvPr id="34" name="椭圆 33">
              <a:extLst>
                <a:ext uri="{FF2B5EF4-FFF2-40B4-BE49-F238E27FC236}">
                  <a16:creationId xmlns:a16="http://schemas.microsoft.com/office/drawing/2014/main" id="{12DEE8F7-CF78-44C9-AA7C-37581A2484A4}"/>
                </a:ext>
              </a:extLst>
            </p:cNvPr>
            <p:cNvSpPr/>
            <p:nvPr/>
          </p:nvSpPr>
          <p:spPr>
            <a:xfrm>
              <a:off x="451945" y="2254639"/>
              <a:ext cx="1172056" cy="1172056"/>
            </a:xfrm>
            <a:prstGeom prst="ellipse">
              <a:avLst/>
            </a:prstGeom>
            <a:solidFill>
              <a:srgbClr val="EEF2F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CAF7D56C-BFA0-4B60-B3F5-032C299E3055}"/>
                </a:ext>
              </a:extLst>
            </p:cNvPr>
            <p:cNvSpPr/>
            <p:nvPr/>
          </p:nvSpPr>
          <p:spPr bwMode="auto">
            <a:xfrm>
              <a:off x="737467" y="3493025"/>
              <a:ext cx="595036" cy="338554"/>
            </a:xfrm>
            <a:prstGeom prst="rect">
              <a:avLst/>
            </a:prstGeom>
            <a:noFill/>
          </p:spPr>
          <p:txBody>
            <a:bodyPr wrap="none">
              <a:spAutoFit/>
            </a:bodyPr>
            <a:lstStyle/>
            <a:p>
              <a:pPr algn="ct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题库</a:t>
              </a:r>
            </a:p>
          </p:txBody>
        </p:sp>
        <p:sp>
          <p:nvSpPr>
            <p:cNvPr id="36" name="矩形 35">
              <a:extLst>
                <a:ext uri="{FF2B5EF4-FFF2-40B4-BE49-F238E27FC236}">
                  <a16:creationId xmlns:a16="http://schemas.microsoft.com/office/drawing/2014/main" id="{BC361EE0-21EB-4C47-9363-FFAA0A07B4CF}"/>
                </a:ext>
              </a:extLst>
            </p:cNvPr>
            <p:cNvSpPr/>
            <p:nvPr/>
          </p:nvSpPr>
          <p:spPr>
            <a:xfrm>
              <a:off x="0" y="3872721"/>
              <a:ext cx="2069970" cy="529632"/>
            </a:xfrm>
            <a:prstGeom prst="rect">
              <a:avLst/>
            </a:prstGeom>
          </p:spPr>
          <p:txBody>
            <a:bodyPr wrap="square">
              <a:spAutoFit/>
            </a:bodyPr>
            <a:lstStyle/>
            <a:p>
              <a:pPr algn="ctr">
                <a:lnSpc>
                  <a:spcPct val="150000"/>
                </a:lnSpc>
              </a:pPr>
              <a:r>
                <a:rPr lang="zh-CN" altLang="zh-CN" sz="1000">
                  <a:solidFill>
                    <a:schemeClr val="tx1">
                      <a:lumMod val="85000"/>
                      <a:lumOff val="15000"/>
                    </a:schemeClr>
                  </a:solidFill>
                </a:rPr>
                <a:t>要有一个题库能够对试题进行</a:t>
              </a:r>
              <a:r>
                <a:rPr lang="zh-CN" altLang="en-US" sz="1000">
                  <a:solidFill>
                    <a:schemeClr val="tx1">
                      <a:lumMod val="85000"/>
                      <a:lumOff val="15000"/>
                    </a:schemeClr>
                  </a:solidFill>
                </a:rPr>
                <a:t>增删改查等</a:t>
              </a:r>
              <a:r>
                <a:rPr lang="zh-CN" altLang="zh-CN" sz="1000">
                  <a:solidFill>
                    <a:schemeClr val="tx1">
                      <a:lumMod val="85000"/>
                      <a:lumOff val="15000"/>
                    </a:schemeClr>
                  </a:solidFill>
                </a:rPr>
                <a:t>操作</a:t>
              </a:r>
              <a:endParaRPr lang="en-US" altLang="zh-CN" sz="1000">
                <a:solidFill>
                  <a:schemeClr val="tx1">
                    <a:lumMod val="85000"/>
                    <a:lumOff val="15000"/>
                  </a:schemeClr>
                </a:solidFill>
              </a:endParaRPr>
            </a:p>
          </p:txBody>
        </p:sp>
        <p:cxnSp>
          <p:nvCxnSpPr>
            <p:cNvPr id="37" name="直接连接符 36">
              <a:extLst>
                <a:ext uri="{FF2B5EF4-FFF2-40B4-BE49-F238E27FC236}">
                  <a16:creationId xmlns:a16="http://schemas.microsoft.com/office/drawing/2014/main" id="{42E0FD1A-2881-4A63-B77C-87E36EAC5443}"/>
                </a:ext>
              </a:extLst>
            </p:cNvPr>
            <p:cNvCxnSpPr/>
            <p:nvPr/>
          </p:nvCxnSpPr>
          <p:spPr>
            <a:xfrm>
              <a:off x="943819" y="3858474"/>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9" name="组合 38">
            <a:extLst>
              <a:ext uri="{FF2B5EF4-FFF2-40B4-BE49-F238E27FC236}">
                <a16:creationId xmlns:a16="http://schemas.microsoft.com/office/drawing/2014/main" id="{04590585-A80D-48A2-B54F-0F95BB05B877}"/>
              </a:ext>
            </a:extLst>
          </p:cNvPr>
          <p:cNvGrpSpPr/>
          <p:nvPr/>
        </p:nvGrpSpPr>
        <p:grpSpPr>
          <a:xfrm>
            <a:off x="6877431" y="1943489"/>
            <a:ext cx="2069970" cy="2147714"/>
            <a:chOff x="0" y="2254639"/>
            <a:chExt cx="2069970" cy="2147714"/>
          </a:xfrm>
        </p:grpSpPr>
        <p:sp>
          <p:nvSpPr>
            <p:cNvPr id="40" name="椭圆 39">
              <a:extLst>
                <a:ext uri="{FF2B5EF4-FFF2-40B4-BE49-F238E27FC236}">
                  <a16:creationId xmlns:a16="http://schemas.microsoft.com/office/drawing/2014/main" id="{C4FEFE59-BE17-4628-BABD-FB15C9502494}"/>
                </a:ext>
              </a:extLst>
            </p:cNvPr>
            <p:cNvSpPr/>
            <p:nvPr/>
          </p:nvSpPr>
          <p:spPr>
            <a:xfrm>
              <a:off x="451945" y="2254639"/>
              <a:ext cx="1172056" cy="1172056"/>
            </a:xfrm>
            <a:prstGeom prst="ellipse">
              <a:avLst/>
            </a:prstGeom>
            <a:solidFill>
              <a:srgbClr val="EEF2F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3A4AB797-57EB-4FB8-ADAD-7C3AF6620DDF}"/>
                </a:ext>
              </a:extLst>
            </p:cNvPr>
            <p:cNvSpPr/>
            <p:nvPr/>
          </p:nvSpPr>
          <p:spPr bwMode="auto">
            <a:xfrm>
              <a:off x="737468" y="3493025"/>
              <a:ext cx="595035" cy="338554"/>
            </a:xfrm>
            <a:prstGeom prst="rect">
              <a:avLst/>
            </a:prstGeom>
            <a:noFill/>
          </p:spPr>
          <p:txBody>
            <a:bodyPr wrap="none">
              <a:spAutoFit/>
            </a:bodyPr>
            <a:lstStyle/>
            <a:p>
              <a:pPr algn="ct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组卷</a:t>
              </a:r>
            </a:p>
          </p:txBody>
        </p:sp>
        <p:sp>
          <p:nvSpPr>
            <p:cNvPr id="42" name="矩形 41">
              <a:extLst>
                <a:ext uri="{FF2B5EF4-FFF2-40B4-BE49-F238E27FC236}">
                  <a16:creationId xmlns:a16="http://schemas.microsoft.com/office/drawing/2014/main" id="{88422F3A-2A1F-4B8E-AF01-DD8BFDDD4DBC}"/>
                </a:ext>
              </a:extLst>
            </p:cNvPr>
            <p:cNvSpPr/>
            <p:nvPr/>
          </p:nvSpPr>
          <p:spPr>
            <a:xfrm>
              <a:off x="0" y="3872721"/>
              <a:ext cx="2069970" cy="529632"/>
            </a:xfrm>
            <a:prstGeom prst="rect">
              <a:avLst/>
            </a:prstGeom>
          </p:spPr>
          <p:txBody>
            <a:bodyPr wrap="square">
              <a:spAutoFit/>
            </a:bodyPr>
            <a:lstStyle/>
            <a:p>
              <a:pPr algn="ctr">
                <a:lnSpc>
                  <a:spcPct val="150000"/>
                </a:lnSpc>
              </a:pPr>
              <a:r>
                <a:rPr lang="zh-CN" altLang="en-US" sz="1000">
                  <a:solidFill>
                    <a:schemeClr val="tx1">
                      <a:lumMod val="85000"/>
                      <a:lumOff val="15000"/>
                    </a:schemeClr>
                  </a:solidFill>
                </a:rPr>
                <a:t>组卷方面要包括手动组卷和自动组卷</a:t>
              </a:r>
              <a:endParaRPr lang="en-US" altLang="zh-CN" sz="1000">
                <a:solidFill>
                  <a:schemeClr val="tx1">
                    <a:lumMod val="85000"/>
                    <a:lumOff val="15000"/>
                  </a:schemeClr>
                </a:solidFill>
              </a:endParaRPr>
            </a:p>
          </p:txBody>
        </p:sp>
        <p:cxnSp>
          <p:nvCxnSpPr>
            <p:cNvPr id="43" name="直接连接符 42">
              <a:extLst>
                <a:ext uri="{FF2B5EF4-FFF2-40B4-BE49-F238E27FC236}">
                  <a16:creationId xmlns:a16="http://schemas.microsoft.com/office/drawing/2014/main" id="{F675B51A-C784-4423-9656-EC8A10BD66F9}"/>
                </a:ext>
              </a:extLst>
            </p:cNvPr>
            <p:cNvCxnSpPr/>
            <p:nvPr/>
          </p:nvCxnSpPr>
          <p:spPr>
            <a:xfrm>
              <a:off x="943819" y="3858474"/>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5" name="Freeform 884">
            <a:extLst>
              <a:ext uri="{FF2B5EF4-FFF2-40B4-BE49-F238E27FC236}">
                <a16:creationId xmlns:a16="http://schemas.microsoft.com/office/drawing/2014/main" id="{1302467F-665D-42A7-923F-4848036DAAC1}"/>
              </a:ext>
            </a:extLst>
          </p:cNvPr>
          <p:cNvSpPr>
            <a:spLocks noEditPoints="1"/>
          </p:cNvSpPr>
          <p:nvPr/>
        </p:nvSpPr>
        <p:spPr bwMode="auto">
          <a:xfrm>
            <a:off x="4261384" y="2281299"/>
            <a:ext cx="608133" cy="496435"/>
          </a:xfrm>
          <a:custGeom>
            <a:avLst/>
            <a:gdLst>
              <a:gd name="T0" fmla="*/ 114 w 207"/>
              <a:gd name="T1" fmla="*/ 136 h 169"/>
              <a:gd name="T2" fmla="*/ 118 w 207"/>
              <a:gd name="T3" fmla="*/ 136 h 169"/>
              <a:gd name="T4" fmla="*/ 203 w 207"/>
              <a:gd name="T5" fmla="*/ 91 h 169"/>
              <a:gd name="T6" fmla="*/ 206 w 207"/>
              <a:gd name="T7" fmla="*/ 83 h 169"/>
              <a:gd name="T8" fmla="*/ 198 w 207"/>
              <a:gd name="T9" fmla="*/ 80 h 169"/>
              <a:gd name="T10" fmla="*/ 115 w 207"/>
              <a:gd name="T11" fmla="*/ 124 h 169"/>
              <a:gd name="T12" fmla="*/ 22 w 207"/>
              <a:gd name="T13" fmla="*/ 105 h 169"/>
              <a:gd name="T14" fmla="*/ 15 w 207"/>
              <a:gd name="T15" fmla="*/ 93 h 169"/>
              <a:gd name="T16" fmla="*/ 27 w 207"/>
              <a:gd name="T17" fmla="*/ 85 h 169"/>
              <a:gd name="T18" fmla="*/ 116 w 207"/>
              <a:gd name="T19" fmla="*/ 104 h 169"/>
              <a:gd name="T20" fmla="*/ 118 w 207"/>
              <a:gd name="T21" fmla="*/ 103 h 169"/>
              <a:gd name="T22" fmla="*/ 203 w 207"/>
              <a:gd name="T23" fmla="*/ 58 h 169"/>
              <a:gd name="T24" fmla="*/ 206 w 207"/>
              <a:gd name="T25" fmla="*/ 50 h 169"/>
              <a:gd name="T26" fmla="*/ 198 w 207"/>
              <a:gd name="T27" fmla="*/ 48 h 169"/>
              <a:gd name="T28" fmla="*/ 114 w 207"/>
              <a:gd name="T29" fmla="*/ 92 h 169"/>
              <a:gd name="T30" fmla="*/ 22 w 207"/>
              <a:gd name="T31" fmla="*/ 72 h 169"/>
              <a:gd name="T32" fmla="*/ 15 w 207"/>
              <a:gd name="T33" fmla="*/ 60 h 169"/>
              <a:gd name="T34" fmla="*/ 27 w 207"/>
              <a:gd name="T35" fmla="*/ 52 h 169"/>
              <a:gd name="T36" fmla="*/ 110 w 207"/>
              <a:gd name="T37" fmla="*/ 70 h 169"/>
              <a:gd name="T38" fmla="*/ 113 w 207"/>
              <a:gd name="T39" fmla="*/ 69 h 169"/>
              <a:gd name="T40" fmla="*/ 198 w 207"/>
              <a:gd name="T41" fmla="*/ 25 h 169"/>
              <a:gd name="T42" fmla="*/ 197 w 207"/>
              <a:gd name="T43" fmla="*/ 17 h 169"/>
              <a:gd name="T44" fmla="*/ 114 w 207"/>
              <a:gd name="T45" fmla="*/ 1 h 169"/>
              <a:gd name="T46" fmla="*/ 92 w 207"/>
              <a:gd name="T47" fmla="*/ 4 h 169"/>
              <a:gd name="T48" fmla="*/ 16 w 207"/>
              <a:gd name="T49" fmla="*/ 42 h 169"/>
              <a:gd name="T50" fmla="*/ 13 w 207"/>
              <a:gd name="T51" fmla="*/ 44 h 169"/>
              <a:gd name="T52" fmla="*/ 3 w 207"/>
              <a:gd name="T53" fmla="*/ 58 h 169"/>
              <a:gd name="T54" fmla="*/ 10 w 207"/>
              <a:gd name="T55" fmla="*/ 78 h 169"/>
              <a:gd name="T56" fmla="*/ 3 w 207"/>
              <a:gd name="T57" fmla="*/ 90 h 169"/>
              <a:gd name="T58" fmla="*/ 10 w 207"/>
              <a:gd name="T59" fmla="*/ 111 h 169"/>
              <a:gd name="T60" fmla="*/ 3 w 207"/>
              <a:gd name="T61" fmla="*/ 123 h 169"/>
              <a:gd name="T62" fmla="*/ 20 w 207"/>
              <a:gd name="T63" fmla="*/ 149 h 169"/>
              <a:gd name="T64" fmla="*/ 115 w 207"/>
              <a:gd name="T65" fmla="*/ 169 h 169"/>
              <a:gd name="T66" fmla="*/ 118 w 207"/>
              <a:gd name="T67" fmla="*/ 168 h 169"/>
              <a:gd name="T68" fmla="*/ 203 w 207"/>
              <a:gd name="T69" fmla="*/ 123 h 169"/>
              <a:gd name="T70" fmla="*/ 206 w 207"/>
              <a:gd name="T71" fmla="*/ 115 h 169"/>
              <a:gd name="T72" fmla="*/ 198 w 207"/>
              <a:gd name="T73" fmla="*/ 113 h 169"/>
              <a:gd name="T74" fmla="*/ 114 w 207"/>
              <a:gd name="T75" fmla="*/ 157 h 169"/>
              <a:gd name="T76" fmla="*/ 22 w 207"/>
              <a:gd name="T77" fmla="*/ 137 h 169"/>
              <a:gd name="T78" fmla="*/ 15 w 207"/>
              <a:gd name="T79" fmla="*/ 125 h 169"/>
              <a:gd name="T80" fmla="*/ 27 w 207"/>
              <a:gd name="T81" fmla="*/ 117 h 169"/>
              <a:gd name="T82" fmla="*/ 114 w 207"/>
              <a:gd name="T83" fmla="*/ 136 h 169"/>
              <a:gd name="T84" fmla="*/ 109 w 207"/>
              <a:gd name="T85" fmla="*/ 21 h 169"/>
              <a:gd name="T86" fmla="*/ 149 w 207"/>
              <a:gd name="T87" fmla="*/ 29 h 169"/>
              <a:gd name="T88" fmla="*/ 131 w 207"/>
              <a:gd name="T89" fmla="*/ 37 h 169"/>
              <a:gd name="T90" fmla="*/ 92 w 207"/>
              <a:gd name="T91" fmla="*/ 29 h 169"/>
              <a:gd name="T92" fmla="*/ 109 w 207"/>
              <a:gd name="T93" fmla="*/ 2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 h="169">
                <a:moveTo>
                  <a:pt x="114" y="136"/>
                </a:moveTo>
                <a:cubicBezTo>
                  <a:pt x="116" y="136"/>
                  <a:pt x="117" y="136"/>
                  <a:pt x="118" y="136"/>
                </a:cubicBezTo>
                <a:cubicBezTo>
                  <a:pt x="203" y="91"/>
                  <a:pt x="203" y="91"/>
                  <a:pt x="203" y="91"/>
                </a:cubicBezTo>
                <a:cubicBezTo>
                  <a:pt x="206" y="89"/>
                  <a:pt x="207" y="86"/>
                  <a:pt x="206" y="83"/>
                </a:cubicBezTo>
                <a:cubicBezTo>
                  <a:pt x="204" y="80"/>
                  <a:pt x="201" y="79"/>
                  <a:pt x="198" y="80"/>
                </a:cubicBezTo>
                <a:cubicBezTo>
                  <a:pt x="115" y="124"/>
                  <a:pt x="115" y="124"/>
                  <a:pt x="115" y="124"/>
                </a:cubicBezTo>
                <a:cubicBezTo>
                  <a:pt x="22" y="105"/>
                  <a:pt x="22" y="105"/>
                  <a:pt x="22" y="105"/>
                </a:cubicBezTo>
                <a:cubicBezTo>
                  <a:pt x="17" y="103"/>
                  <a:pt x="13" y="98"/>
                  <a:pt x="15" y="93"/>
                </a:cubicBezTo>
                <a:cubicBezTo>
                  <a:pt x="16" y="87"/>
                  <a:pt x="21" y="84"/>
                  <a:pt x="27" y="85"/>
                </a:cubicBezTo>
                <a:cubicBezTo>
                  <a:pt x="27" y="85"/>
                  <a:pt x="115" y="104"/>
                  <a:pt x="116" y="104"/>
                </a:cubicBezTo>
                <a:cubicBezTo>
                  <a:pt x="116" y="104"/>
                  <a:pt x="117" y="104"/>
                  <a:pt x="118" y="103"/>
                </a:cubicBezTo>
                <a:cubicBezTo>
                  <a:pt x="203" y="58"/>
                  <a:pt x="203" y="58"/>
                  <a:pt x="203" y="58"/>
                </a:cubicBezTo>
                <a:cubicBezTo>
                  <a:pt x="206" y="57"/>
                  <a:pt x="207" y="53"/>
                  <a:pt x="206" y="50"/>
                </a:cubicBezTo>
                <a:cubicBezTo>
                  <a:pt x="204" y="48"/>
                  <a:pt x="201" y="46"/>
                  <a:pt x="198" y="48"/>
                </a:cubicBezTo>
                <a:cubicBezTo>
                  <a:pt x="114" y="92"/>
                  <a:pt x="114" y="92"/>
                  <a:pt x="114" y="92"/>
                </a:cubicBezTo>
                <a:cubicBezTo>
                  <a:pt x="22" y="72"/>
                  <a:pt x="22" y="72"/>
                  <a:pt x="22" y="72"/>
                </a:cubicBezTo>
                <a:cubicBezTo>
                  <a:pt x="17" y="71"/>
                  <a:pt x="13" y="66"/>
                  <a:pt x="15" y="60"/>
                </a:cubicBezTo>
                <a:cubicBezTo>
                  <a:pt x="16" y="55"/>
                  <a:pt x="21" y="51"/>
                  <a:pt x="27" y="52"/>
                </a:cubicBezTo>
                <a:cubicBezTo>
                  <a:pt x="27" y="52"/>
                  <a:pt x="110" y="70"/>
                  <a:pt x="110" y="70"/>
                </a:cubicBezTo>
                <a:cubicBezTo>
                  <a:pt x="111" y="70"/>
                  <a:pt x="112" y="70"/>
                  <a:pt x="113" y="69"/>
                </a:cubicBezTo>
                <a:cubicBezTo>
                  <a:pt x="113" y="69"/>
                  <a:pt x="198" y="25"/>
                  <a:pt x="198" y="25"/>
                </a:cubicBezTo>
                <a:cubicBezTo>
                  <a:pt x="204" y="22"/>
                  <a:pt x="203" y="19"/>
                  <a:pt x="197" y="17"/>
                </a:cubicBezTo>
                <a:cubicBezTo>
                  <a:pt x="114" y="1"/>
                  <a:pt x="114" y="1"/>
                  <a:pt x="114" y="1"/>
                </a:cubicBezTo>
                <a:cubicBezTo>
                  <a:pt x="108" y="0"/>
                  <a:pt x="98" y="1"/>
                  <a:pt x="92" y="4"/>
                </a:cubicBezTo>
                <a:cubicBezTo>
                  <a:pt x="16" y="42"/>
                  <a:pt x="16" y="42"/>
                  <a:pt x="16" y="42"/>
                </a:cubicBezTo>
                <a:cubicBezTo>
                  <a:pt x="14" y="42"/>
                  <a:pt x="14" y="43"/>
                  <a:pt x="13" y="44"/>
                </a:cubicBezTo>
                <a:cubicBezTo>
                  <a:pt x="8" y="47"/>
                  <a:pt x="4" y="52"/>
                  <a:pt x="3" y="58"/>
                </a:cubicBezTo>
                <a:cubicBezTo>
                  <a:pt x="1" y="66"/>
                  <a:pt x="4" y="73"/>
                  <a:pt x="10" y="78"/>
                </a:cubicBezTo>
                <a:cubicBezTo>
                  <a:pt x="6" y="81"/>
                  <a:pt x="4" y="85"/>
                  <a:pt x="3" y="90"/>
                </a:cubicBezTo>
                <a:cubicBezTo>
                  <a:pt x="1" y="98"/>
                  <a:pt x="4" y="106"/>
                  <a:pt x="10" y="111"/>
                </a:cubicBezTo>
                <a:cubicBezTo>
                  <a:pt x="6" y="114"/>
                  <a:pt x="4" y="118"/>
                  <a:pt x="3" y="123"/>
                </a:cubicBezTo>
                <a:cubicBezTo>
                  <a:pt x="0" y="134"/>
                  <a:pt x="8" y="146"/>
                  <a:pt x="20" y="149"/>
                </a:cubicBezTo>
                <a:cubicBezTo>
                  <a:pt x="20" y="149"/>
                  <a:pt x="114" y="169"/>
                  <a:pt x="115" y="169"/>
                </a:cubicBezTo>
                <a:cubicBezTo>
                  <a:pt x="116" y="169"/>
                  <a:pt x="117" y="169"/>
                  <a:pt x="118" y="168"/>
                </a:cubicBezTo>
                <a:cubicBezTo>
                  <a:pt x="203" y="123"/>
                  <a:pt x="203" y="123"/>
                  <a:pt x="203" y="123"/>
                </a:cubicBezTo>
                <a:cubicBezTo>
                  <a:pt x="206" y="122"/>
                  <a:pt x="207" y="118"/>
                  <a:pt x="206" y="115"/>
                </a:cubicBezTo>
                <a:cubicBezTo>
                  <a:pt x="204" y="113"/>
                  <a:pt x="201" y="111"/>
                  <a:pt x="198" y="113"/>
                </a:cubicBezTo>
                <a:cubicBezTo>
                  <a:pt x="114" y="157"/>
                  <a:pt x="114" y="157"/>
                  <a:pt x="114" y="157"/>
                </a:cubicBezTo>
                <a:cubicBezTo>
                  <a:pt x="22" y="137"/>
                  <a:pt x="22" y="137"/>
                  <a:pt x="22" y="137"/>
                </a:cubicBezTo>
                <a:cubicBezTo>
                  <a:pt x="17" y="136"/>
                  <a:pt x="13" y="131"/>
                  <a:pt x="15" y="125"/>
                </a:cubicBezTo>
                <a:cubicBezTo>
                  <a:pt x="16" y="120"/>
                  <a:pt x="21" y="116"/>
                  <a:pt x="27" y="117"/>
                </a:cubicBezTo>
                <a:cubicBezTo>
                  <a:pt x="27" y="117"/>
                  <a:pt x="114" y="136"/>
                  <a:pt x="114" y="136"/>
                </a:cubicBezTo>
                <a:close/>
                <a:moveTo>
                  <a:pt x="109" y="21"/>
                </a:moveTo>
                <a:cubicBezTo>
                  <a:pt x="149" y="29"/>
                  <a:pt x="149" y="29"/>
                  <a:pt x="149" y="29"/>
                </a:cubicBezTo>
                <a:cubicBezTo>
                  <a:pt x="131" y="37"/>
                  <a:pt x="131" y="37"/>
                  <a:pt x="131" y="37"/>
                </a:cubicBezTo>
                <a:cubicBezTo>
                  <a:pt x="92" y="29"/>
                  <a:pt x="92" y="29"/>
                  <a:pt x="92" y="29"/>
                </a:cubicBezTo>
                <a:lnTo>
                  <a:pt x="109" y="21"/>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6" name="Freeform 866">
            <a:extLst>
              <a:ext uri="{FF2B5EF4-FFF2-40B4-BE49-F238E27FC236}">
                <a16:creationId xmlns:a16="http://schemas.microsoft.com/office/drawing/2014/main" id="{293C45C0-6DBA-4FD3-A16D-C710941C0826}"/>
              </a:ext>
            </a:extLst>
          </p:cNvPr>
          <p:cNvSpPr>
            <a:spLocks noEditPoints="1"/>
          </p:cNvSpPr>
          <p:nvPr/>
        </p:nvSpPr>
        <p:spPr bwMode="auto">
          <a:xfrm>
            <a:off x="1042020" y="2223023"/>
            <a:ext cx="379124" cy="522474"/>
          </a:xfrm>
          <a:custGeom>
            <a:avLst/>
            <a:gdLst>
              <a:gd name="T0" fmla="*/ 45 w 207"/>
              <a:gd name="T1" fmla="*/ 73 h 286"/>
              <a:gd name="T2" fmla="*/ 118 w 207"/>
              <a:gd name="T3" fmla="*/ 11 h 286"/>
              <a:gd name="T4" fmla="*/ 165 w 207"/>
              <a:gd name="T5" fmla="*/ 74 h 286"/>
              <a:gd name="T6" fmla="*/ 202 w 207"/>
              <a:gd name="T7" fmla="*/ 127 h 286"/>
              <a:gd name="T8" fmla="*/ 175 w 207"/>
              <a:gd name="T9" fmla="*/ 145 h 286"/>
              <a:gd name="T10" fmla="*/ 164 w 207"/>
              <a:gd name="T11" fmla="*/ 87 h 286"/>
              <a:gd name="T12" fmla="*/ 124 w 207"/>
              <a:gd name="T13" fmla="*/ 142 h 286"/>
              <a:gd name="T14" fmla="*/ 78 w 207"/>
              <a:gd name="T15" fmla="*/ 137 h 286"/>
              <a:gd name="T16" fmla="*/ 44 w 207"/>
              <a:gd name="T17" fmla="*/ 88 h 286"/>
              <a:gd name="T18" fmla="*/ 34 w 207"/>
              <a:gd name="T19" fmla="*/ 145 h 286"/>
              <a:gd name="T20" fmla="*/ 8 w 207"/>
              <a:gd name="T21" fmla="*/ 130 h 286"/>
              <a:gd name="T22" fmla="*/ 45 w 207"/>
              <a:gd name="T23" fmla="*/ 73 h 286"/>
              <a:gd name="T24" fmla="*/ 85 w 207"/>
              <a:gd name="T25" fmla="*/ 86 h 286"/>
              <a:gd name="T26" fmla="*/ 81 w 207"/>
              <a:gd name="T27" fmla="*/ 66 h 286"/>
              <a:gd name="T28" fmla="*/ 63 w 207"/>
              <a:gd name="T29" fmla="*/ 90 h 286"/>
              <a:gd name="T30" fmla="*/ 91 w 207"/>
              <a:gd name="T31" fmla="*/ 134 h 286"/>
              <a:gd name="T32" fmla="*/ 120 w 207"/>
              <a:gd name="T33" fmla="*/ 133 h 286"/>
              <a:gd name="T34" fmla="*/ 148 w 207"/>
              <a:gd name="T35" fmla="*/ 81 h 286"/>
              <a:gd name="T36" fmla="*/ 103 w 207"/>
              <a:gd name="T37" fmla="*/ 80 h 286"/>
              <a:gd name="T38" fmla="*/ 104 w 207"/>
              <a:gd name="T39" fmla="*/ 61 h 286"/>
              <a:gd name="T40" fmla="*/ 85 w 207"/>
              <a:gd name="T41" fmla="*/ 86 h 286"/>
              <a:gd name="T42" fmla="*/ 31 w 207"/>
              <a:gd name="T43" fmla="*/ 183 h 286"/>
              <a:gd name="T44" fmla="*/ 70 w 207"/>
              <a:gd name="T45" fmla="*/ 155 h 286"/>
              <a:gd name="T46" fmla="*/ 67 w 207"/>
              <a:gd name="T47" fmla="*/ 206 h 286"/>
              <a:gd name="T48" fmla="*/ 105 w 207"/>
              <a:gd name="T49" fmla="*/ 183 h 286"/>
              <a:gd name="T50" fmla="*/ 144 w 207"/>
              <a:gd name="T51" fmla="*/ 206 h 286"/>
              <a:gd name="T52" fmla="*/ 140 w 207"/>
              <a:gd name="T53" fmla="*/ 156 h 286"/>
              <a:gd name="T54" fmla="*/ 179 w 207"/>
              <a:gd name="T55" fmla="*/ 181 h 286"/>
              <a:gd name="T56" fmla="*/ 197 w 207"/>
              <a:gd name="T57" fmla="*/ 286 h 286"/>
              <a:gd name="T58" fmla="*/ 14 w 207"/>
              <a:gd name="T59" fmla="*/ 286 h 286"/>
              <a:gd name="T60" fmla="*/ 31 w 207"/>
              <a:gd name="T61" fmla="*/ 183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7" h="286">
                <a:moveTo>
                  <a:pt x="45" y="73"/>
                </a:moveTo>
                <a:cubicBezTo>
                  <a:pt x="42" y="35"/>
                  <a:pt x="81" y="0"/>
                  <a:pt x="118" y="11"/>
                </a:cubicBezTo>
                <a:cubicBezTo>
                  <a:pt x="147" y="17"/>
                  <a:pt x="164" y="46"/>
                  <a:pt x="165" y="74"/>
                </a:cubicBezTo>
                <a:cubicBezTo>
                  <a:pt x="186" y="82"/>
                  <a:pt x="207" y="103"/>
                  <a:pt x="202" y="127"/>
                </a:cubicBezTo>
                <a:cubicBezTo>
                  <a:pt x="200" y="140"/>
                  <a:pt x="185" y="143"/>
                  <a:pt x="175" y="145"/>
                </a:cubicBezTo>
                <a:cubicBezTo>
                  <a:pt x="174" y="125"/>
                  <a:pt x="174" y="104"/>
                  <a:pt x="164" y="87"/>
                </a:cubicBezTo>
                <a:cubicBezTo>
                  <a:pt x="153" y="107"/>
                  <a:pt x="142" y="127"/>
                  <a:pt x="124" y="142"/>
                </a:cubicBezTo>
                <a:cubicBezTo>
                  <a:pt x="111" y="153"/>
                  <a:pt x="90" y="150"/>
                  <a:pt x="78" y="137"/>
                </a:cubicBezTo>
                <a:cubicBezTo>
                  <a:pt x="65" y="122"/>
                  <a:pt x="55" y="105"/>
                  <a:pt x="44" y="88"/>
                </a:cubicBezTo>
                <a:cubicBezTo>
                  <a:pt x="35" y="106"/>
                  <a:pt x="33" y="125"/>
                  <a:pt x="34" y="145"/>
                </a:cubicBezTo>
                <a:cubicBezTo>
                  <a:pt x="24" y="142"/>
                  <a:pt x="11" y="142"/>
                  <a:pt x="8" y="130"/>
                </a:cubicBezTo>
                <a:cubicBezTo>
                  <a:pt x="0" y="104"/>
                  <a:pt x="22" y="81"/>
                  <a:pt x="45" y="73"/>
                </a:cubicBezTo>
                <a:close/>
                <a:moveTo>
                  <a:pt x="85" y="86"/>
                </a:moveTo>
                <a:cubicBezTo>
                  <a:pt x="83" y="79"/>
                  <a:pt x="82" y="73"/>
                  <a:pt x="81" y="66"/>
                </a:cubicBezTo>
                <a:cubicBezTo>
                  <a:pt x="76" y="75"/>
                  <a:pt x="65" y="80"/>
                  <a:pt x="63" y="90"/>
                </a:cubicBezTo>
                <a:cubicBezTo>
                  <a:pt x="67" y="107"/>
                  <a:pt x="76" y="124"/>
                  <a:pt x="91" y="134"/>
                </a:cubicBezTo>
                <a:cubicBezTo>
                  <a:pt x="99" y="142"/>
                  <a:pt x="112" y="141"/>
                  <a:pt x="120" y="133"/>
                </a:cubicBezTo>
                <a:cubicBezTo>
                  <a:pt x="136" y="120"/>
                  <a:pt x="143" y="100"/>
                  <a:pt x="148" y="81"/>
                </a:cubicBezTo>
                <a:cubicBezTo>
                  <a:pt x="133" y="81"/>
                  <a:pt x="118" y="81"/>
                  <a:pt x="103" y="80"/>
                </a:cubicBezTo>
                <a:cubicBezTo>
                  <a:pt x="103" y="74"/>
                  <a:pt x="104" y="67"/>
                  <a:pt x="104" y="61"/>
                </a:cubicBezTo>
                <a:cubicBezTo>
                  <a:pt x="98" y="69"/>
                  <a:pt x="92" y="78"/>
                  <a:pt x="85" y="86"/>
                </a:cubicBezTo>
                <a:close/>
                <a:moveTo>
                  <a:pt x="31" y="183"/>
                </a:moveTo>
                <a:cubicBezTo>
                  <a:pt x="35" y="166"/>
                  <a:pt x="56" y="162"/>
                  <a:pt x="70" y="155"/>
                </a:cubicBezTo>
                <a:cubicBezTo>
                  <a:pt x="68" y="172"/>
                  <a:pt x="67" y="189"/>
                  <a:pt x="67" y="206"/>
                </a:cubicBezTo>
                <a:cubicBezTo>
                  <a:pt x="80" y="198"/>
                  <a:pt x="92" y="191"/>
                  <a:pt x="105" y="183"/>
                </a:cubicBezTo>
                <a:cubicBezTo>
                  <a:pt x="118" y="191"/>
                  <a:pt x="131" y="199"/>
                  <a:pt x="144" y="206"/>
                </a:cubicBezTo>
                <a:cubicBezTo>
                  <a:pt x="143" y="189"/>
                  <a:pt x="142" y="172"/>
                  <a:pt x="140" y="156"/>
                </a:cubicBezTo>
                <a:cubicBezTo>
                  <a:pt x="154" y="161"/>
                  <a:pt x="173" y="165"/>
                  <a:pt x="179" y="181"/>
                </a:cubicBezTo>
                <a:cubicBezTo>
                  <a:pt x="190" y="215"/>
                  <a:pt x="197" y="250"/>
                  <a:pt x="197" y="286"/>
                </a:cubicBezTo>
                <a:cubicBezTo>
                  <a:pt x="136" y="286"/>
                  <a:pt x="75" y="286"/>
                  <a:pt x="14" y="286"/>
                </a:cubicBezTo>
                <a:cubicBezTo>
                  <a:pt x="13" y="251"/>
                  <a:pt x="20" y="216"/>
                  <a:pt x="31" y="183"/>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7" name="Freeform 861">
            <a:extLst>
              <a:ext uri="{FF2B5EF4-FFF2-40B4-BE49-F238E27FC236}">
                <a16:creationId xmlns:a16="http://schemas.microsoft.com/office/drawing/2014/main" id="{B01C6456-BD81-47A2-8A06-3D33117FF1B8}"/>
              </a:ext>
            </a:extLst>
          </p:cNvPr>
          <p:cNvSpPr>
            <a:spLocks noEditPoints="1"/>
          </p:cNvSpPr>
          <p:nvPr/>
        </p:nvSpPr>
        <p:spPr bwMode="auto">
          <a:xfrm>
            <a:off x="7640299" y="2320591"/>
            <a:ext cx="539504" cy="445514"/>
          </a:xfrm>
          <a:custGeom>
            <a:avLst/>
            <a:gdLst>
              <a:gd name="T0" fmla="*/ 266 w 296"/>
              <a:gd name="T1" fmla="*/ 2 h 244"/>
              <a:gd name="T2" fmla="*/ 295 w 296"/>
              <a:gd name="T3" fmla="*/ 216 h 244"/>
              <a:gd name="T4" fmla="*/ 241 w 296"/>
              <a:gd name="T5" fmla="*/ 225 h 244"/>
              <a:gd name="T6" fmla="*/ 19 w 296"/>
              <a:gd name="T7" fmla="*/ 240 h 244"/>
              <a:gd name="T8" fmla="*/ 1 w 296"/>
              <a:gd name="T9" fmla="*/ 32 h 244"/>
              <a:gd name="T10" fmla="*/ 15 w 296"/>
              <a:gd name="T11" fmla="*/ 17 h 244"/>
              <a:gd name="T12" fmla="*/ 28 w 296"/>
              <a:gd name="T13" fmla="*/ 227 h 244"/>
              <a:gd name="T14" fmla="*/ 258 w 296"/>
              <a:gd name="T15" fmla="*/ 212 h 244"/>
              <a:gd name="T16" fmla="*/ 281 w 296"/>
              <a:gd name="T17" fmla="*/ 172 h 244"/>
              <a:gd name="T18" fmla="*/ 15 w 296"/>
              <a:gd name="T19" fmla="*/ 17 h 244"/>
              <a:gd name="T20" fmla="*/ 27 w 296"/>
              <a:gd name="T21" fmla="*/ 185 h 244"/>
              <a:gd name="T22" fmla="*/ 269 w 296"/>
              <a:gd name="T23" fmla="*/ 28 h 244"/>
              <a:gd name="T24" fmla="*/ 49 w 296"/>
              <a:gd name="T25" fmla="*/ 94 h 244"/>
              <a:gd name="T26" fmla="*/ 66 w 296"/>
              <a:gd name="T27" fmla="*/ 122 h 244"/>
              <a:gd name="T28" fmla="*/ 49 w 296"/>
              <a:gd name="T29" fmla="*/ 94 h 244"/>
              <a:gd name="T30" fmla="*/ 94 w 296"/>
              <a:gd name="T31" fmla="*/ 96 h 244"/>
              <a:gd name="T32" fmla="*/ 102 w 296"/>
              <a:gd name="T33" fmla="*/ 121 h 244"/>
              <a:gd name="T34" fmla="*/ 101 w 296"/>
              <a:gd name="T35" fmla="*/ 96 h 244"/>
              <a:gd name="T36" fmla="*/ 106 w 296"/>
              <a:gd name="T37" fmla="*/ 90 h 244"/>
              <a:gd name="T38" fmla="*/ 115 w 296"/>
              <a:gd name="T39" fmla="*/ 106 h 244"/>
              <a:gd name="T40" fmla="*/ 103 w 296"/>
              <a:gd name="T41" fmla="*/ 118 h 244"/>
              <a:gd name="T42" fmla="*/ 130 w 296"/>
              <a:gd name="T43" fmla="*/ 90 h 244"/>
              <a:gd name="T44" fmla="*/ 164 w 296"/>
              <a:gd name="T45" fmla="*/ 89 h 244"/>
              <a:gd name="T46" fmla="*/ 168 w 296"/>
              <a:gd name="T47" fmla="*/ 115 h 244"/>
              <a:gd name="T48" fmla="*/ 164 w 296"/>
              <a:gd name="T49" fmla="*/ 89 h 244"/>
              <a:gd name="T50" fmla="*/ 199 w 296"/>
              <a:gd name="T51" fmla="*/ 125 h 244"/>
              <a:gd name="T52" fmla="*/ 202 w 296"/>
              <a:gd name="T53" fmla="*/ 123 h 244"/>
              <a:gd name="T54" fmla="*/ 213 w 296"/>
              <a:gd name="T55" fmla="*/ 91 h 244"/>
              <a:gd name="T56" fmla="*/ 229 w 296"/>
              <a:gd name="T57" fmla="*/ 90 h 244"/>
              <a:gd name="T58" fmla="*/ 253 w 296"/>
              <a:gd name="T59" fmla="*/ 117 h 244"/>
              <a:gd name="T60" fmla="*/ 231 w 296"/>
              <a:gd name="T61" fmla="*/ 95 h 244"/>
              <a:gd name="T62" fmla="*/ 229 w 296"/>
              <a:gd name="T63" fmla="*/ 90 h 244"/>
              <a:gd name="T64" fmla="*/ 205 w 296"/>
              <a:gd name="T65" fmla="*/ 102 h 244"/>
              <a:gd name="T66" fmla="*/ 164 w 296"/>
              <a:gd name="T67" fmla="*/ 102 h 244"/>
              <a:gd name="T68" fmla="*/ 164 w 296"/>
              <a:gd name="T69" fmla="*/ 102 h 244"/>
              <a:gd name="T70" fmla="*/ 168 w 296"/>
              <a:gd name="T71" fmla="*/ 203 h 244"/>
              <a:gd name="T72" fmla="*/ 123 w 296"/>
              <a:gd name="T73" fmla="*/ 20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6" h="244">
                <a:moveTo>
                  <a:pt x="15" y="4"/>
                </a:moveTo>
                <a:cubicBezTo>
                  <a:pt x="99" y="1"/>
                  <a:pt x="182" y="4"/>
                  <a:pt x="266" y="2"/>
                </a:cubicBezTo>
                <a:cubicBezTo>
                  <a:pt x="278" y="0"/>
                  <a:pt x="294" y="8"/>
                  <a:pt x="294" y="22"/>
                </a:cubicBezTo>
                <a:cubicBezTo>
                  <a:pt x="295" y="87"/>
                  <a:pt x="294" y="151"/>
                  <a:pt x="295" y="216"/>
                </a:cubicBezTo>
                <a:cubicBezTo>
                  <a:pt x="296" y="228"/>
                  <a:pt x="287" y="240"/>
                  <a:pt x="275" y="241"/>
                </a:cubicBezTo>
                <a:cubicBezTo>
                  <a:pt x="260" y="244"/>
                  <a:pt x="254" y="225"/>
                  <a:pt x="241" y="225"/>
                </a:cubicBezTo>
                <a:cubicBezTo>
                  <a:pt x="180" y="225"/>
                  <a:pt x="118" y="225"/>
                  <a:pt x="57" y="225"/>
                </a:cubicBezTo>
                <a:cubicBezTo>
                  <a:pt x="42" y="223"/>
                  <a:pt x="35" y="243"/>
                  <a:pt x="19" y="240"/>
                </a:cubicBezTo>
                <a:cubicBezTo>
                  <a:pt x="7" y="239"/>
                  <a:pt x="0" y="227"/>
                  <a:pt x="1" y="215"/>
                </a:cubicBezTo>
                <a:cubicBezTo>
                  <a:pt x="0" y="154"/>
                  <a:pt x="1" y="93"/>
                  <a:pt x="1" y="32"/>
                </a:cubicBezTo>
                <a:cubicBezTo>
                  <a:pt x="0" y="20"/>
                  <a:pt x="4" y="7"/>
                  <a:pt x="15" y="4"/>
                </a:cubicBezTo>
                <a:close/>
                <a:moveTo>
                  <a:pt x="15" y="17"/>
                </a:moveTo>
                <a:cubicBezTo>
                  <a:pt x="13" y="86"/>
                  <a:pt x="14" y="156"/>
                  <a:pt x="15" y="225"/>
                </a:cubicBezTo>
                <a:cubicBezTo>
                  <a:pt x="18" y="226"/>
                  <a:pt x="25" y="227"/>
                  <a:pt x="28" y="227"/>
                </a:cubicBezTo>
                <a:cubicBezTo>
                  <a:pt x="31" y="222"/>
                  <a:pt x="33" y="217"/>
                  <a:pt x="35" y="212"/>
                </a:cubicBezTo>
                <a:cubicBezTo>
                  <a:pt x="110" y="212"/>
                  <a:pt x="184" y="212"/>
                  <a:pt x="258" y="212"/>
                </a:cubicBezTo>
                <a:cubicBezTo>
                  <a:pt x="264" y="218"/>
                  <a:pt x="268" y="234"/>
                  <a:pt x="279" y="225"/>
                </a:cubicBezTo>
                <a:cubicBezTo>
                  <a:pt x="282" y="207"/>
                  <a:pt x="281" y="190"/>
                  <a:pt x="281" y="172"/>
                </a:cubicBezTo>
                <a:cubicBezTo>
                  <a:pt x="280" y="120"/>
                  <a:pt x="282" y="68"/>
                  <a:pt x="280" y="17"/>
                </a:cubicBezTo>
                <a:cubicBezTo>
                  <a:pt x="192" y="15"/>
                  <a:pt x="104" y="15"/>
                  <a:pt x="15" y="17"/>
                </a:cubicBezTo>
                <a:close/>
                <a:moveTo>
                  <a:pt x="27" y="28"/>
                </a:moveTo>
                <a:cubicBezTo>
                  <a:pt x="27" y="80"/>
                  <a:pt x="27" y="133"/>
                  <a:pt x="27" y="185"/>
                </a:cubicBezTo>
                <a:cubicBezTo>
                  <a:pt x="108" y="185"/>
                  <a:pt x="188" y="186"/>
                  <a:pt x="269" y="185"/>
                </a:cubicBezTo>
                <a:cubicBezTo>
                  <a:pt x="269" y="133"/>
                  <a:pt x="269" y="80"/>
                  <a:pt x="269" y="28"/>
                </a:cubicBezTo>
                <a:cubicBezTo>
                  <a:pt x="188" y="28"/>
                  <a:pt x="108" y="28"/>
                  <a:pt x="27" y="28"/>
                </a:cubicBezTo>
                <a:close/>
                <a:moveTo>
                  <a:pt x="49" y="94"/>
                </a:moveTo>
                <a:cubicBezTo>
                  <a:pt x="53" y="103"/>
                  <a:pt x="52" y="113"/>
                  <a:pt x="50" y="122"/>
                </a:cubicBezTo>
                <a:cubicBezTo>
                  <a:pt x="55" y="122"/>
                  <a:pt x="61" y="122"/>
                  <a:pt x="66" y="122"/>
                </a:cubicBezTo>
                <a:cubicBezTo>
                  <a:pt x="63" y="111"/>
                  <a:pt x="61" y="100"/>
                  <a:pt x="60" y="88"/>
                </a:cubicBezTo>
                <a:cubicBezTo>
                  <a:pt x="56" y="90"/>
                  <a:pt x="53" y="92"/>
                  <a:pt x="49" y="94"/>
                </a:cubicBezTo>
                <a:close/>
                <a:moveTo>
                  <a:pt x="73" y="94"/>
                </a:moveTo>
                <a:cubicBezTo>
                  <a:pt x="80" y="95"/>
                  <a:pt x="87" y="96"/>
                  <a:pt x="94" y="96"/>
                </a:cubicBezTo>
                <a:cubicBezTo>
                  <a:pt x="88" y="105"/>
                  <a:pt x="81" y="113"/>
                  <a:pt x="75" y="121"/>
                </a:cubicBezTo>
                <a:cubicBezTo>
                  <a:pt x="84" y="122"/>
                  <a:pt x="93" y="122"/>
                  <a:pt x="102" y="121"/>
                </a:cubicBezTo>
                <a:cubicBezTo>
                  <a:pt x="99" y="118"/>
                  <a:pt x="96" y="115"/>
                  <a:pt x="93" y="113"/>
                </a:cubicBezTo>
                <a:cubicBezTo>
                  <a:pt x="96" y="107"/>
                  <a:pt x="99" y="102"/>
                  <a:pt x="101" y="96"/>
                </a:cubicBezTo>
                <a:cubicBezTo>
                  <a:pt x="95" y="85"/>
                  <a:pt x="81" y="90"/>
                  <a:pt x="73" y="94"/>
                </a:cubicBezTo>
                <a:close/>
                <a:moveTo>
                  <a:pt x="106" y="90"/>
                </a:moveTo>
                <a:cubicBezTo>
                  <a:pt x="112" y="93"/>
                  <a:pt x="118" y="95"/>
                  <a:pt x="124" y="97"/>
                </a:cubicBezTo>
                <a:cubicBezTo>
                  <a:pt x="121" y="100"/>
                  <a:pt x="118" y="103"/>
                  <a:pt x="115" y="106"/>
                </a:cubicBezTo>
                <a:cubicBezTo>
                  <a:pt x="118" y="108"/>
                  <a:pt x="124" y="111"/>
                  <a:pt x="127" y="113"/>
                </a:cubicBezTo>
                <a:cubicBezTo>
                  <a:pt x="119" y="115"/>
                  <a:pt x="111" y="116"/>
                  <a:pt x="103" y="118"/>
                </a:cubicBezTo>
                <a:cubicBezTo>
                  <a:pt x="112" y="122"/>
                  <a:pt x="122" y="125"/>
                  <a:pt x="131" y="118"/>
                </a:cubicBezTo>
                <a:cubicBezTo>
                  <a:pt x="131" y="109"/>
                  <a:pt x="131" y="99"/>
                  <a:pt x="130" y="90"/>
                </a:cubicBezTo>
                <a:cubicBezTo>
                  <a:pt x="122" y="90"/>
                  <a:pt x="114" y="90"/>
                  <a:pt x="106" y="90"/>
                </a:cubicBezTo>
                <a:close/>
                <a:moveTo>
                  <a:pt x="164" y="89"/>
                </a:moveTo>
                <a:cubicBezTo>
                  <a:pt x="158" y="100"/>
                  <a:pt x="154" y="112"/>
                  <a:pt x="150" y="123"/>
                </a:cubicBezTo>
                <a:cubicBezTo>
                  <a:pt x="156" y="120"/>
                  <a:pt x="162" y="117"/>
                  <a:pt x="168" y="115"/>
                </a:cubicBezTo>
                <a:cubicBezTo>
                  <a:pt x="174" y="117"/>
                  <a:pt x="179" y="120"/>
                  <a:pt x="184" y="123"/>
                </a:cubicBezTo>
                <a:cubicBezTo>
                  <a:pt x="178" y="112"/>
                  <a:pt x="180" y="89"/>
                  <a:pt x="164" y="89"/>
                </a:cubicBezTo>
                <a:close/>
                <a:moveTo>
                  <a:pt x="189" y="89"/>
                </a:moveTo>
                <a:cubicBezTo>
                  <a:pt x="191" y="101"/>
                  <a:pt x="183" y="120"/>
                  <a:pt x="199" y="125"/>
                </a:cubicBezTo>
                <a:cubicBezTo>
                  <a:pt x="196" y="114"/>
                  <a:pt x="199" y="108"/>
                  <a:pt x="209" y="105"/>
                </a:cubicBezTo>
                <a:cubicBezTo>
                  <a:pt x="207" y="110"/>
                  <a:pt x="204" y="119"/>
                  <a:pt x="202" y="123"/>
                </a:cubicBezTo>
                <a:cubicBezTo>
                  <a:pt x="206" y="122"/>
                  <a:pt x="213" y="119"/>
                  <a:pt x="216" y="117"/>
                </a:cubicBezTo>
                <a:cubicBezTo>
                  <a:pt x="215" y="108"/>
                  <a:pt x="214" y="100"/>
                  <a:pt x="213" y="91"/>
                </a:cubicBezTo>
                <a:cubicBezTo>
                  <a:pt x="205" y="90"/>
                  <a:pt x="197" y="90"/>
                  <a:pt x="189" y="89"/>
                </a:cubicBezTo>
                <a:close/>
                <a:moveTo>
                  <a:pt x="229" y="90"/>
                </a:moveTo>
                <a:cubicBezTo>
                  <a:pt x="219" y="98"/>
                  <a:pt x="219" y="115"/>
                  <a:pt x="230" y="121"/>
                </a:cubicBezTo>
                <a:cubicBezTo>
                  <a:pt x="238" y="124"/>
                  <a:pt x="246" y="120"/>
                  <a:pt x="253" y="117"/>
                </a:cubicBezTo>
                <a:cubicBezTo>
                  <a:pt x="246" y="116"/>
                  <a:pt x="238" y="115"/>
                  <a:pt x="231" y="114"/>
                </a:cubicBezTo>
                <a:cubicBezTo>
                  <a:pt x="231" y="108"/>
                  <a:pt x="231" y="102"/>
                  <a:pt x="231" y="95"/>
                </a:cubicBezTo>
                <a:cubicBezTo>
                  <a:pt x="238" y="96"/>
                  <a:pt x="246" y="96"/>
                  <a:pt x="253" y="96"/>
                </a:cubicBezTo>
                <a:cubicBezTo>
                  <a:pt x="246" y="90"/>
                  <a:pt x="237" y="87"/>
                  <a:pt x="229" y="90"/>
                </a:cubicBezTo>
                <a:close/>
                <a:moveTo>
                  <a:pt x="198" y="95"/>
                </a:moveTo>
                <a:cubicBezTo>
                  <a:pt x="196" y="102"/>
                  <a:pt x="199" y="104"/>
                  <a:pt x="205" y="102"/>
                </a:cubicBezTo>
                <a:cubicBezTo>
                  <a:pt x="207" y="95"/>
                  <a:pt x="205" y="93"/>
                  <a:pt x="198" y="95"/>
                </a:cubicBezTo>
                <a:close/>
                <a:moveTo>
                  <a:pt x="164" y="102"/>
                </a:moveTo>
                <a:cubicBezTo>
                  <a:pt x="162" y="109"/>
                  <a:pt x="164" y="111"/>
                  <a:pt x="171" y="109"/>
                </a:cubicBezTo>
                <a:cubicBezTo>
                  <a:pt x="173" y="102"/>
                  <a:pt x="171" y="100"/>
                  <a:pt x="164" y="102"/>
                </a:cubicBezTo>
                <a:close/>
                <a:moveTo>
                  <a:pt x="123" y="200"/>
                </a:moveTo>
                <a:cubicBezTo>
                  <a:pt x="138" y="203"/>
                  <a:pt x="153" y="203"/>
                  <a:pt x="168" y="203"/>
                </a:cubicBezTo>
                <a:cubicBezTo>
                  <a:pt x="168" y="201"/>
                  <a:pt x="168" y="196"/>
                  <a:pt x="168" y="194"/>
                </a:cubicBezTo>
                <a:cubicBezTo>
                  <a:pt x="153" y="195"/>
                  <a:pt x="136" y="191"/>
                  <a:pt x="123" y="200"/>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bwMode="auto">
          <a:xfrm>
            <a:off x="3761522" y="2094283"/>
            <a:ext cx="1620957" cy="523220"/>
          </a:xfrm>
          <a:prstGeom prst="rect">
            <a:avLst/>
          </a:prstGeom>
          <a:noFill/>
        </p:spPr>
        <p:txBody>
          <a:bodyPr wrap="none">
            <a:spAutoFit/>
          </a:bodyPr>
          <a:lstStyle/>
          <a:p>
            <a:pPr algn="ctr">
              <a:defRPr/>
            </a:pPr>
            <a:r>
              <a:rPr lang="zh-CN" altLang="en-US"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系统设计</a:t>
            </a:r>
          </a:p>
        </p:txBody>
      </p:sp>
      <p:sp>
        <p:nvSpPr>
          <p:cNvPr id="14" name="矩形 13"/>
          <p:cNvSpPr/>
          <p:nvPr/>
        </p:nvSpPr>
        <p:spPr>
          <a:xfrm>
            <a:off x="3937159" y="2617503"/>
            <a:ext cx="1290739" cy="253916"/>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rPr>
              <a:t>SYSTEM DESIGN</a:t>
            </a:r>
          </a:p>
        </p:txBody>
      </p:sp>
      <p:sp>
        <p:nvSpPr>
          <p:cNvPr id="15" name="矩形 14"/>
          <p:cNvSpPr/>
          <p:nvPr/>
        </p:nvSpPr>
        <p:spPr>
          <a:xfrm>
            <a:off x="2824381" y="2963755"/>
            <a:ext cx="3495238" cy="278602"/>
          </a:xfrm>
          <a:prstGeom prst="rect">
            <a:avLst/>
          </a:prstGeom>
        </p:spPr>
        <p:txBody>
          <a:bodyPr wrap="square">
            <a:spAutoFit/>
          </a:bodyPr>
          <a:lstStyle/>
          <a:p>
            <a:pPr algn="ctr">
              <a:lnSpc>
                <a:spcPct val="150000"/>
              </a:lnSpc>
            </a:pPr>
            <a:r>
              <a:rPr lang="zh-CN" altLang="en-US" sz="900">
                <a:solidFill>
                  <a:prstClr val="black">
                    <a:lumMod val="85000"/>
                    <a:lumOff val="15000"/>
                  </a:prstClr>
                </a:solidFill>
              </a:rPr>
              <a:t>简单介绍本系统的总体结构设计和所使用的技术</a:t>
            </a:r>
            <a:endParaRPr lang="en-US" altLang="zh-CN" sz="900">
              <a:solidFill>
                <a:prstClr val="black">
                  <a:lumMod val="85000"/>
                  <a:lumOff val="15000"/>
                </a:prstClr>
              </a:solidFill>
            </a:endParaRP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1" name="Group 11"/>
          <p:cNvGrpSpPr>
            <a:grpSpLocks noChangeAspect="1"/>
          </p:cNvGrpSpPr>
          <p:nvPr/>
        </p:nvGrpSpPr>
        <p:grpSpPr bwMode="auto">
          <a:xfrm>
            <a:off x="4376476" y="706188"/>
            <a:ext cx="412102" cy="487421"/>
            <a:chOff x="4732" y="1909"/>
            <a:chExt cx="383" cy="453"/>
          </a:xfrm>
          <a:solidFill>
            <a:schemeClr val="accent1"/>
          </a:solidFill>
        </p:grpSpPr>
        <p:sp>
          <p:nvSpPr>
            <p:cNvPr id="12" name="Freeform 12"/>
            <p:cNvSpPr/>
            <p:nvPr/>
          </p:nvSpPr>
          <p:spPr bwMode="auto">
            <a:xfrm>
              <a:off x="4835" y="2247"/>
              <a:ext cx="214" cy="16"/>
            </a:xfrm>
            <a:custGeom>
              <a:avLst/>
              <a:gdLst>
                <a:gd name="T0" fmla="*/ 271 w 282"/>
                <a:gd name="T1" fmla="*/ 0 h 22"/>
                <a:gd name="T2" fmla="*/ 11 w 282"/>
                <a:gd name="T3" fmla="*/ 0 h 22"/>
                <a:gd name="T4" fmla="*/ 0 w 282"/>
                <a:gd name="T5" fmla="*/ 11 h 22"/>
                <a:gd name="T6" fmla="*/ 11 w 282"/>
                <a:gd name="T7" fmla="*/ 22 h 22"/>
                <a:gd name="T8" fmla="*/ 271 w 282"/>
                <a:gd name="T9" fmla="*/ 22 h 22"/>
                <a:gd name="T10" fmla="*/ 282 w 282"/>
                <a:gd name="T11" fmla="*/ 11 h 22"/>
                <a:gd name="T12" fmla="*/ 271 w 28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2" h="22">
                  <a:moveTo>
                    <a:pt x="271" y="0"/>
                  </a:moveTo>
                  <a:cubicBezTo>
                    <a:pt x="11" y="0"/>
                    <a:pt x="11" y="0"/>
                    <a:pt x="11" y="0"/>
                  </a:cubicBezTo>
                  <a:cubicBezTo>
                    <a:pt x="5" y="0"/>
                    <a:pt x="0" y="5"/>
                    <a:pt x="0" y="11"/>
                  </a:cubicBezTo>
                  <a:cubicBezTo>
                    <a:pt x="0" y="17"/>
                    <a:pt x="5" y="22"/>
                    <a:pt x="11" y="22"/>
                  </a:cubicBezTo>
                  <a:cubicBezTo>
                    <a:pt x="271" y="22"/>
                    <a:pt x="271" y="22"/>
                    <a:pt x="271" y="22"/>
                  </a:cubicBezTo>
                  <a:cubicBezTo>
                    <a:pt x="277" y="22"/>
                    <a:pt x="282" y="17"/>
                    <a:pt x="282" y="11"/>
                  </a:cubicBezTo>
                  <a:cubicBezTo>
                    <a:pt x="282" y="5"/>
                    <a:pt x="277" y="0"/>
                    <a:pt x="2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3"/>
            <p:cNvSpPr/>
            <p:nvPr/>
          </p:nvSpPr>
          <p:spPr bwMode="auto">
            <a:xfrm>
              <a:off x="4835" y="2284"/>
              <a:ext cx="214" cy="17"/>
            </a:xfrm>
            <a:custGeom>
              <a:avLst/>
              <a:gdLst>
                <a:gd name="T0" fmla="*/ 271 w 282"/>
                <a:gd name="T1" fmla="*/ 0 h 22"/>
                <a:gd name="T2" fmla="*/ 11 w 282"/>
                <a:gd name="T3" fmla="*/ 0 h 22"/>
                <a:gd name="T4" fmla="*/ 0 w 282"/>
                <a:gd name="T5" fmla="*/ 11 h 22"/>
                <a:gd name="T6" fmla="*/ 11 w 282"/>
                <a:gd name="T7" fmla="*/ 22 h 22"/>
                <a:gd name="T8" fmla="*/ 271 w 282"/>
                <a:gd name="T9" fmla="*/ 22 h 22"/>
                <a:gd name="T10" fmla="*/ 282 w 282"/>
                <a:gd name="T11" fmla="*/ 11 h 22"/>
                <a:gd name="T12" fmla="*/ 271 w 28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2" h="22">
                  <a:moveTo>
                    <a:pt x="271" y="0"/>
                  </a:moveTo>
                  <a:cubicBezTo>
                    <a:pt x="11" y="0"/>
                    <a:pt x="11" y="0"/>
                    <a:pt x="11" y="0"/>
                  </a:cubicBezTo>
                  <a:cubicBezTo>
                    <a:pt x="5" y="0"/>
                    <a:pt x="0" y="5"/>
                    <a:pt x="0" y="11"/>
                  </a:cubicBezTo>
                  <a:cubicBezTo>
                    <a:pt x="0" y="17"/>
                    <a:pt x="5" y="22"/>
                    <a:pt x="11" y="22"/>
                  </a:cubicBezTo>
                  <a:cubicBezTo>
                    <a:pt x="271" y="22"/>
                    <a:pt x="271" y="22"/>
                    <a:pt x="271" y="22"/>
                  </a:cubicBezTo>
                  <a:cubicBezTo>
                    <a:pt x="277" y="22"/>
                    <a:pt x="282" y="17"/>
                    <a:pt x="282" y="11"/>
                  </a:cubicBezTo>
                  <a:cubicBezTo>
                    <a:pt x="282" y="5"/>
                    <a:pt x="277" y="0"/>
                    <a:pt x="2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4"/>
            <p:cNvSpPr>
              <a:spLocks noEditPoints="1"/>
            </p:cNvSpPr>
            <p:nvPr/>
          </p:nvSpPr>
          <p:spPr bwMode="auto">
            <a:xfrm>
              <a:off x="4732" y="1909"/>
              <a:ext cx="383" cy="453"/>
            </a:xfrm>
            <a:custGeom>
              <a:avLst/>
              <a:gdLst>
                <a:gd name="T0" fmla="*/ 486 w 504"/>
                <a:gd name="T1" fmla="*/ 419 h 598"/>
                <a:gd name="T2" fmla="*/ 502 w 504"/>
                <a:gd name="T3" fmla="*/ 398 h 598"/>
                <a:gd name="T4" fmla="*/ 502 w 504"/>
                <a:gd name="T5" fmla="*/ 21 h 598"/>
                <a:gd name="T6" fmla="*/ 480 w 504"/>
                <a:gd name="T7" fmla="*/ 0 h 598"/>
                <a:gd name="T8" fmla="*/ 65 w 504"/>
                <a:gd name="T9" fmla="*/ 0 h 598"/>
                <a:gd name="T10" fmla="*/ 0 w 504"/>
                <a:gd name="T11" fmla="*/ 65 h 598"/>
                <a:gd name="T12" fmla="*/ 0 w 504"/>
                <a:gd name="T13" fmla="*/ 533 h 598"/>
                <a:gd name="T14" fmla="*/ 65 w 504"/>
                <a:gd name="T15" fmla="*/ 598 h 598"/>
                <a:gd name="T16" fmla="*/ 480 w 504"/>
                <a:gd name="T17" fmla="*/ 598 h 598"/>
                <a:gd name="T18" fmla="*/ 500 w 504"/>
                <a:gd name="T19" fmla="*/ 585 h 598"/>
                <a:gd name="T20" fmla="*/ 497 w 504"/>
                <a:gd name="T21" fmla="*/ 562 h 598"/>
                <a:gd name="T22" fmla="*/ 481 w 504"/>
                <a:gd name="T23" fmla="*/ 522 h 598"/>
                <a:gd name="T24" fmla="*/ 487 w 504"/>
                <a:gd name="T25" fmla="*/ 497 h 598"/>
                <a:gd name="T26" fmla="*/ 477 w 504"/>
                <a:gd name="T27" fmla="*/ 467 h 598"/>
                <a:gd name="T28" fmla="*/ 448 w 504"/>
                <a:gd name="T29" fmla="*/ 477 h 598"/>
                <a:gd name="T30" fmla="*/ 437 w 504"/>
                <a:gd name="T31" fmla="*/ 522 h 598"/>
                <a:gd name="T32" fmla="*/ 442 w 504"/>
                <a:gd name="T33" fmla="*/ 555 h 598"/>
                <a:gd name="T34" fmla="*/ 65 w 504"/>
                <a:gd name="T35" fmla="*/ 555 h 598"/>
                <a:gd name="T36" fmla="*/ 43 w 504"/>
                <a:gd name="T37" fmla="*/ 533 h 598"/>
                <a:gd name="T38" fmla="*/ 43 w 504"/>
                <a:gd name="T39" fmla="*/ 65 h 598"/>
                <a:gd name="T40" fmla="*/ 65 w 504"/>
                <a:gd name="T41" fmla="*/ 43 h 598"/>
                <a:gd name="T42" fmla="*/ 295 w 504"/>
                <a:gd name="T43" fmla="*/ 43 h 598"/>
                <a:gd name="T44" fmla="*/ 295 w 504"/>
                <a:gd name="T45" fmla="*/ 278 h 598"/>
                <a:gd name="T46" fmla="*/ 301 w 504"/>
                <a:gd name="T47" fmla="*/ 288 h 598"/>
                <a:gd name="T48" fmla="*/ 312 w 504"/>
                <a:gd name="T49" fmla="*/ 286 h 598"/>
                <a:gd name="T50" fmla="*/ 360 w 504"/>
                <a:gd name="T51" fmla="*/ 249 h 598"/>
                <a:gd name="T52" fmla="*/ 407 w 504"/>
                <a:gd name="T53" fmla="*/ 286 h 598"/>
                <a:gd name="T54" fmla="*/ 414 w 504"/>
                <a:gd name="T55" fmla="*/ 289 h 598"/>
                <a:gd name="T56" fmla="*/ 419 w 504"/>
                <a:gd name="T57" fmla="*/ 288 h 598"/>
                <a:gd name="T58" fmla="*/ 425 w 504"/>
                <a:gd name="T59" fmla="*/ 278 h 598"/>
                <a:gd name="T60" fmla="*/ 425 w 504"/>
                <a:gd name="T61" fmla="*/ 43 h 598"/>
                <a:gd name="T62" fmla="*/ 459 w 504"/>
                <a:gd name="T63" fmla="*/ 43 h 598"/>
                <a:gd name="T64" fmla="*/ 459 w 504"/>
                <a:gd name="T65" fmla="*/ 398 h 598"/>
                <a:gd name="T66" fmla="*/ 459 w 504"/>
                <a:gd name="T67" fmla="*/ 399 h 598"/>
                <a:gd name="T68" fmla="*/ 108 w 504"/>
                <a:gd name="T69" fmla="*/ 399 h 598"/>
                <a:gd name="T70" fmla="*/ 54 w 504"/>
                <a:gd name="T71" fmla="*/ 453 h 598"/>
                <a:gd name="T72" fmla="*/ 65 w 504"/>
                <a:gd name="T73" fmla="*/ 464 h 598"/>
                <a:gd name="T74" fmla="*/ 76 w 504"/>
                <a:gd name="T75" fmla="*/ 453 h 598"/>
                <a:gd name="T76" fmla="*/ 108 w 504"/>
                <a:gd name="T77" fmla="*/ 421 h 598"/>
                <a:gd name="T78" fmla="*/ 480 w 504"/>
                <a:gd name="T79" fmla="*/ 421 h 598"/>
                <a:gd name="T80" fmla="*/ 486 w 504"/>
                <a:gd name="T81" fmla="*/ 419 h 598"/>
                <a:gd name="T82" fmla="*/ 403 w 504"/>
                <a:gd name="T83" fmla="*/ 255 h 598"/>
                <a:gd name="T84" fmla="*/ 367 w 504"/>
                <a:gd name="T85" fmla="*/ 227 h 598"/>
                <a:gd name="T86" fmla="*/ 353 w 504"/>
                <a:gd name="T87" fmla="*/ 227 h 598"/>
                <a:gd name="T88" fmla="*/ 317 w 504"/>
                <a:gd name="T89" fmla="*/ 255 h 598"/>
                <a:gd name="T90" fmla="*/ 317 w 504"/>
                <a:gd name="T91" fmla="*/ 43 h 598"/>
                <a:gd name="T92" fmla="*/ 403 w 504"/>
                <a:gd name="T93" fmla="*/ 43 h 598"/>
                <a:gd name="T94" fmla="*/ 403 w 504"/>
                <a:gd name="T95" fmla="*/ 255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4" h="598">
                  <a:moveTo>
                    <a:pt x="486" y="419"/>
                  </a:moveTo>
                  <a:cubicBezTo>
                    <a:pt x="495" y="416"/>
                    <a:pt x="502" y="408"/>
                    <a:pt x="502" y="398"/>
                  </a:cubicBezTo>
                  <a:cubicBezTo>
                    <a:pt x="502" y="21"/>
                    <a:pt x="502" y="21"/>
                    <a:pt x="502" y="21"/>
                  </a:cubicBezTo>
                  <a:cubicBezTo>
                    <a:pt x="502" y="9"/>
                    <a:pt x="493" y="0"/>
                    <a:pt x="480" y="0"/>
                  </a:cubicBezTo>
                  <a:cubicBezTo>
                    <a:pt x="65" y="0"/>
                    <a:pt x="65" y="0"/>
                    <a:pt x="65" y="0"/>
                  </a:cubicBezTo>
                  <a:cubicBezTo>
                    <a:pt x="29" y="0"/>
                    <a:pt x="0" y="29"/>
                    <a:pt x="0" y="65"/>
                  </a:cubicBezTo>
                  <a:cubicBezTo>
                    <a:pt x="0" y="533"/>
                    <a:pt x="0" y="533"/>
                    <a:pt x="0" y="533"/>
                  </a:cubicBezTo>
                  <a:cubicBezTo>
                    <a:pt x="0" y="569"/>
                    <a:pt x="29" y="598"/>
                    <a:pt x="65" y="598"/>
                  </a:cubicBezTo>
                  <a:cubicBezTo>
                    <a:pt x="480" y="598"/>
                    <a:pt x="480" y="598"/>
                    <a:pt x="480" y="598"/>
                  </a:cubicBezTo>
                  <a:cubicBezTo>
                    <a:pt x="489" y="598"/>
                    <a:pt x="497" y="593"/>
                    <a:pt x="500" y="585"/>
                  </a:cubicBezTo>
                  <a:cubicBezTo>
                    <a:pt x="504" y="577"/>
                    <a:pt x="502" y="568"/>
                    <a:pt x="497" y="562"/>
                  </a:cubicBezTo>
                  <a:cubicBezTo>
                    <a:pt x="486" y="551"/>
                    <a:pt x="481" y="537"/>
                    <a:pt x="481" y="522"/>
                  </a:cubicBezTo>
                  <a:cubicBezTo>
                    <a:pt x="481" y="513"/>
                    <a:pt x="483" y="505"/>
                    <a:pt x="487" y="497"/>
                  </a:cubicBezTo>
                  <a:cubicBezTo>
                    <a:pt x="492" y="486"/>
                    <a:pt x="488" y="473"/>
                    <a:pt x="477" y="467"/>
                  </a:cubicBezTo>
                  <a:cubicBezTo>
                    <a:pt x="466" y="462"/>
                    <a:pt x="453" y="466"/>
                    <a:pt x="448" y="477"/>
                  </a:cubicBezTo>
                  <a:cubicBezTo>
                    <a:pt x="441" y="491"/>
                    <a:pt x="437" y="506"/>
                    <a:pt x="437" y="522"/>
                  </a:cubicBezTo>
                  <a:cubicBezTo>
                    <a:pt x="437" y="533"/>
                    <a:pt x="439" y="544"/>
                    <a:pt x="442" y="555"/>
                  </a:cubicBezTo>
                  <a:cubicBezTo>
                    <a:pt x="65" y="555"/>
                    <a:pt x="65" y="555"/>
                    <a:pt x="65" y="555"/>
                  </a:cubicBezTo>
                  <a:cubicBezTo>
                    <a:pt x="53" y="555"/>
                    <a:pt x="43" y="545"/>
                    <a:pt x="43" y="533"/>
                  </a:cubicBezTo>
                  <a:cubicBezTo>
                    <a:pt x="43" y="65"/>
                    <a:pt x="43" y="65"/>
                    <a:pt x="43" y="65"/>
                  </a:cubicBezTo>
                  <a:cubicBezTo>
                    <a:pt x="43" y="53"/>
                    <a:pt x="53" y="43"/>
                    <a:pt x="65" y="43"/>
                  </a:cubicBezTo>
                  <a:cubicBezTo>
                    <a:pt x="295" y="43"/>
                    <a:pt x="295" y="43"/>
                    <a:pt x="295" y="43"/>
                  </a:cubicBezTo>
                  <a:cubicBezTo>
                    <a:pt x="295" y="278"/>
                    <a:pt x="295" y="278"/>
                    <a:pt x="295" y="278"/>
                  </a:cubicBezTo>
                  <a:cubicBezTo>
                    <a:pt x="295" y="282"/>
                    <a:pt x="297" y="286"/>
                    <a:pt x="301" y="288"/>
                  </a:cubicBezTo>
                  <a:cubicBezTo>
                    <a:pt x="305" y="289"/>
                    <a:pt x="309" y="289"/>
                    <a:pt x="312" y="286"/>
                  </a:cubicBezTo>
                  <a:cubicBezTo>
                    <a:pt x="360" y="249"/>
                    <a:pt x="360" y="249"/>
                    <a:pt x="360" y="249"/>
                  </a:cubicBezTo>
                  <a:cubicBezTo>
                    <a:pt x="407" y="286"/>
                    <a:pt x="407" y="286"/>
                    <a:pt x="407" y="286"/>
                  </a:cubicBezTo>
                  <a:cubicBezTo>
                    <a:pt x="409" y="288"/>
                    <a:pt x="411" y="289"/>
                    <a:pt x="414" y="289"/>
                  </a:cubicBezTo>
                  <a:cubicBezTo>
                    <a:pt x="415" y="289"/>
                    <a:pt x="417" y="288"/>
                    <a:pt x="419" y="288"/>
                  </a:cubicBezTo>
                  <a:cubicBezTo>
                    <a:pt x="422" y="286"/>
                    <a:pt x="425" y="282"/>
                    <a:pt x="425" y="278"/>
                  </a:cubicBezTo>
                  <a:cubicBezTo>
                    <a:pt x="425" y="43"/>
                    <a:pt x="425" y="43"/>
                    <a:pt x="425" y="43"/>
                  </a:cubicBezTo>
                  <a:cubicBezTo>
                    <a:pt x="459" y="43"/>
                    <a:pt x="459" y="43"/>
                    <a:pt x="459" y="43"/>
                  </a:cubicBezTo>
                  <a:cubicBezTo>
                    <a:pt x="459" y="398"/>
                    <a:pt x="459" y="398"/>
                    <a:pt x="459" y="398"/>
                  </a:cubicBezTo>
                  <a:cubicBezTo>
                    <a:pt x="459" y="398"/>
                    <a:pt x="459" y="399"/>
                    <a:pt x="459" y="399"/>
                  </a:cubicBezTo>
                  <a:cubicBezTo>
                    <a:pt x="108" y="399"/>
                    <a:pt x="108" y="399"/>
                    <a:pt x="108" y="399"/>
                  </a:cubicBezTo>
                  <a:cubicBezTo>
                    <a:pt x="78" y="399"/>
                    <a:pt x="54" y="423"/>
                    <a:pt x="54" y="453"/>
                  </a:cubicBezTo>
                  <a:cubicBezTo>
                    <a:pt x="54" y="459"/>
                    <a:pt x="59" y="464"/>
                    <a:pt x="65" y="464"/>
                  </a:cubicBezTo>
                  <a:cubicBezTo>
                    <a:pt x="71" y="464"/>
                    <a:pt x="76" y="459"/>
                    <a:pt x="76" y="453"/>
                  </a:cubicBezTo>
                  <a:cubicBezTo>
                    <a:pt x="76" y="435"/>
                    <a:pt x="90" y="421"/>
                    <a:pt x="108" y="421"/>
                  </a:cubicBezTo>
                  <a:cubicBezTo>
                    <a:pt x="480" y="421"/>
                    <a:pt x="480" y="421"/>
                    <a:pt x="480" y="421"/>
                  </a:cubicBezTo>
                  <a:cubicBezTo>
                    <a:pt x="483" y="421"/>
                    <a:pt x="485" y="420"/>
                    <a:pt x="486" y="419"/>
                  </a:cubicBezTo>
                  <a:close/>
                  <a:moveTo>
                    <a:pt x="403" y="255"/>
                  </a:moveTo>
                  <a:cubicBezTo>
                    <a:pt x="367" y="227"/>
                    <a:pt x="367" y="227"/>
                    <a:pt x="367" y="227"/>
                  </a:cubicBezTo>
                  <a:cubicBezTo>
                    <a:pt x="363" y="224"/>
                    <a:pt x="357" y="224"/>
                    <a:pt x="353" y="227"/>
                  </a:cubicBezTo>
                  <a:cubicBezTo>
                    <a:pt x="317" y="255"/>
                    <a:pt x="317" y="255"/>
                    <a:pt x="317" y="255"/>
                  </a:cubicBezTo>
                  <a:cubicBezTo>
                    <a:pt x="317" y="43"/>
                    <a:pt x="317" y="43"/>
                    <a:pt x="317" y="43"/>
                  </a:cubicBezTo>
                  <a:cubicBezTo>
                    <a:pt x="403" y="43"/>
                    <a:pt x="403" y="43"/>
                    <a:pt x="403" y="43"/>
                  </a:cubicBezTo>
                  <a:cubicBezTo>
                    <a:pt x="403" y="255"/>
                    <a:pt x="403" y="255"/>
                    <a:pt x="403" y="2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ransition spd="slow">
    <p:push dir="r"/>
  </p:transition>
</p:sld>
</file>

<file path=ppt/theme/theme1.xml><?xml version="1.0" encoding="utf-8"?>
<a:theme xmlns:a="http://schemas.openxmlformats.org/drawingml/2006/main" name="Office 主题">
  <a:themeElements>
    <a:clrScheme name="蓝色清新答辩1">
      <a:dk1>
        <a:sysClr val="windowText" lastClr="000000"/>
      </a:dk1>
      <a:lt1>
        <a:sysClr val="window" lastClr="FFFFFF"/>
      </a:lt1>
      <a:dk2>
        <a:srgbClr val="EEF2F5"/>
      </a:dk2>
      <a:lt2>
        <a:srgbClr val="E7E6E6"/>
      </a:lt2>
      <a:accent1>
        <a:srgbClr val="304371"/>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261</TotalTime>
  <Words>627</Words>
  <Application>Microsoft Office PowerPoint</Application>
  <PresentationFormat>全屏显示(16:9)</PresentationFormat>
  <Paragraphs>118</Paragraphs>
  <Slides>15</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Gill Sans</vt:lpstr>
      <vt:lpstr>Impact MT Std</vt:lpstr>
      <vt:lpstr>宋体</vt:lpstr>
      <vt:lpstr>微软雅黑</vt:lpstr>
      <vt:lpstr>微软雅黑 Light</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迪 张</cp:lastModifiedBy>
  <cp:revision>360</cp:revision>
  <dcterms:created xsi:type="dcterms:W3CDTF">2017-05-01T12:27:00Z</dcterms:created>
  <dcterms:modified xsi:type="dcterms:W3CDTF">2019-05-24T05:33:00Z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