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csdn.net/qq_36238595/article/details/7878513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.artuion.com/tag/yum" TargetMode="External"/><Relationship Id="rId2" Type="http://schemas.openxmlformats.org/officeDocument/2006/relationships/hyperlink" Target="https://blog.csdn.net/u013264730/article/details/511523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ev.mysql.com/get/mysql-community-release-el7-5.noarch.rp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D9F53B-3FC0-466A-8354-793F3133E9B1}"/>
              </a:ext>
            </a:extLst>
          </p:cNvPr>
          <p:cNvSpPr txBox="1"/>
          <p:nvPr/>
        </p:nvSpPr>
        <p:spPr>
          <a:xfrm>
            <a:off x="0" y="28442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</a:rPr>
              <a:t>阿里云使用笔记</a:t>
            </a:r>
          </a:p>
        </p:txBody>
      </p:sp>
    </p:spTree>
    <p:extLst>
      <p:ext uri="{BB962C8B-B14F-4D97-AF65-F5344CB8AC3E}">
        <p14:creationId xmlns:p14="http://schemas.microsoft.com/office/powerpoint/2010/main" val="384883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22E75E-A55A-43F1-9EF3-75591D26F3B9}"/>
              </a:ext>
            </a:extLst>
          </p:cNvPr>
          <p:cNvSpPr txBox="1"/>
          <p:nvPr/>
        </p:nvSpPr>
        <p:spPr>
          <a:xfrm>
            <a:off x="0" y="11744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我发现了一个问题，在家里使用的有线宽带，</a:t>
            </a:r>
            <a:r>
              <a:rPr lang="en-US" altLang="zh-CN">
                <a:solidFill>
                  <a:schemeClr val="bg1"/>
                </a:solidFill>
              </a:rPr>
              <a:t>SSH</a:t>
            </a:r>
            <a:r>
              <a:rPr lang="zh-CN" altLang="en-US">
                <a:solidFill>
                  <a:schemeClr val="bg1"/>
                </a:solidFill>
              </a:rPr>
              <a:t>远程连接阿里云服务器 时竟然连不上！靠！还是开手机</a:t>
            </a:r>
            <a:r>
              <a:rPr lang="en-US" altLang="zh-CN">
                <a:solidFill>
                  <a:schemeClr val="bg1"/>
                </a:solidFill>
              </a:rPr>
              <a:t>wifi</a:t>
            </a:r>
            <a:r>
              <a:rPr lang="zh-CN" altLang="en-US">
                <a:solidFill>
                  <a:schemeClr val="bg1"/>
                </a:solidFill>
              </a:rPr>
              <a:t>才连接上！</a:t>
            </a:r>
          </a:p>
          <a:p>
            <a:r>
              <a:rPr lang="en-US" altLang="zh-CN"/>
              <a:t>	</a:t>
            </a:r>
            <a:r>
              <a:rPr lang="zh-CN" altLang="en-US"/>
              <a:t>其余</a:t>
            </a:r>
            <a:r>
              <a:rPr lang="en-US" altLang="zh-CN"/>
              <a:t>Linux</a:t>
            </a:r>
            <a:r>
              <a:rPr lang="zh-CN" altLang="en-US"/>
              <a:t>的命令（部署项目时可能用到的）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）解压</a:t>
            </a:r>
            <a:r>
              <a:rPr lang="en-US" altLang="zh-CN"/>
              <a:t>zip</a:t>
            </a:r>
            <a:r>
              <a:rPr lang="zh-CN" altLang="en-US"/>
              <a:t>：</a:t>
            </a:r>
            <a:r>
              <a:rPr lang="en-US" altLang="zh-CN"/>
              <a:t>unzip Blog.zip</a:t>
            </a:r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）复制文件到某文件夹里：</a:t>
            </a:r>
            <a:r>
              <a:rPr lang="en-US" altLang="zh-CN"/>
              <a:t>cp Blog.war /usr/local/java/apache-tomcat-8.5.37/webapps</a:t>
            </a:r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）文本操作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C911A4-8553-4A6B-A44F-A45F6356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09" y="1287283"/>
            <a:ext cx="3804550" cy="13956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A4BC07-2776-403D-AEBE-E9EF7EDE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24" y="1332738"/>
            <a:ext cx="4478278" cy="10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9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1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7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8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89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9F362C-EB5F-44B9-BF8B-1FDE9FCC0BD1}"/>
              </a:ext>
            </a:extLst>
          </p:cNvPr>
          <p:cNvSpPr txBox="1"/>
          <p:nvPr/>
        </p:nvSpPr>
        <p:spPr>
          <a:xfrm>
            <a:off x="0" y="25167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、初始阿里云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个人实名认证新用户领取免费体验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个月的云服务器</a:t>
            </a:r>
            <a:r>
              <a:rPr lang="en-US" altLang="zh-CN">
                <a:solidFill>
                  <a:schemeClr val="bg1"/>
                </a:solidFill>
              </a:rPr>
              <a:t>ECS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2D505-75E4-4801-BBE6-3F5718D4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671634"/>
            <a:ext cx="8735842" cy="4364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28C0FB-4085-449B-AFF4-7A9FE9E7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5164825"/>
            <a:ext cx="9605050" cy="15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2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BB2A9E-6145-4735-840A-751B03D76D4B}"/>
              </a:ext>
            </a:extLst>
          </p:cNvPr>
          <p:cNvSpPr txBox="1"/>
          <p:nvPr/>
        </p:nvSpPr>
        <p:spPr>
          <a:xfrm>
            <a:off x="0" y="0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、获取到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云服务器，操作系统是</a:t>
            </a:r>
            <a:r>
              <a:rPr lang="en-US" altLang="zh-CN">
                <a:solidFill>
                  <a:schemeClr val="bg1"/>
                </a:solidFill>
              </a:rPr>
              <a:t>CentOS7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首先设置一些东西。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如右图：实例密码指登录该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系统的密码。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远程连接密码是指进行远程连接时的密码。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因为不习惯使用命令行模式，所以需要</a:t>
            </a:r>
            <a:r>
              <a:rPr lang="zh-CN" alt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安装一个可视化的操作界面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网页上远程连接该云服务器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）登录该服务器，用户名为</a:t>
            </a:r>
            <a:r>
              <a:rPr lang="en-US" altLang="zh-CN">
                <a:solidFill>
                  <a:schemeClr val="bg1"/>
                </a:solidFill>
              </a:rPr>
              <a:t>root</a:t>
            </a:r>
            <a:r>
              <a:rPr lang="zh-CN" altLang="en-US">
                <a:solidFill>
                  <a:schemeClr val="bg1"/>
                </a:solidFill>
              </a:rPr>
              <a:t>，密码为上面设置的实例密码。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）安装图形用户接口</a:t>
            </a:r>
            <a:r>
              <a:rPr lang="en-US" altLang="zh-CN" b="1">
                <a:solidFill>
                  <a:srgbClr val="00B0F0"/>
                </a:solidFill>
              </a:rPr>
              <a:t>X Window System</a:t>
            </a:r>
            <a:r>
              <a:rPr lang="zh-CN" altLang="en-US" b="1">
                <a:solidFill>
                  <a:srgbClr val="00B0F0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命令窗口输入：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en-US" altLang="zh-CN"/>
              <a:t>yum groupinstall "X Window System“</a:t>
            </a:r>
          </a:p>
          <a:p>
            <a:r>
              <a:rPr lang="en-US" altLang="zh-CN" b="1">
                <a:solidFill>
                  <a:srgbClr val="00B0F0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）安装图形用户界面，在命令行输入：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en-US" altLang="zh-CN"/>
              <a:t>yum groupinstall "GNOME Desktop"</a:t>
            </a:r>
            <a:endParaRPr lang="en-US" altLang="zh-CN" b="1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）设置默认通过桌面环境启动服务器。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en-US" altLang="zh-CN"/>
              <a:t>systemctl set-default multi-user.target //</a:t>
            </a:r>
            <a:r>
              <a:rPr lang="zh-CN" altLang="en-US"/>
              <a:t>设置成命令模式</a:t>
            </a:r>
          </a:p>
          <a:p>
            <a:r>
              <a:rPr lang="en-US" altLang="zh-CN"/>
              <a:t>		systemctl set-default graphical.target //</a:t>
            </a:r>
            <a:r>
              <a:rPr lang="zh-CN" altLang="en-US"/>
              <a:t>设置成图形模式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）全部设置完成，通过</a:t>
            </a:r>
            <a:r>
              <a:rPr lang="en-US" altLang="zh-CN">
                <a:solidFill>
                  <a:schemeClr val="bg1"/>
                </a:solidFill>
              </a:rPr>
              <a:t>reboot</a:t>
            </a:r>
            <a:r>
              <a:rPr lang="zh-CN" altLang="en-US">
                <a:solidFill>
                  <a:schemeClr val="bg1"/>
                </a:solidFill>
              </a:rPr>
              <a:t>重启服务器。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注意：设置中文，如右图点击设置位置设置</a:t>
            </a:r>
            <a:r>
              <a:rPr lang="en-US" altLang="zh-CN">
                <a:solidFill>
                  <a:schemeClr val="bg1"/>
                </a:solidFill>
              </a:rPr>
              <a:t>language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24546C-297E-4D3F-B5DC-26B34B24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33" y="-1"/>
            <a:ext cx="2474753" cy="25076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9C8D2F-31F3-4B77-9468-DC5A7FC7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04" y="1669421"/>
            <a:ext cx="891692" cy="33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805221-0603-49DA-9DDB-278FAF7F5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984" y="3605094"/>
            <a:ext cx="2713918" cy="26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F1B405-F48C-481F-83C8-0AF7AD01D681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（补充）、卸载桌面系统安装别的桌面系统在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在上一步安装了</a:t>
            </a:r>
            <a:r>
              <a:rPr lang="en-US" altLang="zh-CN">
                <a:solidFill>
                  <a:schemeClr val="bg1"/>
                </a:solidFill>
              </a:rPr>
              <a:t>Gnome</a:t>
            </a:r>
            <a:r>
              <a:rPr lang="zh-CN" altLang="en-US">
                <a:solidFill>
                  <a:schemeClr val="bg1"/>
                </a:solidFill>
              </a:rPr>
              <a:t>桌面环境后，</a:t>
            </a:r>
            <a:r>
              <a:rPr lang="en-US" altLang="zh-CN">
                <a:solidFill>
                  <a:schemeClr val="bg1"/>
                </a:solidFill>
              </a:rPr>
              <a:t>win10</a:t>
            </a:r>
            <a:r>
              <a:rPr lang="zh-CN" altLang="en-US">
                <a:solidFill>
                  <a:schemeClr val="bg1"/>
                </a:solidFill>
              </a:rPr>
              <a:t>远程桌面连接服务器总是导致崩溃，所以决定卸载后重新安装一个别的桌面环境试试。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）先切换回命令行界面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systemctl set-default multi-user.target——》init 3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</a:t>
            </a:r>
            <a:r>
              <a:rPr lang="en-US" altLang="zh-CN"/>
              <a:t>yum remove gnome</a:t>
            </a:r>
            <a:r>
              <a:rPr lang="zh-CN" altLang="en-US"/>
              <a:t>*</a:t>
            </a:r>
            <a:r>
              <a:rPr lang="zh-CN" altLang="en-US">
                <a:solidFill>
                  <a:schemeClr val="bg1"/>
                </a:solidFill>
              </a:rPr>
              <a:t>，接着</a:t>
            </a:r>
            <a:r>
              <a:rPr lang="en-US" altLang="zh-CN"/>
              <a:t>yum grouplist</a:t>
            </a:r>
            <a:r>
              <a:rPr lang="zh-CN" altLang="en-US">
                <a:solidFill>
                  <a:schemeClr val="bg1"/>
                </a:solidFill>
              </a:rPr>
              <a:t>查看安装情况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/>
              <a:t>		yum groupremove “GNOME Desktop”</a:t>
            </a:r>
            <a:r>
              <a:rPr lang="zh-CN" altLang="en-US">
                <a:solidFill>
                  <a:schemeClr val="bg1"/>
                </a:solidFill>
              </a:rPr>
              <a:t>卸载已安装的桌面环境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/>
              <a:t>yum groupinstall “KDE Plasma Workspaces”</a:t>
            </a:r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KDE</a:t>
            </a:r>
            <a:r>
              <a:rPr lang="zh-CN" altLang="en-US">
                <a:solidFill>
                  <a:schemeClr val="bg1"/>
                </a:solidFill>
              </a:rPr>
              <a:t>桌面环境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en-US" altLang="zh-CN"/>
              <a:t>startx</a:t>
            </a:r>
            <a:r>
              <a:rPr lang="zh-CN" altLang="en-US">
                <a:solidFill>
                  <a:schemeClr val="bg1"/>
                </a:solidFill>
              </a:rPr>
              <a:t>启用图形桌面环境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KDE</a:t>
            </a:r>
            <a:r>
              <a:rPr lang="zh-CN" altLang="en-US">
                <a:solidFill>
                  <a:schemeClr val="bg1"/>
                </a:solidFill>
              </a:rPr>
              <a:t>安装中文包（</a:t>
            </a:r>
            <a:r>
              <a:rPr lang="en-US" altLang="zh-CN">
                <a:solidFill>
                  <a:schemeClr val="bg1"/>
                </a:solidFill>
                <a:hlinkClick r:id="rId2"/>
              </a:rPr>
              <a:t>https://blog.csdn.net/u013264730/article/details/51152361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显示可以安装的中文包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zh-CN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</a:t>
            </a:r>
            <a:r>
              <a:rPr lang="zh-CN" altLang="zh-CN"/>
              <a:t> list kde*chinese 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zh-CN"/>
              <a:t>yum install kde-l10n-Chinese.noarch 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>
                <a:solidFill>
                  <a:schemeClr val="bg1"/>
                </a:solidFill>
              </a:rPr>
              <a:t>安装成功后，进入</a:t>
            </a:r>
            <a:r>
              <a:rPr lang="en-US" altLang="zh-CN">
                <a:solidFill>
                  <a:schemeClr val="bg1"/>
                </a:solidFill>
              </a:rPr>
              <a:t>system setting</a:t>
            </a:r>
            <a:r>
              <a:rPr lang="zh-CN" altLang="en-US">
                <a:solidFill>
                  <a:schemeClr val="bg1"/>
                </a:solidFill>
              </a:rPr>
              <a:t>里，选择</a:t>
            </a:r>
            <a:r>
              <a:rPr lang="en-US" altLang="zh-CN">
                <a:solidFill>
                  <a:schemeClr val="bg1"/>
                </a:solidFill>
              </a:rPr>
              <a:t>locale</a:t>
            </a:r>
            <a:r>
              <a:rPr lang="zh-CN" altLang="en-US">
                <a:solidFill>
                  <a:schemeClr val="bg1"/>
                </a:solidFill>
              </a:rPr>
              <a:t>，然后</a:t>
            </a:r>
            <a:r>
              <a:rPr lang="en-US" altLang="zh-CN">
                <a:solidFill>
                  <a:schemeClr val="bg1"/>
                </a:solidFill>
              </a:rPr>
              <a:t>add language</a:t>
            </a:r>
            <a:r>
              <a:rPr lang="zh-CN" altLang="en-US">
                <a:solidFill>
                  <a:schemeClr val="bg1"/>
                </a:solidFill>
              </a:rPr>
              <a:t>，选择中文即可啦</a:t>
            </a:r>
            <a:endParaRPr lang="zh-CN" altLang="zh-CN">
              <a:solidFill>
                <a:schemeClr val="bg1"/>
              </a:solidFill>
            </a:endParaRPr>
          </a:p>
          <a:p>
            <a:endParaRPr lang="zh-CN" altLang="zh-CN"/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11726E-4E08-414C-817D-D6265AAB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487" y="738664"/>
            <a:ext cx="2593513" cy="214590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1E52D20-20B6-40E0-97BB-3648CDED4A6B}"/>
              </a:ext>
            </a:extLst>
          </p:cNvPr>
          <p:cNvCxnSpPr>
            <a:endCxn id="3" idx="1"/>
          </p:cNvCxnSpPr>
          <p:nvPr/>
        </p:nvCxnSpPr>
        <p:spPr>
          <a:xfrm>
            <a:off x="7633982" y="1275127"/>
            <a:ext cx="1964505" cy="536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5C360FCA-F98F-45B7-B27B-CBA70297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10B692-DA57-4CC3-9395-CD8DC3C5F5B9}"/>
              </a:ext>
            </a:extLst>
          </p:cNvPr>
          <p:cNvSpPr txBox="1"/>
          <p:nvPr/>
        </p:nvSpPr>
        <p:spPr>
          <a:xfrm>
            <a:off x="0" y="16778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、如何在</a:t>
            </a:r>
            <a:r>
              <a:rPr lang="en-US" altLang="zh-CN">
                <a:solidFill>
                  <a:schemeClr val="bg1"/>
                </a:solidFill>
              </a:rPr>
              <a:t>win</a:t>
            </a:r>
            <a:r>
              <a:rPr lang="zh-CN" altLang="en-US">
                <a:solidFill>
                  <a:schemeClr val="bg1"/>
                </a:solidFill>
              </a:rPr>
              <a:t>系统的电脑上远程连接阿里云服务器。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a</a:t>
            </a:r>
            <a:r>
              <a:rPr lang="zh-CN" altLang="en-US">
                <a:solidFill>
                  <a:schemeClr val="bg1"/>
                </a:solidFill>
              </a:rPr>
              <a:t>、使用</a:t>
            </a:r>
            <a:r>
              <a:rPr lang="en-US" altLang="zh-CN">
                <a:solidFill>
                  <a:schemeClr val="bg1"/>
                </a:solidFill>
              </a:rPr>
              <a:t>win10</a:t>
            </a:r>
            <a:r>
              <a:rPr lang="zh-CN" altLang="en-US">
                <a:solidFill>
                  <a:schemeClr val="bg1"/>
                </a:solidFill>
              </a:rPr>
              <a:t>的自带的</a:t>
            </a:r>
            <a:r>
              <a:rPr lang="en-US" altLang="zh-CN">
                <a:solidFill>
                  <a:schemeClr val="bg1"/>
                </a:solidFill>
              </a:rPr>
              <a:t>bash</a:t>
            </a:r>
            <a:r>
              <a:rPr lang="zh-CN" altLang="en-US">
                <a:solidFill>
                  <a:schemeClr val="bg1"/>
                </a:solidFill>
              </a:rPr>
              <a:t>连接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（也可以使用外部的</a:t>
            </a:r>
            <a:r>
              <a:rPr lang="en-US" altLang="zh-CN">
                <a:solidFill>
                  <a:schemeClr val="bg1"/>
                </a:solidFill>
              </a:rPr>
              <a:t>xshell</a:t>
            </a:r>
            <a:r>
              <a:rPr lang="zh-CN" altLang="en-US">
                <a:solidFill>
                  <a:schemeClr val="bg1"/>
                </a:solidFill>
              </a:rPr>
              <a:t>来进行连接，需要下载等等。。。）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控制面板</a:t>
            </a:r>
            <a:r>
              <a:rPr lang="en-US" altLang="zh-CN">
                <a:solidFill>
                  <a:schemeClr val="bg1"/>
                </a:solidFill>
              </a:rPr>
              <a:t>——》			           ——》		              ——》</a:t>
            </a:r>
            <a:r>
              <a:rPr lang="zh-CN" altLang="en-US">
                <a:solidFill>
                  <a:schemeClr val="bg1"/>
                </a:solidFill>
              </a:rPr>
              <a:t>重启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</a:p>
          <a:p>
            <a:r>
              <a:rPr lang="en-US" altLang="zh-CN">
                <a:solidFill>
                  <a:schemeClr val="bg1"/>
                </a:solidFill>
              </a:rPr>
              <a:t>		win+r</a:t>
            </a:r>
            <a:r>
              <a:rPr lang="zh-CN" altLang="en-US">
                <a:solidFill>
                  <a:schemeClr val="bg1"/>
                </a:solidFill>
              </a:rPr>
              <a:t>，输入</a:t>
            </a:r>
            <a:r>
              <a:rPr lang="en-US" altLang="zh-CN">
                <a:solidFill>
                  <a:schemeClr val="bg1"/>
                </a:solidFill>
              </a:rPr>
              <a:t>bash——》</a:t>
            </a:r>
            <a:r>
              <a:rPr lang="zh-CN" altLang="en-US">
                <a:solidFill>
                  <a:schemeClr val="bg1"/>
                </a:solidFill>
              </a:rPr>
              <a:t>命令行中输入</a:t>
            </a:r>
            <a:r>
              <a:rPr lang="en-US" altLang="zh-CN" b="1">
                <a:solidFill>
                  <a:srgbClr val="00B0F0"/>
                </a:solidFill>
              </a:rPr>
              <a:t>ssh </a:t>
            </a:r>
            <a:r>
              <a:rPr lang="zh-CN" altLang="en-US" b="1">
                <a:solidFill>
                  <a:srgbClr val="00B0F0"/>
                </a:solidFill>
              </a:rPr>
              <a:t>用户名</a:t>
            </a:r>
            <a:r>
              <a:rPr lang="en-US" altLang="zh-CN" b="1">
                <a:solidFill>
                  <a:srgbClr val="00B0F0"/>
                </a:solidFill>
              </a:rPr>
              <a:t>@</a:t>
            </a:r>
            <a:r>
              <a:rPr lang="zh-CN" altLang="en-US" b="1">
                <a:solidFill>
                  <a:srgbClr val="00B0F0"/>
                </a:solidFill>
              </a:rPr>
              <a:t>域名</a:t>
            </a:r>
            <a:r>
              <a:rPr lang="en-US" altLang="zh-CN" b="1">
                <a:solidFill>
                  <a:srgbClr val="00B0F0"/>
                </a:solidFill>
              </a:rPr>
              <a:t>/IP</a:t>
            </a:r>
            <a:r>
              <a:rPr lang="zh-CN" altLang="en-US" b="1">
                <a:solidFill>
                  <a:srgbClr val="00B0F0"/>
                </a:solidFill>
              </a:rPr>
              <a:t>（如</a:t>
            </a:r>
            <a:r>
              <a:rPr lang="en-US" altLang="zh-CN" b="1">
                <a:solidFill>
                  <a:srgbClr val="00B0F0"/>
                </a:solidFill>
              </a:rPr>
              <a:t>ssh root@0.0.0.0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  <a:r>
              <a:rPr lang="en-US" altLang="zh-CN" b="1">
                <a:solidFill>
                  <a:srgbClr val="00B0F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回车会提示你输入密</a:t>
            </a:r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码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en-US">
                <a:solidFill>
                  <a:schemeClr val="bg1"/>
                </a:solidFill>
              </a:rPr>
              <a:t>连接成功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注意：在</a:t>
            </a:r>
            <a:r>
              <a:rPr lang="en-US" altLang="zh-CN">
                <a:solidFill>
                  <a:schemeClr val="bg1"/>
                </a:solidFill>
              </a:rPr>
              <a:t>bash</a:t>
            </a:r>
            <a:r>
              <a:rPr lang="zh-CN" altLang="en-US">
                <a:solidFill>
                  <a:schemeClr val="bg1"/>
                </a:solidFill>
              </a:rPr>
              <a:t>的时候可能会出现闪退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问题，这时</a:t>
            </a:r>
            <a:r>
              <a:rPr lang="en-US" altLang="zh-CN">
                <a:solidFill>
                  <a:schemeClr val="bg1"/>
                </a:solidFill>
              </a:rPr>
              <a:t>win+r</a:t>
            </a:r>
            <a:r>
              <a:rPr lang="zh-CN" altLang="en-US">
                <a:solidFill>
                  <a:schemeClr val="bg1"/>
                </a:solidFill>
              </a:rPr>
              <a:t>进入命令行，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 b="1">
                <a:solidFill>
                  <a:srgbClr val="00B0F0"/>
                </a:solidFill>
              </a:rPr>
              <a:t>lxrun /install /y  </a:t>
            </a:r>
            <a:r>
              <a:rPr lang="zh-CN" altLang="en-US">
                <a:solidFill>
                  <a:schemeClr val="bg1"/>
                </a:solidFill>
              </a:rPr>
              <a:t>然后等一会安装完毕就行。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注意：我初始化云盘之后，用</a:t>
            </a:r>
            <a:r>
              <a:rPr lang="en-US" altLang="zh-CN">
                <a:solidFill>
                  <a:schemeClr val="bg1"/>
                </a:solidFill>
              </a:rPr>
              <a:t>win10</a:t>
            </a:r>
            <a:r>
              <a:rPr lang="zh-CN" altLang="en-US">
                <a:solidFill>
                  <a:schemeClr val="bg1"/>
                </a:solidFill>
              </a:rPr>
              <a:t>自带</a:t>
            </a:r>
            <a:r>
              <a:rPr lang="en-US" altLang="zh-CN">
                <a:solidFill>
                  <a:schemeClr val="bg1"/>
                </a:solidFill>
              </a:rPr>
              <a:t>bash</a:t>
            </a: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ssh</a:t>
            </a:r>
            <a:r>
              <a:rPr lang="zh-CN" altLang="en-US">
                <a:solidFill>
                  <a:schemeClr val="bg1"/>
                </a:solidFill>
              </a:rPr>
              <a:t>连接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出现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因为第一次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SSH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连接时，会生成一个认证，储存在客户端（也就是用</a:t>
            </a:r>
            <a:endParaRPr lang="en-US" altLang="zh-CN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SSH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连线其他电脑的那个，自己操作的那个）中的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known_hosts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，但是</a:t>
            </a:r>
            <a:endParaRPr lang="en-US" altLang="zh-CN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如果服务器验证过了，认证资讯当然也会更改，服务器端与客户端不</a:t>
            </a:r>
            <a:endParaRPr lang="en-US" altLang="zh-CN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同时，就会跳出错误啦～因此，只要把电脑中的认证资讯删除，连线时重新生成，就一切完美啦～要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删除很简单，只要在客户端输入一个指令。</a:t>
            </a:r>
            <a:endParaRPr lang="en-US" altLang="zh-CN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zh-CN" altLang="zh-CN">
                <a:solidFill>
                  <a:srgbClr val="00B0F0"/>
                </a:solidFill>
                <a:latin typeface="Arial Unicode MS" panose="020B0604020202020204" pitchFamily="34" charset="-122"/>
                <a:ea typeface="Source Code Pro"/>
              </a:rPr>
              <a:t>ssh-keygen -R 服务器的IP</a:t>
            </a:r>
            <a:r>
              <a:rPr lang="zh-CN" altLang="zh-CN" sz="1400">
                <a:solidFill>
                  <a:srgbClr val="00B0F0"/>
                </a:solidFill>
              </a:rPr>
              <a:t> </a:t>
            </a:r>
            <a:r>
              <a:rPr lang="en-US" altLang="zh-CN" sz="1400">
                <a:solidFill>
                  <a:srgbClr val="00B0F0"/>
                </a:solidFill>
              </a:rPr>
              <a:t>——》</a:t>
            </a:r>
            <a:r>
              <a:rPr lang="en-US" altLang="zh-CN">
                <a:solidFill>
                  <a:srgbClr val="00B0F0"/>
                </a:solidFill>
                <a:latin typeface="Arial Unicode MS" panose="020B0604020202020204" pitchFamily="34" charset="-122"/>
              </a:rPr>
              <a:t>ssh-keygen -R 47.110.225.172</a:t>
            </a:r>
            <a:r>
              <a:rPr lang="zh-CN" altLang="en-US">
                <a:solidFill>
                  <a:srgbClr val="00B0F0"/>
                </a:solidFill>
                <a:latin typeface="Arial Unicode MS" panose="020B0604020202020204" pitchFamily="34" charset="-122"/>
              </a:rPr>
              <a:t>，然后</a:t>
            </a:r>
            <a:r>
              <a:rPr lang="en-US" altLang="zh-CN">
                <a:solidFill>
                  <a:srgbClr val="00B0F0"/>
                </a:solidFill>
                <a:latin typeface="Arial Unicode MS" panose="020B0604020202020204" pitchFamily="34" charset="-122"/>
              </a:rPr>
              <a:t>yes</a:t>
            </a:r>
            <a:r>
              <a:rPr lang="zh-CN" altLang="en-US">
                <a:solidFill>
                  <a:srgbClr val="00B0F0"/>
                </a:solidFill>
                <a:latin typeface="Arial Unicode MS" panose="020B0604020202020204" pitchFamily="34" charset="-122"/>
              </a:rPr>
              <a:t>就可以生成新的认证</a:t>
            </a:r>
            <a:endParaRPr lang="en-US" altLang="zh-CN">
              <a:solidFill>
                <a:srgbClr val="00B0F0"/>
              </a:solidFill>
              <a:latin typeface="Arial Unicode MS" panose="020B0604020202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	b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window</a:t>
            </a:r>
            <a:r>
              <a:rPr lang="zh-CN" altLang="en-US">
                <a:solidFill>
                  <a:schemeClr val="bg1"/>
                </a:solidFill>
              </a:rPr>
              <a:t>电脑远程连接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centOS7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）首先安装</a:t>
            </a:r>
            <a:r>
              <a:rPr lang="en-US" altLang="zh-CN">
                <a:solidFill>
                  <a:schemeClr val="bg1"/>
                </a:solidFill>
              </a:rPr>
              <a:t>epel</a:t>
            </a:r>
            <a:r>
              <a:rPr lang="zh-CN" altLang="en-US">
                <a:solidFill>
                  <a:schemeClr val="bg1"/>
                </a:solidFill>
              </a:rPr>
              <a:t>库，检测是否已安装</a:t>
            </a:r>
            <a:r>
              <a:rPr lang="en-US" altLang="zh-CN">
                <a:solidFill>
                  <a:schemeClr val="bg1"/>
                </a:solidFill>
              </a:rPr>
              <a:t>epel</a:t>
            </a:r>
            <a:r>
              <a:rPr lang="zh-CN" altLang="en-US">
                <a:solidFill>
                  <a:schemeClr val="bg1"/>
                </a:solidFill>
              </a:rPr>
              <a:t>库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rpm -qa|grep epel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若没有，则安装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yum install epel-release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）安装</a:t>
            </a:r>
            <a:r>
              <a:rPr lang="en-US" altLang="zh-CN">
                <a:solidFill>
                  <a:schemeClr val="bg1"/>
                </a:solidFill>
              </a:rPr>
              <a:t>xrdp——》</a:t>
            </a:r>
            <a:r>
              <a:rPr lang="en-US" altLang="zh-CN"/>
              <a:t>yum install xrdp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因为</a:t>
            </a:r>
            <a:r>
              <a:rPr lang="en-US" altLang="zh-CN">
                <a:solidFill>
                  <a:schemeClr val="bg1"/>
                </a:solidFill>
              </a:rPr>
              <a:t>Xrdp</a:t>
            </a:r>
            <a:r>
              <a:rPr lang="zh-CN" altLang="en-US">
                <a:solidFill>
                  <a:schemeClr val="bg1"/>
                </a:solidFill>
              </a:rPr>
              <a:t>最终会自动启用</a:t>
            </a:r>
            <a:r>
              <a:rPr lang="en-US" altLang="zh-CN">
                <a:solidFill>
                  <a:schemeClr val="bg1"/>
                </a:solidFill>
              </a:rPr>
              <a:t>VNC</a:t>
            </a:r>
            <a:r>
              <a:rPr lang="zh-CN" altLang="en-US">
                <a:solidFill>
                  <a:schemeClr val="bg1"/>
                </a:solidFill>
              </a:rPr>
              <a:t>，所以必须安装</a:t>
            </a:r>
            <a:r>
              <a:rPr lang="en-US" altLang="zh-CN">
                <a:solidFill>
                  <a:schemeClr val="bg1"/>
                </a:solidFill>
              </a:rPr>
              <a:t>tigervnc-server</a:t>
            </a:r>
            <a:r>
              <a:rPr lang="zh-CN" altLang="en-US">
                <a:solidFill>
                  <a:schemeClr val="bg1"/>
                </a:solidFill>
              </a:rPr>
              <a:t>，否则</a:t>
            </a:r>
            <a:r>
              <a:rPr lang="en-US" altLang="zh-CN">
                <a:solidFill>
                  <a:schemeClr val="bg1"/>
                </a:solidFill>
              </a:rPr>
              <a:t>xrdp</a:t>
            </a:r>
            <a:r>
              <a:rPr lang="zh-CN" altLang="en-US">
                <a:solidFill>
                  <a:schemeClr val="bg1"/>
                </a:solidFill>
              </a:rPr>
              <a:t>无法使用。安装</a:t>
            </a:r>
            <a:r>
              <a:rPr lang="en-US" altLang="zh-CN">
                <a:solidFill>
                  <a:schemeClr val="bg1"/>
                </a:solidFill>
              </a:rPr>
              <a:t>vnc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en-US" altLang="zh-CN"/>
              <a:t>yum install tigervnc-server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）为</a:t>
            </a:r>
            <a:r>
              <a:rPr lang="en-US" altLang="zh-CN">
                <a:solidFill>
                  <a:schemeClr val="bg1"/>
                </a:solidFill>
              </a:rPr>
              <a:t>root</a:t>
            </a:r>
            <a:r>
              <a:rPr lang="zh-CN" altLang="en-US">
                <a:solidFill>
                  <a:schemeClr val="bg1"/>
                </a:solidFill>
              </a:rPr>
              <a:t>用户设置</a:t>
            </a:r>
            <a:r>
              <a:rPr lang="en-US" altLang="zh-CN">
                <a:solidFill>
                  <a:schemeClr val="bg1"/>
                </a:solidFill>
              </a:rPr>
              <a:t>VNC</a:t>
            </a:r>
            <a:r>
              <a:rPr lang="zh-CN" altLang="en-US">
                <a:solidFill>
                  <a:schemeClr val="bg1"/>
                </a:solidFill>
              </a:rPr>
              <a:t>密码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vncpasswd root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）修改</a:t>
            </a:r>
            <a:r>
              <a:rPr lang="en-US" altLang="zh-CN">
                <a:solidFill>
                  <a:schemeClr val="bg1"/>
                </a:solidFill>
              </a:rPr>
              <a:t>xrdp</a:t>
            </a:r>
            <a:r>
              <a:rPr lang="zh-CN" altLang="en-US">
                <a:solidFill>
                  <a:schemeClr val="bg1"/>
                </a:solidFill>
              </a:rPr>
              <a:t>最大连接数，默认为</a:t>
            </a:r>
            <a:r>
              <a:rPr lang="en-US" altLang="zh-CN">
                <a:solidFill>
                  <a:schemeClr val="bg1"/>
                </a:solidFill>
              </a:rPr>
              <a:t>32</a:t>
            </a:r>
            <a:r>
              <a:rPr lang="zh-CN" altLang="en-US">
                <a:solidFill>
                  <a:schemeClr val="bg1"/>
                </a:solidFill>
              </a:rPr>
              <a:t>，不修改也行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）启动</a:t>
            </a:r>
            <a:r>
              <a:rPr lang="en-US" altLang="zh-CN">
                <a:solidFill>
                  <a:schemeClr val="bg1"/>
                </a:solidFill>
              </a:rPr>
              <a:t>xrdp</a:t>
            </a:r>
            <a:r>
              <a:rPr lang="zh-CN" altLang="en-US">
                <a:solidFill>
                  <a:schemeClr val="bg1"/>
                </a:solidFill>
              </a:rPr>
              <a:t>服务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systemctl start xrdp	</a:t>
            </a:r>
            <a:r>
              <a:rPr lang="zh-CN" altLang="en-US">
                <a:solidFill>
                  <a:schemeClr val="bg1"/>
                </a:solidFill>
              </a:rPr>
              <a:t>设置开机自启动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systemctl enable xrdp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）查看</a:t>
            </a:r>
            <a:r>
              <a:rPr lang="en-US" altLang="zh-CN">
                <a:solidFill>
                  <a:schemeClr val="bg1"/>
                </a:solidFill>
              </a:rPr>
              <a:t>selinux</a:t>
            </a:r>
            <a:r>
              <a:rPr lang="zh-CN" altLang="en-US">
                <a:solidFill>
                  <a:schemeClr val="bg1"/>
                </a:solidFill>
              </a:rPr>
              <a:t>状态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sestatus	</a:t>
            </a:r>
            <a:r>
              <a:rPr lang="zh-CN" altLang="en-US">
                <a:solidFill>
                  <a:schemeClr val="bg1"/>
                </a:solidFill>
              </a:rPr>
              <a:t>临时关闭</a:t>
            </a:r>
            <a:r>
              <a:rPr lang="en-US" altLang="zh-CN">
                <a:solidFill>
                  <a:schemeClr val="bg1"/>
                </a:solidFill>
              </a:rPr>
              <a:t>selinux——》</a:t>
            </a:r>
            <a:r>
              <a:rPr lang="en-US" altLang="zh-CN"/>
              <a:t>setenforce 0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永久关闭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vim /etc/selinux/config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修改成</a:t>
            </a:r>
            <a:r>
              <a:rPr lang="en-US" altLang="zh-CN"/>
              <a:t>SELINUX=disabled</a:t>
            </a:r>
            <a:r>
              <a:rPr lang="zh-CN" altLang="en-US"/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1E9D3-8B55-4B55-825E-C5D523D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58" y="576157"/>
            <a:ext cx="2683742" cy="3094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CBF961-34BF-46AB-B13E-E59204B3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505" y="588010"/>
            <a:ext cx="2257143" cy="2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5D24FF-9928-434C-9B6C-51D91EB7F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97"/>
          <a:stretch/>
        </p:blipFill>
        <p:spPr>
          <a:xfrm>
            <a:off x="9244669" y="1139409"/>
            <a:ext cx="2810312" cy="632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381C54-8A24-4A23-BA1C-83E42F5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091" y="1996355"/>
            <a:ext cx="3192909" cy="108577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1499D7-BCE3-471B-9514-CC06F892234C}"/>
              </a:ext>
            </a:extLst>
          </p:cNvPr>
          <p:cNvCxnSpPr/>
          <p:nvPr/>
        </p:nvCxnSpPr>
        <p:spPr>
          <a:xfrm>
            <a:off x="8439325" y="2114026"/>
            <a:ext cx="555323" cy="494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D2B1D6E8-53DB-4732-B6F8-C3BA8A4C9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2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4449EE3-1141-44B7-B022-9B85254AE687}"/>
              </a:ext>
            </a:extLst>
          </p:cNvPr>
          <p:cNvSpPr/>
          <p:nvPr/>
        </p:nvSpPr>
        <p:spPr>
          <a:xfrm>
            <a:off x="8892330" y="4957894"/>
            <a:ext cx="3389153" cy="889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C692E-14DB-45CA-8BCC-AA7AFC57BC82}"/>
              </a:ext>
            </a:extLst>
          </p:cNvPr>
          <p:cNvSpPr txBox="1"/>
          <p:nvPr/>
        </p:nvSpPr>
        <p:spPr>
          <a:xfrm>
            <a:off x="0" y="-8389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）设置防火墙：查看防火墙状态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firewall-cmd --state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设置开启</a:t>
            </a:r>
            <a:r>
              <a:rPr lang="en-US" altLang="zh-CN">
                <a:solidFill>
                  <a:schemeClr val="bg1"/>
                </a:solidFill>
              </a:rPr>
              <a:t>3389</a:t>
            </a:r>
            <a:r>
              <a:rPr lang="zh-CN" altLang="en-US">
                <a:solidFill>
                  <a:schemeClr val="bg1"/>
                </a:solidFill>
              </a:rPr>
              <a:t>端口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firewall-cmd –zone=public --add-port=3389/tcp –permanent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关闭防火墙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service firewalld start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注意：可以查看监听的端口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netstat –lnt</a:t>
            </a:r>
          </a:p>
          <a:p>
            <a:r>
              <a:rPr lang="en-US" altLang="zh-CN"/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）电脑</a:t>
            </a:r>
            <a:r>
              <a:rPr lang="en-US" altLang="zh-CN">
                <a:solidFill>
                  <a:schemeClr val="bg1"/>
                </a:solidFill>
              </a:rPr>
              <a:t>win+r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mstsc</a:t>
            </a:r>
            <a:r>
              <a:rPr lang="zh-CN" altLang="en-US">
                <a:solidFill>
                  <a:schemeClr val="bg1"/>
                </a:solidFill>
              </a:rPr>
              <a:t>，输入公网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即可连接（不过我的电脑连上后总是卡主，然后导致服务器崩溃，不知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道为什么，所以先用着阿里云的网页版的远程连接吧）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、在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上（</a:t>
            </a:r>
            <a:r>
              <a:rPr lang="en-US" altLang="zh-CN">
                <a:solidFill>
                  <a:schemeClr val="bg1"/>
                </a:solidFill>
              </a:rPr>
              <a:t>CentOS7</a:t>
            </a:r>
            <a:r>
              <a:rPr lang="zh-CN" altLang="en-US">
                <a:solidFill>
                  <a:schemeClr val="bg1"/>
                </a:solidFill>
              </a:rPr>
              <a:t>）部署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环境和</a:t>
            </a:r>
            <a:r>
              <a:rPr lang="en-US" altLang="zh-CN">
                <a:solidFill>
                  <a:schemeClr val="bg1"/>
                </a:solidFill>
              </a:rPr>
              <a:t>tomcat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）安装配置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CentOS7</a:t>
            </a:r>
            <a:r>
              <a:rPr lang="zh-CN" altLang="en-US">
                <a:solidFill>
                  <a:schemeClr val="bg1"/>
                </a:solidFill>
              </a:rPr>
              <a:t>自带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  <a:r>
              <a:rPr lang="zh-CN" altLang="en-US">
                <a:solidFill>
                  <a:schemeClr val="bg1"/>
                </a:solidFill>
              </a:rPr>
              <a:t>，命令 </a:t>
            </a:r>
            <a:r>
              <a:rPr lang="en-US" altLang="zh-CN">
                <a:solidFill>
                  <a:schemeClr val="bg1"/>
                </a:solidFill>
              </a:rPr>
              <a:t>java –version</a:t>
            </a:r>
            <a:r>
              <a:rPr lang="zh-CN" altLang="en-US">
                <a:solidFill>
                  <a:schemeClr val="bg1"/>
                </a:solidFill>
              </a:rPr>
              <a:t>查看）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en-US" altLang="zh-CN"/>
              <a:t>rpm -qa | grep jdk	</a:t>
            </a:r>
            <a:r>
              <a:rPr lang="zh-CN" altLang="en-US">
                <a:solidFill>
                  <a:schemeClr val="bg1"/>
                </a:solidFill>
              </a:rPr>
              <a:t>查看是否自带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若有则 </a:t>
            </a:r>
            <a:r>
              <a:rPr lang="en-US" altLang="zh-CN"/>
              <a:t>yum -y remove fileName </a:t>
            </a:r>
            <a:r>
              <a:rPr lang="en-US" altLang="zh-CN">
                <a:solidFill>
                  <a:schemeClr val="bg1"/>
                </a:solidFill>
              </a:rPr>
              <a:t>(fileName</a:t>
            </a:r>
            <a:r>
              <a:rPr lang="zh-CN" altLang="en-US">
                <a:solidFill>
                  <a:schemeClr val="bg1"/>
                </a:solidFill>
              </a:rPr>
              <a:t>为上步查找到的各个文件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依次删除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从官网上下载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系统的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  <a:r>
              <a:rPr lang="zh-CN" altLang="en-US">
                <a:solidFill>
                  <a:schemeClr val="bg1"/>
                </a:solidFill>
              </a:rPr>
              <a:t>压缩包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注意：从本地传文件到远程服务器的命令 </a:t>
            </a:r>
            <a:r>
              <a:rPr lang="en-US" altLang="zh-CN" b="1">
                <a:solidFill>
                  <a:schemeClr val="accent1"/>
                </a:solidFill>
              </a:rPr>
              <a:t>scp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en-US" altLang="zh-CN" u="sng">
                <a:solidFill>
                  <a:srgbClr val="FF0000"/>
                </a:solidFill>
              </a:rPr>
              <a:t>https://www.linuxidc.com/Linux/2017-11/148704.htm</a:t>
            </a: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 b="1">
                <a:solidFill>
                  <a:srgbClr val="00B0F0"/>
                </a:solidFill>
              </a:rPr>
              <a:t>上图是将本地的</a:t>
            </a:r>
            <a:r>
              <a:rPr lang="en-US" altLang="zh-CN" b="1">
                <a:solidFill>
                  <a:srgbClr val="00B0F0"/>
                </a:solidFill>
              </a:rPr>
              <a:t>jdk</a:t>
            </a:r>
            <a:r>
              <a:rPr lang="zh-CN" altLang="en-US" b="1">
                <a:solidFill>
                  <a:srgbClr val="00B0F0"/>
                </a:solidFill>
              </a:rPr>
              <a:t>压缩包上传到远程服务器的</a:t>
            </a:r>
            <a:r>
              <a:rPr lang="en-US" altLang="zh-CN" b="1">
                <a:solidFill>
                  <a:srgbClr val="00B0F0"/>
                </a:solidFill>
              </a:rPr>
              <a:t>home</a:t>
            </a:r>
            <a:r>
              <a:rPr lang="zh-CN" altLang="en-US" b="1">
                <a:solidFill>
                  <a:srgbClr val="00B0F0"/>
                </a:solidFill>
              </a:rPr>
              <a:t>文件夹上，首先打开的是</a:t>
            </a:r>
            <a:r>
              <a:rPr lang="en-US" altLang="zh-CN" b="1">
                <a:solidFill>
                  <a:srgbClr val="00B0F0"/>
                </a:solidFill>
              </a:rPr>
              <a:t>win10</a:t>
            </a:r>
            <a:r>
              <a:rPr lang="zh-CN" altLang="en-US" b="1">
                <a:solidFill>
                  <a:srgbClr val="00B0F0"/>
                </a:solidFill>
              </a:rPr>
              <a:t>的命令行</a:t>
            </a:r>
            <a:r>
              <a:rPr lang="en-US" altLang="zh-CN" b="1">
                <a:solidFill>
                  <a:srgbClr val="00B0F0"/>
                </a:solidFill>
              </a:rPr>
              <a:t>cmd</a:t>
            </a:r>
            <a:r>
              <a:rPr lang="zh-CN" altLang="en-US" b="1">
                <a:solidFill>
                  <a:srgbClr val="00B0F0"/>
                </a:solidFill>
              </a:rPr>
              <a:t>，其</a:t>
            </a:r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zh-CN" altLang="en-US" b="1">
                <a:solidFill>
                  <a:srgbClr val="00B0F0"/>
                </a:solidFill>
              </a:rPr>
              <a:t>次</a:t>
            </a:r>
            <a:r>
              <a:rPr lang="en-US" altLang="zh-CN" b="1">
                <a:solidFill>
                  <a:srgbClr val="00B0F0"/>
                </a:solidFill>
              </a:rPr>
              <a:t>jdk</a:t>
            </a:r>
            <a:r>
              <a:rPr lang="zh-CN" altLang="en-US" b="1">
                <a:solidFill>
                  <a:srgbClr val="00B0F0"/>
                </a:solidFill>
              </a:rPr>
              <a:t>包直接放在了</a:t>
            </a:r>
            <a:r>
              <a:rPr lang="en-US" altLang="zh-CN" b="1">
                <a:solidFill>
                  <a:srgbClr val="00B0F0"/>
                </a:solidFill>
              </a:rPr>
              <a:t>C</a:t>
            </a:r>
            <a:r>
              <a:rPr lang="zh-CN" altLang="en-US" b="1">
                <a:solidFill>
                  <a:srgbClr val="00B0F0"/>
                </a:solidFill>
              </a:rPr>
              <a:t>盘下</a:t>
            </a:r>
            <a:endParaRPr lang="en-US" altLang="zh-CN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zh-CN" altLang="en-US" b="1">
                <a:solidFill>
                  <a:srgbClr val="00B0F0"/>
                </a:solidFill>
              </a:rPr>
              <a:t>解压到安装位置</a:t>
            </a:r>
            <a:r>
              <a:rPr lang="en-US" altLang="zh-CN" b="1">
                <a:solidFill>
                  <a:srgbClr val="00B0F0"/>
                </a:solidFill>
              </a:rPr>
              <a:t>——》</a:t>
            </a:r>
            <a:r>
              <a:rPr lang="en-US" altLang="zh-CN"/>
              <a:t>tar -zxvf jdk-8u191-linux-x64.tar.gz -C /usr/local/java/</a:t>
            </a:r>
          </a:p>
          <a:p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zh-CN" altLang="en-US" b="1">
                <a:solidFill>
                  <a:srgbClr val="00B0F0"/>
                </a:solidFill>
              </a:rPr>
              <a:t>然后配置环境变量</a:t>
            </a:r>
            <a:r>
              <a:rPr lang="en-US" altLang="zh-CN" b="1">
                <a:solidFill>
                  <a:srgbClr val="00B0F0"/>
                </a:solidFill>
              </a:rPr>
              <a:t>——》</a:t>
            </a:r>
            <a:r>
              <a:rPr lang="en-US" altLang="zh-CN"/>
              <a:t> vim /etc/profile	</a:t>
            </a:r>
            <a:r>
              <a:rPr lang="zh-CN" altLang="en-US"/>
              <a:t>在末尾加上</a:t>
            </a:r>
            <a:endParaRPr lang="en-US" altLang="zh-CN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		</a:t>
            </a:r>
            <a:r>
              <a:rPr lang="zh-CN" altLang="en-US" b="1">
                <a:solidFill>
                  <a:srgbClr val="00B0F0"/>
                </a:solidFill>
              </a:rPr>
              <a:t>使配置立即生效</a:t>
            </a:r>
            <a:r>
              <a:rPr lang="en-US" altLang="zh-CN" b="1">
                <a:solidFill>
                  <a:srgbClr val="00B0F0"/>
                </a:solidFill>
              </a:rPr>
              <a:t>——》</a:t>
            </a:r>
            <a:r>
              <a:rPr lang="en-US" altLang="zh-CN"/>
              <a:t> source /etc/profile</a:t>
            </a:r>
          </a:p>
          <a:p>
            <a:r>
              <a:rPr lang="en-US" altLang="zh-CN" b="1">
                <a:solidFill>
                  <a:srgbClr val="00B0F0"/>
                </a:solidFill>
              </a:rPr>
              <a:t>		Java –version </a:t>
            </a:r>
            <a:r>
              <a:rPr lang="zh-CN" altLang="en-US" b="1">
                <a:solidFill>
                  <a:srgbClr val="00B0F0"/>
                </a:solidFill>
              </a:rPr>
              <a:t>查看是否安装完成</a:t>
            </a:r>
            <a:endParaRPr lang="en-US" altLang="zh-CN" b="1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E7F5D-62A1-481A-A3B4-8B2AB486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95" y="2052028"/>
            <a:ext cx="4761905" cy="72381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CC7D60D-4037-4D8B-9C4D-8BD20B3B9EAF}"/>
              </a:ext>
            </a:extLst>
          </p:cNvPr>
          <p:cNvCxnSpPr>
            <a:endCxn id="3" idx="1"/>
          </p:cNvCxnSpPr>
          <p:nvPr/>
        </p:nvCxnSpPr>
        <p:spPr>
          <a:xfrm flipV="1">
            <a:off x="6627303" y="2413933"/>
            <a:ext cx="802792" cy="354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73F1FEB-2581-47F0-8FF0-FF4A9814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60" y="3039759"/>
            <a:ext cx="2492686" cy="296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F8453E-FB70-419F-A1D2-8F6F4140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71" y="4147942"/>
            <a:ext cx="7572634" cy="5135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10B7BA-0BC7-405D-82F5-E3D1EB57CB87}"/>
              </a:ext>
            </a:extLst>
          </p:cNvPr>
          <p:cNvSpPr txBox="1"/>
          <p:nvPr/>
        </p:nvSpPr>
        <p:spPr>
          <a:xfrm>
            <a:off x="5637402" y="277675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A24FA-0FB0-412F-ADD7-55D2C80A9F2F}"/>
              </a:ext>
            </a:extLst>
          </p:cNvPr>
          <p:cNvSpPr txBox="1"/>
          <p:nvPr/>
        </p:nvSpPr>
        <p:spPr>
          <a:xfrm>
            <a:off x="5637402" y="277675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26C80-7174-4C81-A6BE-5B648724B2C2}"/>
              </a:ext>
            </a:extLst>
          </p:cNvPr>
          <p:cNvSpPr txBox="1"/>
          <p:nvPr/>
        </p:nvSpPr>
        <p:spPr>
          <a:xfrm>
            <a:off x="8992999" y="5037125"/>
            <a:ext cx="345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export JAVA_HOME=/usr/local/java/jdk1.8.0_191 </a:t>
            </a:r>
          </a:p>
          <a:p>
            <a:r>
              <a:rPr lang="en-US" altLang="zh-CN" sz="1000"/>
              <a:t>export JRE_HOME=${JAVA_HOME}/jre </a:t>
            </a:r>
          </a:p>
          <a:p>
            <a:r>
              <a:rPr lang="en-US" altLang="zh-CN" sz="1000"/>
              <a:t>export CLASSPATH=.:${JAVA_HOME}/lib:${JRE_HOME}/lib export PATH=${JAVA_HOME}/bin:$PATH</a:t>
            </a:r>
            <a:endParaRPr lang="zh-CN" altLang="en-US" sz="10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0F3850-5E75-44BD-AECE-EBA193A22516}"/>
              </a:ext>
            </a:extLst>
          </p:cNvPr>
          <p:cNvCxnSpPr>
            <a:cxnSpLocks/>
          </p:cNvCxnSpPr>
          <p:nvPr/>
        </p:nvCxnSpPr>
        <p:spPr>
          <a:xfrm>
            <a:off x="7625593" y="5670958"/>
            <a:ext cx="1277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3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4678FE-285F-48EF-976A-634F29F765B4}"/>
              </a:ext>
            </a:extLst>
          </p:cNvPr>
          <p:cNvSpPr txBox="1"/>
          <p:nvPr/>
        </p:nvSpPr>
        <p:spPr>
          <a:xfrm>
            <a:off x="0" y="1667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）安装配置并测试</a:t>
            </a:r>
            <a:r>
              <a:rPr lang="en-US" altLang="zh-CN">
                <a:solidFill>
                  <a:schemeClr val="bg1"/>
                </a:solidFill>
              </a:rPr>
              <a:t>tomcat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下载、上传、解压三步如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  <a:r>
              <a:rPr lang="zh-CN" altLang="en-US">
                <a:solidFill>
                  <a:schemeClr val="bg1"/>
                </a:solidFill>
              </a:rPr>
              <a:t>步骤一样。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配置</a:t>
            </a:r>
            <a:r>
              <a:rPr lang="en-US" altLang="zh-CN">
                <a:solidFill>
                  <a:schemeClr val="bg1"/>
                </a:solidFill>
              </a:rPr>
              <a:t>tomcat server.xml</a:t>
            </a:r>
            <a:r>
              <a:rPr lang="zh-CN" altLang="en-US">
                <a:solidFill>
                  <a:schemeClr val="bg1"/>
                </a:solidFill>
              </a:rPr>
              <a:t>，将</a:t>
            </a:r>
            <a:r>
              <a:rPr lang="en-US" altLang="zh-CN">
                <a:solidFill>
                  <a:schemeClr val="bg1"/>
                </a:solidFill>
              </a:rPr>
              <a:t>8080</a:t>
            </a:r>
            <a:r>
              <a:rPr lang="zh-CN" altLang="en-US">
                <a:solidFill>
                  <a:schemeClr val="bg1"/>
                </a:solidFill>
              </a:rPr>
              <a:t>端口修改成</a:t>
            </a:r>
            <a:r>
              <a:rPr lang="en-US" altLang="zh-CN">
                <a:solidFill>
                  <a:schemeClr val="bg1"/>
                </a:solidFill>
              </a:rPr>
              <a:t>80</a:t>
            </a:r>
            <a:r>
              <a:rPr lang="zh-CN" altLang="en-US">
                <a:solidFill>
                  <a:schemeClr val="bg1"/>
                </a:solidFill>
              </a:rPr>
              <a:t>端口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/>
              <a:t>		vim /usr/local/java/apache-tomcat-8.5.37/conf/server.xml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再输入</a:t>
            </a:r>
            <a:r>
              <a:rPr lang="en-US" altLang="zh-CN"/>
              <a:t>set nu</a:t>
            </a:r>
            <a:r>
              <a:rPr lang="zh-CN" altLang="en-US">
                <a:solidFill>
                  <a:schemeClr val="bg1"/>
                </a:solidFill>
              </a:rPr>
              <a:t>可以显示行数，然后将此处修改成</a:t>
            </a:r>
            <a:r>
              <a:rPr lang="en-US" altLang="zh-CN">
                <a:solidFill>
                  <a:schemeClr val="bg1"/>
                </a:solidFill>
              </a:rPr>
              <a:t>80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wq</a:t>
            </a:r>
            <a:r>
              <a:rPr lang="zh-CN" altLang="en-US">
                <a:solidFill>
                  <a:schemeClr val="bg1"/>
                </a:solidFill>
              </a:rPr>
              <a:t>保存退出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开启</a:t>
            </a:r>
            <a:r>
              <a:rPr lang="en-US" altLang="zh-CN">
                <a:solidFill>
                  <a:schemeClr val="bg1"/>
                </a:solidFill>
              </a:rPr>
              <a:t>tomcat</a:t>
            </a:r>
            <a:r>
              <a:rPr lang="zh-CN" altLang="en-US">
                <a:solidFill>
                  <a:schemeClr val="bg1"/>
                </a:solidFill>
              </a:rPr>
              <a:t>服务：</a:t>
            </a:r>
            <a:r>
              <a:rPr lang="en-US" altLang="zh-CN"/>
              <a:t>/usr/local/java/apache-tomcat-8.5.37/bin/startup.sh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想要部署项目（简单测试）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webapps</a:t>
            </a:r>
            <a:r>
              <a:rPr lang="zh-CN" altLang="en-US">
                <a:solidFill>
                  <a:schemeClr val="bg1"/>
                </a:solidFill>
              </a:rPr>
              <a:t>中新建</a:t>
            </a:r>
            <a:r>
              <a:rPr lang="en-US" altLang="zh-CN">
                <a:solidFill>
                  <a:schemeClr val="bg1"/>
                </a:solidFill>
              </a:rPr>
              <a:t>test</a:t>
            </a:r>
            <a:r>
              <a:rPr lang="zh-CN" altLang="en-US">
                <a:solidFill>
                  <a:schemeClr val="bg1"/>
                </a:solidFill>
              </a:rPr>
              <a:t>文件夹，然后新建</a:t>
            </a:r>
            <a:r>
              <a:rPr lang="en-US" altLang="zh-CN">
                <a:solidFill>
                  <a:schemeClr val="bg1"/>
                </a:solidFill>
              </a:rPr>
              <a:t>hello.html</a:t>
            </a:r>
            <a:r>
              <a:rPr lang="zh-CN" altLang="en-US">
                <a:solidFill>
                  <a:schemeClr val="bg1"/>
                </a:solidFill>
              </a:rPr>
              <a:t>，输入简单的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然后保存，使用 </a:t>
            </a:r>
            <a:r>
              <a:rPr lang="en-US" altLang="zh-CN"/>
              <a:t>curl http:// 47.110.225.172:80/test/hello.html</a:t>
            </a:r>
            <a:r>
              <a:rPr lang="zh-CN" altLang="en-US">
                <a:solidFill>
                  <a:schemeClr val="bg1"/>
                </a:solidFill>
              </a:rPr>
              <a:t>命令，出现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代码则表示成功！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在电脑地址栏输入</a:t>
            </a:r>
            <a:r>
              <a:rPr lang="en-US" altLang="zh-CN">
                <a:solidFill>
                  <a:schemeClr val="bg1"/>
                </a:solidFill>
              </a:rPr>
              <a:t>http:// 47.110.225.172:80/test/hello.html</a:t>
            </a:r>
            <a:r>
              <a:rPr lang="zh-CN" altLang="en-US">
                <a:solidFill>
                  <a:schemeClr val="bg1"/>
                </a:solidFill>
              </a:rPr>
              <a:t>也能访问到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）安装配置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，因为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项目都需要数据库啊！</a:t>
            </a:r>
            <a:r>
              <a:rPr lang="en-US" altLang="zh-CN" u="sng">
                <a:solidFill>
                  <a:srgbClr val="00B0F0"/>
                </a:solidFill>
              </a:rPr>
              <a:t>https://blog.csdn.net/ithongchou/article/details/83623948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en-US" altLang="zh-CN">
                <a:solidFill>
                  <a:schemeClr val="bg1"/>
                </a:solidFill>
              </a:rPr>
              <a:t>centos7</a:t>
            </a:r>
            <a:r>
              <a:rPr lang="zh-CN" altLang="en-US">
                <a:solidFill>
                  <a:schemeClr val="bg1"/>
                </a:solidFill>
              </a:rPr>
              <a:t>的本地</a:t>
            </a:r>
            <a:r>
              <a:rPr lang="en-US" altLang="zh-CN">
                <a:solidFill>
                  <a:schemeClr val="bg1"/>
                </a:solidFill>
              </a:rPr>
              <a:t>yum</a:t>
            </a:r>
            <a:r>
              <a:rPr lang="zh-CN" altLang="en-US">
                <a:solidFill>
                  <a:schemeClr val="bg1"/>
                </a:solidFill>
              </a:rPr>
              <a:t>仓库中没有可用的</a:t>
            </a:r>
            <a:r>
              <a:rPr lang="en-US" altLang="zh-CN">
                <a:solidFill>
                  <a:schemeClr val="bg1"/>
                </a:solidFill>
              </a:rPr>
              <a:t>mysql-server rpm</a:t>
            </a:r>
            <a:r>
              <a:rPr lang="zh-CN" altLang="en-US">
                <a:solidFill>
                  <a:schemeClr val="bg1"/>
                </a:solidFill>
              </a:rPr>
              <a:t>包。所以需要添加这个包！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en-US" altLang="zh-CN"/>
              <a:t> rpm -Uvh 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http://dev.mysql.com/get/mysql-community-release-el7-5.noarch.rpm</a:t>
            </a:r>
            <a:endParaRPr lang="en-US" altLang="zh-CN"/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</a:t>
            </a:r>
            <a:r>
              <a:rPr lang="en-US" altLang="zh-CN"/>
              <a:t>yum install mysql-server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命令安装即可！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(</a:t>
            </a:r>
            <a:r>
              <a:rPr lang="zh-CN" altLang="en-US">
                <a:solidFill>
                  <a:schemeClr val="bg1"/>
                </a:solidFill>
              </a:rPr>
              <a:t>上一步可能出现问题，</a:t>
            </a:r>
            <a:r>
              <a:rPr lang="es-ES" altLang="zh-CN">
                <a:solidFill>
                  <a:srgbClr val="FF0000"/>
                </a:solidFill>
              </a:rPr>
              <a:t>Error: Package: akonadi-mysql-1.9.2-4.el7.x86_64 (@anaconda)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只需要</a:t>
            </a:r>
            <a:r>
              <a:rPr lang="en-US" altLang="zh-CN"/>
              <a:t>yum -y remove mariadb-libs</a:t>
            </a:r>
            <a:r>
              <a:rPr lang="zh-CN" altLang="en-US">
                <a:solidFill>
                  <a:schemeClr val="bg1"/>
                </a:solidFill>
              </a:rPr>
              <a:t>这一步，然后再安装集即可</a:t>
            </a:r>
            <a:r>
              <a:rPr lang="en-US" altLang="zh-CN">
                <a:solidFill>
                  <a:schemeClr val="bg1"/>
                </a:solidFill>
              </a:rPr>
              <a:t>)	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mysql——》</a:t>
            </a:r>
            <a:r>
              <a:rPr lang="en-US" altLang="zh-CN"/>
              <a:t>service mysqld start   </a:t>
            </a:r>
            <a:r>
              <a:rPr lang="zh-CN" altLang="en-US">
                <a:solidFill>
                  <a:schemeClr val="bg1"/>
                </a:solidFill>
              </a:rPr>
              <a:t>查看是否启动成功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en-US" altLang="zh-CN"/>
              <a:t>netstat -nap |grep 3306</a:t>
            </a:r>
          </a:p>
          <a:p>
            <a:r>
              <a:rPr lang="en-US" altLang="zh-CN"/>
              <a:t>		</a:t>
            </a:r>
            <a:r>
              <a:rPr lang="zh-CN" altLang="en-US">
                <a:solidFill>
                  <a:schemeClr val="bg1"/>
                </a:solidFill>
              </a:rPr>
              <a:t>设置密码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da-DK" altLang="zh-CN"/>
              <a:t>set password for root@localhost = password(‘199612’);</a:t>
            </a:r>
          </a:p>
          <a:p>
            <a:r>
              <a:rPr lang="da-DK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en-US" altLang="zh-CN">
                <a:solidFill>
                  <a:schemeClr val="bg1"/>
                </a:solidFill>
              </a:rPr>
              <a:t>mysql——》</a:t>
            </a:r>
            <a:r>
              <a:rPr lang="en-US" altLang="zh-CN"/>
              <a:t>mysql –u root –p </a:t>
            </a:r>
            <a:r>
              <a:rPr lang="zh-CN" altLang="en-US">
                <a:solidFill>
                  <a:schemeClr val="bg1"/>
                </a:solidFill>
              </a:rPr>
              <a:t>然后输入密码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.sql</a:t>
            </a:r>
            <a:r>
              <a:rPr lang="zh-CN" altLang="en-US">
                <a:solidFill>
                  <a:schemeClr val="bg1"/>
                </a:solidFill>
              </a:rPr>
              <a:t>文件导入到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en-US">
                <a:solidFill>
                  <a:schemeClr val="bg1"/>
                </a:solidFill>
              </a:rPr>
              <a:t>先登录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，创建一个同名数据库，比如</a:t>
            </a:r>
            <a:r>
              <a:rPr lang="en-US" altLang="zh-CN"/>
              <a:t>create database myblog</a:t>
            </a:r>
            <a:r>
              <a:rPr lang="zh-CN" altLang="en-US">
                <a:solidFill>
                  <a:schemeClr val="bg1"/>
                </a:solidFill>
              </a:rPr>
              <a:t>；、</a:t>
            </a:r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</a:t>
            </a:r>
            <a:r>
              <a:rPr lang="en-US" altLang="zh-CN"/>
              <a:t>use myblog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en-US">
                <a:solidFill>
                  <a:schemeClr val="bg1"/>
                </a:solidFill>
              </a:rPr>
              <a:t>再导入</a:t>
            </a:r>
            <a:r>
              <a:rPr lang="en-US" altLang="zh-CN">
                <a:solidFill>
                  <a:schemeClr val="bg1"/>
                </a:solidFill>
              </a:rPr>
              <a:t>——》	</a:t>
            </a:r>
            <a:r>
              <a:rPr lang="en-US" altLang="zh-CN"/>
              <a:t>source /home/Blog/myblog.sql</a:t>
            </a:r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其他操作：修改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的编码，先查看一下：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/>
              <a:t>show variables like 'character%;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这是修改完了的，没改之前好多不是</a:t>
            </a:r>
            <a:r>
              <a:rPr lang="en-US" altLang="zh-CN">
                <a:solidFill>
                  <a:schemeClr val="bg1"/>
                </a:solidFill>
              </a:rPr>
              <a:t>utf8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FB9A9-87F6-4EE1-90A8-6E2ECA63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58" y="81397"/>
            <a:ext cx="2951952" cy="46522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C0EC1B-745A-4792-B056-4EF8568C2AF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853806" y="314009"/>
            <a:ext cx="1007652" cy="94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04A95DF-3CB4-4DAE-ACE3-D5E8BC4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280" y="611347"/>
            <a:ext cx="2601366" cy="94252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263C82-DB31-4324-AE93-5E514AA7741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338657" y="1082609"/>
            <a:ext cx="1064623" cy="930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5BBAD3B-6ABC-465C-AA63-818CA8BC6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947" y="5602180"/>
            <a:ext cx="1924926" cy="9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87C86D-7146-430C-8DE0-A8795804A70C}"/>
              </a:ext>
            </a:extLst>
          </p:cNvPr>
          <p:cNvSpPr txBox="1"/>
          <p:nvPr/>
        </p:nvSpPr>
        <p:spPr>
          <a:xfrm>
            <a:off x="0" y="8389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	</a:t>
            </a:r>
            <a:r>
              <a:rPr lang="zh-CN" altLang="en-US">
                <a:solidFill>
                  <a:schemeClr val="bg1"/>
                </a:solidFill>
              </a:rPr>
              <a:t>打开</a:t>
            </a:r>
            <a:r>
              <a:rPr lang="en-US" altLang="zh-CN">
                <a:solidFill>
                  <a:schemeClr val="bg1"/>
                </a:solidFill>
              </a:rPr>
              <a:t>my.cnf</a:t>
            </a:r>
            <a:r>
              <a:rPr lang="zh-CN" altLang="en-US">
                <a:solidFill>
                  <a:schemeClr val="bg1"/>
                </a:solidFill>
              </a:rPr>
              <a:t>，一般是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en-US" altLang="zh-CN"/>
              <a:t>vim /etc/my.cnf</a:t>
            </a:r>
            <a:r>
              <a:rPr lang="zh-CN" altLang="en-US"/>
              <a:t>，</a:t>
            </a:r>
            <a:r>
              <a:rPr lang="zh-CN" altLang="en-US">
                <a:solidFill>
                  <a:schemeClr val="bg1"/>
                </a:solidFill>
              </a:rPr>
              <a:t>打开之后修改，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如右图，加上了：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[client] default-character-set=utfmb4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还在</a:t>
            </a:r>
            <a:r>
              <a:rPr lang="en-US" altLang="zh-CN">
                <a:solidFill>
                  <a:schemeClr val="bg1"/>
                </a:solidFill>
              </a:rPr>
              <a:t>[mysqld]</a:t>
            </a:r>
            <a:r>
              <a:rPr lang="zh-CN" altLang="en-US">
                <a:solidFill>
                  <a:schemeClr val="bg1"/>
                </a:solidFill>
              </a:rPr>
              <a:t>下加了两句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 collation_server = utf8mb4_general_ci</a:t>
            </a:r>
          </a:p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					character_set_server = utf8mb4</a:t>
            </a:r>
          </a:p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</a:t>
            </a:r>
            <a:r>
              <a:rPr lang="en-US" altLang="zh-CN"/>
              <a:t>:wq</a:t>
            </a:r>
            <a:r>
              <a:rPr lang="zh-CN" altLang="en-US">
                <a:solidFill>
                  <a:schemeClr val="bg1"/>
                </a:solidFill>
              </a:rPr>
              <a:t>保存并退出。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重启</a:t>
            </a:r>
            <a:r>
              <a:rPr lang="en-US" altLang="zh-CN">
                <a:solidFill>
                  <a:schemeClr val="bg1"/>
                </a:solidFill>
              </a:rPr>
              <a:t>mysql——》</a:t>
            </a:r>
            <a:r>
              <a:rPr lang="en-US" altLang="zh-CN"/>
              <a:t>service mysqld restart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、在远程服务器（阿里云）上部署项目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拿自己的</a:t>
            </a:r>
            <a:r>
              <a:rPr lang="en-US" altLang="zh-CN">
                <a:solidFill>
                  <a:schemeClr val="bg1"/>
                </a:solidFill>
              </a:rPr>
              <a:t>Blog</a:t>
            </a:r>
            <a:r>
              <a:rPr lang="zh-CN" altLang="en-US">
                <a:solidFill>
                  <a:schemeClr val="bg1"/>
                </a:solidFill>
              </a:rPr>
              <a:t>项目做测试，现在有打包好的</a:t>
            </a:r>
            <a:r>
              <a:rPr lang="en-US" altLang="zh-CN">
                <a:solidFill>
                  <a:schemeClr val="bg1"/>
                </a:solidFill>
              </a:rPr>
              <a:t>Blog.war</a:t>
            </a:r>
            <a:r>
              <a:rPr lang="zh-CN" altLang="en-US">
                <a:solidFill>
                  <a:schemeClr val="bg1"/>
                </a:solidFill>
              </a:rPr>
              <a:t>以及</a:t>
            </a:r>
            <a:r>
              <a:rPr lang="en-US" altLang="zh-CN">
                <a:solidFill>
                  <a:schemeClr val="bg1"/>
                </a:solidFill>
              </a:rPr>
              <a:t>myblog.sql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首先使用 </a:t>
            </a:r>
            <a:r>
              <a:rPr lang="en-US" altLang="zh-CN">
                <a:solidFill>
                  <a:schemeClr val="bg1"/>
                </a:solidFill>
              </a:rPr>
              <a:t>scp</a:t>
            </a:r>
            <a:r>
              <a:rPr lang="zh-CN" altLang="en-US">
                <a:solidFill>
                  <a:schemeClr val="bg1"/>
                </a:solidFill>
              </a:rPr>
              <a:t>命令，将这两个文件传到远程服务器上：</a:t>
            </a:r>
            <a:r>
              <a:rPr lang="en-US" altLang="zh-CN"/>
              <a:t>scp /Blog.war root@47.110.225.172:/home</a:t>
            </a:r>
          </a:p>
          <a:p>
            <a:r>
              <a:rPr lang="en-US" altLang="zh-CN"/>
              <a:t>	</a:t>
            </a: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en-US" altLang="zh-CN">
                <a:solidFill>
                  <a:schemeClr val="bg1"/>
                </a:solidFill>
              </a:rPr>
              <a:t>home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/>
              <a:t>cd /home</a:t>
            </a:r>
            <a:r>
              <a:rPr lang="zh-CN" altLang="en-US"/>
              <a:t> </a:t>
            </a:r>
            <a:r>
              <a:rPr lang="zh-CN" altLang="en-US">
                <a:solidFill>
                  <a:schemeClr val="bg1"/>
                </a:solidFill>
              </a:rPr>
              <a:t>然后：</a:t>
            </a:r>
            <a:r>
              <a:rPr lang="en-US" altLang="zh-CN"/>
              <a:t>ls </a:t>
            </a:r>
            <a:r>
              <a:rPr lang="en-US" altLang="zh-CN">
                <a:solidFill>
                  <a:schemeClr val="bg1"/>
                </a:solidFill>
              </a:rPr>
              <a:t>——》		</a:t>
            </a:r>
            <a:r>
              <a:rPr lang="zh-CN" altLang="en-US">
                <a:solidFill>
                  <a:schemeClr val="bg1"/>
                </a:solidFill>
              </a:rPr>
              <a:t>这两个文件已经在</a:t>
            </a:r>
            <a:r>
              <a:rPr lang="en-US" altLang="zh-CN">
                <a:solidFill>
                  <a:schemeClr val="bg1"/>
                </a:solidFill>
              </a:rPr>
              <a:t>home</a:t>
            </a:r>
            <a:r>
              <a:rPr lang="zh-CN" altLang="en-US">
                <a:solidFill>
                  <a:schemeClr val="bg1"/>
                </a:solidFill>
              </a:rPr>
              <a:t>下。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Blog.war</a:t>
            </a:r>
            <a:r>
              <a:rPr lang="zh-CN" altLang="en-US">
                <a:solidFill>
                  <a:schemeClr val="bg1"/>
                </a:solidFill>
              </a:rPr>
              <a:t>复制移动到</a:t>
            </a:r>
            <a:r>
              <a:rPr lang="en-US" altLang="zh-CN">
                <a:solidFill>
                  <a:schemeClr val="bg1"/>
                </a:solidFill>
              </a:rPr>
              <a:t>tomcat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webapps</a:t>
            </a:r>
            <a:r>
              <a:rPr lang="zh-CN" altLang="en-US">
                <a:solidFill>
                  <a:schemeClr val="bg1"/>
                </a:solidFill>
              </a:rPr>
              <a:t>下：</a:t>
            </a:r>
            <a:r>
              <a:rPr lang="en-US" altLang="zh-CN"/>
              <a:t> cp Blog.war /usr/local/java/apache-tomcat-8.5.37/webapps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.sql</a:t>
            </a:r>
            <a:r>
              <a:rPr lang="zh-CN" altLang="en-US">
                <a:solidFill>
                  <a:schemeClr val="bg1"/>
                </a:solidFill>
              </a:rPr>
              <a:t>文件导入数据库中：先登录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，创建一个同名数据库，比如</a:t>
            </a:r>
            <a:r>
              <a:rPr lang="en-US" altLang="zh-CN"/>
              <a:t>create database myblog</a:t>
            </a:r>
            <a:r>
              <a:rPr lang="zh-CN" altLang="en-US">
                <a:solidFill>
                  <a:schemeClr val="bg1"/>
                </a:solidFill>
              </a:rPr>
              <a:t>；、</a:t>
            </a:r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然后</a:t>
            </a:r>
            <a:r>
              <a:rPr lang="en-US" altLang="zh-CN"/>
              <a:t>use myblog</a:t>
            </a:r>
            <a:r>
              <a:rPr lang="en-US" altLang="zh-CN">
                <a:solidFill>
                  <a:schemeClr val="bg1"/>
                </a:solidFill>
              </a:rPr>
              <a:t>——》</a:t>
            </a:r>
            <a:r>
              <a:rPr lang="zh-CN" altLang="en-US">
                <a:solidFill>
                  <a:schemeClr val="bg1"/>
                </a:solidFill>
              </a:rPr>
              <a:t>再导入</a:t>
            </a:r>
            <a:r>
              <a:rPr lang="en-US" altLang="zh-CN">
                <a:solidFill>
                  <a:schemeClr val="bg1"/>
                </a:solidFill>
              </a:rPr>
              <a:t>——》	</a:t>
            </a:r>
            <a:r>
              <a:rPr lang="en-US" altLang="zh-CN"/>
              <a:t>source /home/myblog.sql</a:t>
            </a:r>
          </a:p>
          <a:p>
            <a:r>
              <a:rPr lang="en-US" altLang="zh-CN">
                <a:solidFill>
                  <a:schemeClr val="bg1"/>
                </a:solidFill>
              </a:rPr>
              <a:t>	 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现在项目已经部署完毕，可以访问了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我遇到的问题：</a:t>
            </a:r>
            <a:r>
              <a:rPr lang="zh-CN" altLang="en-US">
                <a:solidFill>
                  <a:srgbClr val="FF0000"/>
                </a:solidFill>
              </a:rPr>
              <a:t>缺少</a:t>
            </a:r>
            <a:r>
              <a:rPr lang="en-US" altLang="zh-CN">
                <a:solidFill>
                  <a:srgbClr val="FF0000"/>
                </a:solidFill>
              </a:rPr>
              <a:t>com.mysql.jdbc.Driver</a:t>
            </a:r>
            <a:r>
              <a:rPr lang="zh-CN" altLang="en-US">
                <a:solidFill>
                  <a:srgbClr val="FF0000"/>
                </a:solidFill>
              </a:rPr>
              <a:t>，这需要导入</a:t>
            </a:r>
            <a:r>
              <a:rPr lang="en-US" altLang="zh-CN">
                <a:solidFill>
                  <a:srgbClr val="FF0000"/>
                </a:solidFill>
              </a:rPr>
              <a:t>mysql</a:t>
            </a:r>
            <a:r>
              <a:rPr lang="zh-CN" altLang="en-US">
                <a:solidFill>
                  <a:srgbClr val="FF0000"/>
                </a:solidFill>
              </a:rPr>
              <a:t>的驱动</a:t>
            </a:r>
            <a:r>
              <a:rPr lang="en-US" altLang="zh-CN">
                <a:solidFill>
                  <a:srgbClr val="FF0000"/>
                </a:solidFill>
              </a:rPr>
              <a:t>jar</a:t>
            </a:r>
            <a:r>
              <a:rPr lang="zh-CN" altLang="en-US">
                <a:solidFill>
                  <a:srgbClr val="FF0000"/>
                </a:solidFill>
              </a:rPr>
              <a:t>包到</a:t>
            </a:r>
            <a:r>
              <a:rPr lang="en-US" altLang="zh-CN">
                <a:solidFill>
                  <a:srgbClr val="FF0000"/>
                </a:solidFill>
              </a:rPr>
              <a:t>usr/local/java/apache-tomcat-	8.5.37/lib</a:t>
            </a:r>
            <a:r>
              <a:rPr lang="zh-CN" altLang="en-US">
                <a:solidFill>
                  <a:srgbClr val="FF0000"/>
                </a:solidFill>
              </a:rPr>
              <a:t>下，然后再访问，发现只有页面，数据库的东西没有提取出来，看</a:t>
            </a:r>
            <a:r>
              <a:rPr lang="en-US" altLang="zh-CN">
                <a:solidFill>
                  <a:srgbClr val="FF0000"/>
                </a:solidFill>
              </a:rPr>
              <a:t>log</a:t>
            </a:r>
            <a:r>
              <a:rPr lang="zh-CN" altLang="en-US">
                <a:solidFill>
                  <a:srgbClr val="FF0000"/>
                </a:solidFill>
              </a:rPr>
              <a:t>文档，可能是缺少</a:t>
            </a:r>
            <a:r>
              <a:rPr lang="en-US" altLang="zh-CN">
                <a:solidFill>
                  <a:srgbClr val="FF0000"/>
                </a:solidFill>
              </a:rPr>
              <a:t>jstl.jar</a:t>
            </a: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所以又将</a:t>
            </a:r>
            <a:r>
              <a:rPr lang="en-US" altLang="zh-CN">
                <a:solidFill>
                  <a:srgbClr val="FF0000"/>
                </a:solidFill>
              </a:rPr>
              <a:t>jstl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jar</a:t>
            </a:r>
            <a:r>
              <a:rPr lang="zh-CN" altLang="en-US">
                <a:solidFill>
                  <a:srgbClr val="FF0000"/>
                </a:solidFill>
              </a:rPr>
              <a:t>包导入进去，成功！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014CFD-E0FC-4A6B-9689-82E0BFC5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01" y="0"/>
            <a:ext cx="2438013" cy="11170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4086AF-C06E-4B72-886F-76E2E72E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2842884"/>
            <a:ext cx="1658717" cy="293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EA862D-D325-4242-AA6A-8E699E9F6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28" y="5101102"/>
            <a:ext cx="5600000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2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60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134</Words>
  <Application>Microsoft Office PowerPoint</Application>
  <PresentationFormat>宽屏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张迪</dc:creator>
  <cp:lastModifiedBy>迪 张</cp:lastModifiedBy>
  <cp:revision>130</cp:revision>
  <dcterms:created xsi:type="dcterms:W3CDTF">2019-01-07T10:27:42Z</dcterms:created>
  <dcterms:modified xsi:type="dcterms:W3CDTF">2019-01-19T09:29:49Z</dcterms:modified>
</cp:coreProperties>
</file>