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2019/1/25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2019/1/25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2019/1/25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2019/1/25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2019/1/25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2019/1/25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2019/1/25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2019/1/25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2019/1/25 Friday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zq-boke/p/5833387.html" TargetMode="External"/><Relationship Id="rId2" Type="http://schemas.openxmlformats.org/officeDocument/2006/relationships/hyperlink" Target="https://www.cnblogs.com/longailong/p/7344567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www.cnblogs.com/teach/p/5791029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915" y="66675"/>
            <a:ext cx="1202753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、为何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输出的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HTML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总是容易在刷新或者切换页面时刷新不出来？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&lt;script&gt;&lt;/script&gt;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标签最好放在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&lt;body&gt;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底部，不然容易导致页面还没渲染完，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就开始读取页面中的元素，导致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加载失败。</a:t>
            </a: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MySQL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出现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too many connections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表示数据库连接过多，而一般默认的最大连接数数为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100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，可以查询和设置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show variables like "</a:t>
            </a:r>
            <a:r>
              <a:rPr lang="en-US" altLang="zh-CN" b="1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max_connections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";		</a:t>
            </a:r>
            <a:r>
              <a:rPr lang="en-US" altLang="zh-CN" b="1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查询MySQL最大连接数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show </a:t>
            </a:r>
            <a:r>
              <a:rPr lang="en-US" altLang="zh-CN" b="1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processlist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;				</a:t>
            </a:r>
            <a:r>
              <a:rPr lang="en-US" altLang="zh-CN" b="1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显示当前正在执行的MySql连接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my.ini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中找到</a:t>
            </a:r>
            <a:r>
              <a:rPr lang="en-US" altLang="zh-CN" b="1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max_connections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属性即可设置。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注意：当出现这个问题时，也可能你的代码出现了问题。</a:t>
            </a: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、分页问题（在</a:t>
            </a:r>
            <a:r>
              <a:rPr lang="en-US" altLang="zh-CN" b="1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myblog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中如何解决的）：</a:t>
            </a:r>
          </a:p>
          <a:p>
            <a:pPr algn="l"/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）引入了页表部分的myPagination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r>
              <a:rPr lang="en-US" altLang="zh-CN" b="1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css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和myPagination.js。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&lt;head&gt;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&lt;body&gt;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底部引入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160" y="3383915"/>
            <a:ext cx="5021580" cy="2933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9E2543-FB8C-4D95-9D70-98A8FA471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870" y="3766657"/>
            <a:ext cx="4508535" cy="2751576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D7CA546-BB0C-42A9-A85C-919003C37F0C}"/>
              </a:ext>
            </a:extLst>
          </p:cNvPr>
          <p:cNvCxnSpPr>
            <a:cxnSpLocks/>
          </p:cNvCxnSpPr>
          <p:nvPr/>
        </p:nvCxnSpPr>
        <p:spPr>
          <a:xfrm flipH="1">
            <a:off x="5763237" y="3766657"/>
            <a:ext cx="2676088" cy="117445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D99BCDB-10D0-4E5B-AA81-20300CB3A4DC}"/>
              </a:ext>
            </a:extLst>
          </p:cNvPr>
          <p:cNvSpPr/>
          <p:nvPr/>
        </p:nvSpPr>
        <p:spPr>
          <a:xfrm>
            <a:off x="8439325" y="3036163"/>
            <a:ext cx="3089429" cy="316045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9D68CB4-3300-4B01-BB02-06E137FAE826}"/>
              </a:ext>
            </a:extLst>
          </p:cNvPr>
          <p:cNvSpPr txBox="1"/>
          <p:nvPr/>
        </p:nvSpPr>
        <p:spPr>
          <a:xfrm>
            <a:off x="8565242" y="3181243"/>
            <a:ext cx="2886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如图，在</a:t>
            </a:r>
            <a:r>
              <a:rPr lang="en-US" altLang="zh-CN" b="1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nowpage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属性处设置当前页面的地址，然后再</a:t>
            </a:r>
            <a:r>
              <a:rPr lang="en-US" altLang="zh-CN" b="1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myPagination.jess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中就可以获取</a:t>
            </a:r>
            <a:r>
              <a:rPr lang="en-US" altLang="zh-CN" b="1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nowpage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而不用挨个修改请求网址了。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就像这样。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F2C584F-7694-4B57-B26F-64B251E67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281" y="6188184"/>
            <a:ext cx="4508536" cy="195601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E94D0CE-1DE4-4524-A5CE-FA3E5592D3FA}"/>
              </a:ext>
            </a:extLst>
          </p:cNvPr>
          <p:cNvCxnSpPr>
            <a:cxnSpLocks/>
          </p:cNvCxnSpPr>
          <p:nvPr/>
        </p:nvCxnSpPr>
        <p:spPr>
          <a:xfrm flipH="1">
            <a:off x="7698741" y="4722816"/>
            <a:ext cx="1063519" cy="143856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7150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7150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7150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7150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7150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7150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7150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7150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7150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7150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915" y="57150"/>
            <a:ext cx="1202753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）在切页的地方：&lt;div id="pagination" class="pagination"&gt;&lt;/div&gt;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引用就行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）如果需要修改则直接在</a:t>
            </a:r>
            <a:r>
              <a:rPr lang="en-US" altLang="zh-CN" b="1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css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或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jess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中修改即可。</a:t>
            </a: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、评论回复功能：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html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）以及</a:t>
            </a:r>
            <a:r>
              <a:rPr lang="en-US" altLang="zh-CN" b="1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comment.jess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comment.css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）展示评论的区域以及回复：使用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</a:t>
            </a:r>
            <a:r>
              <a:rPr lang="en-US" altLang="zh-CN" b="1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c:forEach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&gt;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展示评论以及该评论下的回复信息，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）数据库设计：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95" y="875665"/>
            <a:ext cx="9493250" cy="40716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170" y="5636895"/>
            <a:ext cx="5358130" cy="11468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7150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7150"/>
            <a:ext cx="120275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）后台设计：增删查改以及一些需要对评论或回复的操作。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）注意在前端展示时：展示评论时就是直接从后台提取没有父亲的评论，然后按照时间排序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展示回复时就是直接提取其父亲（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pre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）为某条评论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id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的所有回复然后进行排序展示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回复按钮：因为需要被回复评论的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id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以及一些其他信息，所以我直接在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jess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中直接将这些参数放在了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form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上的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action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上，这样提交时在后台就可以提取到。</a:t>
            </a:r>
          </a:p>
          <a:p>
            <a:pPr algn="l"/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）其他：$("#gbook_fb").detach().appendTo('#' + id + '');这个可以将评论模块移动到网页的其他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地方，我这里实现的是将评论框移动到点击回复的那条评论底下。</a:t>
            </a:r>
          </a:p>
          <a:p>
            <a:pPr algn="l"/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）注意：评论时可能会有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emoji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表情，而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utf-8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只能存储三个字节，表情是四个字节，所以使用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utf-8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编码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的不能将表情存储到数据库，所以需要修改成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utf8mb4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编码的字节存储模式，是在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utf8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为基础的一种兼容四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字节的编码。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mysql5.5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以上支持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utf8mb4,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，如何修改呢？</a:t>
            </a:r>
          </a:p>
          <a:p>
            <a:pPr algn="l"/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b="1" u="sng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https://blog.csdn.net/fanxl10/article/details/52800985</a:t>
            </a:r>
            <a:endParaRPr lang="en-US" altLang="zh-CN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a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MySQL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数据库版本在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5.5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以上。</a:t>
            </a:r>
          </a:p>
          <a:p>
            <a:pPr algn="l"/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b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、更改你的数据库，表的编码格式</a:t>
            </a:r>
            <a:endParaRPr lang="en-US" altLang="zh-CN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|-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ALTER DATABASE </a:t>
            </a:r>
            <a:r>
              <a:rPr lang="en-US" altLang="zh-CN" b="1" err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dbname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CHARACTER SET utf8mb4;</a:t>
            </a:r>
            <a:endParaRPr lang="zh-CN" altLang="en-US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|-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ALTER TABLE </a:t>
            </a:r>
            <a:r>
              <a:rPr lang="en-US" altLang="zh-CN" b="1" err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tablename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CONVERT TO CHARACTER SET utf8mb4;	</a:t>
            </a:r>
          </a:p>
          <a:p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c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、修改</a:t>
            </a:r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my.ini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数据库配置</a:t>
            </a:r>
            <a:endParaRPr lang="en-US" altLang="zh-CN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|-</a:t>
            </a:r>
            <a:r>
              <a:rPr lang="zh-CN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default-character-set=utf8mb4 </a:t>
            </a:r>
            <a:endParaRPr lang="en-US" altLang="zh-CN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	|-</a:t>
            </a:r>
            <a:r>
              <a:rPr lang="zh-CN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default-character-set=utf8mb4</a:t>
            </a:r>
          </a:p>
          <a:p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|-character-set-server=utf8mb4</a:t>
            </a:r>
          </a:p>
          <a:p>
            <a:r>
              <a:rPr lang="en-US" altLang="zh-CN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d</a:t>
            </a:r>
            <a:r>
              <a:rPr lang="zh-CN" altLang="en-US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、重启数据库</a:t>
            </a:r>
            <a:endParaRPr lang="en-US" altLang="zh-CN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7150"/>
            <a:ext cx="120275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ajax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技术（以实现评论回复为例子）：</a:t>
            </a:r>
            <a:endParaRPr lang="en-US" altLang="zh-CN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）在评论框处点击切换身份，则退出之前的登录。只需要局部刷新评论框区域即可：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按钮处：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&lt;a </a:t>
            </a:r>
            <a:r>
              <a:rPr lang="en-US" altLang="zh-CN" b="1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href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="</a:t>
            </a:r>
            <a:r>
              <a:rPr lang="en-US" altLang="zh-CN" b="1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:;" onclick="</a:t>
            </a:r>
            <a:r>
              <a:rPr lang="en-US" altLang="zh-CN" b="1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switchID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()"&gt;(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切换身份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)&lt;/a&gt;&lt;/</a:t>
            </a:r>
            <a:r>
              <a:rPr lang="en-US" altLang="zh-CN" b="1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c:if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ajax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jess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代码 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	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后台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Controller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代码：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）发表评论，前端向后台发送信息并存储，然后前台局部刷新显示刚刚发表的评论。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按钮处：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jess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代码：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判断是否填写昵称和邮箱，然后确认是否发表评论。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E348CC-0223-45FA-8BF1-BCEF7635F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00" y="1257479"/>
            <a:ext cx="4084352" cy="26014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2B8B52-5F67-49C2-A390-F7A8ADC81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517" y="1257479"/>
            <a:ext cx="3952260" cy="18486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9302A8-DC7E-4455-A24F-C8E155A8D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091" y="4240029"/>
            <a:ext cx="5200000" cy="228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2A10F3-4F74-4E19-9F37-EAAAB6DFF8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100" y="4851389"/>
            <a:ext cx="3539067" cy="18569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D1227E-D445-46D2-8622-1CAAF9CD7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1057" y="4853086"/>
            <a:ext cx="6382190" cy="13655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7150"/>
            <a:ext cx="12027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ajax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代码（向后台提交数据）：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后台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Controller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代码：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zh-CN" altLang="en-US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A2178E-5469-4A6C-B150-E72DD3A1D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" y="380314"/>
            <a:ext cx="5874268" cy="40216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1B4ED00-7895-490D-B0FA-91376E83B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433" y="380314"/>
            <a:ext cx="5030343" cy="33452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8E906F-7C86-4778-9434-9572E47FC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433" y="3725592"/>
            <a:ext cx="5028709" cy="30234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7150"/>
            <a:ext cx="1202753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ajax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技术细节（原生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）：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function func(){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var xmlhttp;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if(window.XMLHttpRequest){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	//  XMLHttpRequest 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用于在后台与服务器交换数据。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旧版本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IE5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IE6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ActiveXObject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	//  IE7+, Firefox, Chrome, Opera, Safari 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浏览器执行代码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	xmlhttp = new XMLHttpRequest();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}else{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	// IE6, IE5 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浏览器执行代码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	xmlhttp = new ActiveXObject("Microsoft.XMLHTTP");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  <a:endParaRPr lang="zh-CN" altLang="en-US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xmlhttp.onreadystatechange = function(){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	if(xmlhttp.readyState == 4 &amp;&amp; xmlhttp.status == 200){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		document.getElementById("gbook_title_info").innerHTML=xmlhttp.responseText;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	}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//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如需将请求发送到服务器，我们使用 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XMLHttpRequest 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对象的 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open(method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async) 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send() 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方法：</a:t>
            </a:r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//open()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有两种请求的类型，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GET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POST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GET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类型的如下：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send()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中不需要参数，而想通过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GET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发送数据，可以在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中添加信息</a:t>
            </a:r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//POST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请求：一般三种情况使用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POST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，否则使用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GET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，因为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GET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更简单快捷</a:t>
            </a:r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atinLnBrk="1"/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//(1)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无法使用缓存文件（更新服务器上的文件或数据库）</a:t>
            </a:r>
          </a:p>
          <a:p>
            <a:pPr latinLnBrk="1"/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//(2)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向服务器发送大量数据（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POST 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没有数据量限制）</a:t>
            </a:r>
          </a:p>
          <a:p>
            <a:pPr latinLnBrk="1"/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//(3)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发送包含未知字符的用户输入时，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POST 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比 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GET 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更稳定也更可靠</a:t>
            </a:r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xmlhttp.open('GET','switch.do',true);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xmlhttp.send();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//POST: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POST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需要使用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setRequestHeader()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来添加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头，然后在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send()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方法中规定要发送的数据</a:t>
            </a:r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//xmlhttp.open("POST","sendcomment.do",true);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//xmlhttp.setRequestHeader("Content-type","application/x-www-form-urlencoded");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//xmlhttp.send(reply_info + "&amp;comment="+comment+"&amp;author="+author+"&amp;email="+email);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232" y="0"/>
            <a:ext cx="1202753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前端与后台使用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ajax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交互数据现在一般使用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对象（以前用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XML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）需要导入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json.jar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包：关于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对象自行查询</a:t>
            </a:r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atinLnBrk="1"/>
            <a:r>
              <a:rPr lang="en-US" altLang="zh-CN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后台向前端传递</a:t>
            </a:r>
            <a:r>
              <a:rPr lang="en-US" altLang="zh-CN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对象的过程</a:t>
            </a:r>
            <a:endParaRPr lang="en-US" altLang="zh-CN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atinLnBrk="1"/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后台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对象转换成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对象：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JSONObject json = new JSONObject(java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);</a:t>
            </a:r>
          </a:p>
          <a:p>
            <a:pPr latinLnBrk="1"/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还可以再向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对象中添加元素：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json.append(key,value);</a:t>
            </a:r>
          </a:p>
          <a:p>
            <a:pPr latinLnBrk="1"/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后台向前台提交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对象：</a:t>
            </a:r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atinLnBrk="1"/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前端获取后台提交的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对象：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var jsonComment = JSON.parse(xmlhttp.responseText);/*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将获取的信息解析为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atinLnBrk="1"/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（经测试，不管后台向前端传递的是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对象还是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字符串，到了前端都变成了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字符串，所以在前端还要在转换一次）*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</a:p>
          <a:p>
            <a:pPr latinLnBrk="1"/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然后：就可以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jsonComment.key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的提取值，比如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name = JSONComment.name;</a:t>
            </a:r>
          </a:p>
          <a:p>
            <a:pPr latinLnBrk="1"/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atinLnBrk="1"/>
            <a:r>
              <a:rPr lang="en-US" altLang="zh-CN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前台向后台传递</a:t>
            </a:r>
            <a:r>
              <a:rPr lang="en-US" altLang="zh-CN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对象的过程</a:t>
            </a:r>
            <a:endParaRPr lang="en-US" altLang="zh-CN" sz="1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在前端声明一个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对象：如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var json = {“name”:name,“age”:age,“sex”:sex,“info”:info};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这种，是一个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然后将其处理成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字符串，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var jsoninfo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JSON.stringify(json);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再使用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GET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或者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POST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向后台传递。</a:t>
            </a:r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后台接收到的是一个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字符串：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String json = request.getParameter("jsoninfo");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后台将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字符串转换成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对象：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JSONObject jsonobj = new JSONObject(json);</a:t>
            </a:r>
          </a:p>
          <a:p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  <a:hlinkClick r:id="rId2"/>
              </a:rPr>
              <a:t>https://www.cnblogs.com/longailong/p/7344567.html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(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对象和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字符串之间的转化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  <a:hlinkClick r:id="rId3"/>
              </a:rPr>
              <a:t>http://www.cnblogs.com/zq-boke/p/5833387.html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(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对象与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字符串的转化、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字符串与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对象的转换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  <a:hlinkClick r:id="rId4"/>
              </a:rPr>
              <a:t>https://www.cnblogs.com/teach/p/5791029.html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(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各种相互转换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</a:p>
          <a:p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注意：有两个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包。这两个中的方法也不同：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org.json.jar	2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net.sf.json.jar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https://blog.csdn.net/shaoqianting/article/details/46828681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上面的例子中使用的第一种的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jar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包，而第二种的有方法可以直接将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json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对象直接转换成所需要的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 bean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对象。</a:t>
            </a:r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Jquery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支持的</a:t>
            </a:r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AJAX</a:t>
            </a:r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endParaRPr lang="en-US" altLang="zh-CN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(a)Jquery-AJAX load()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方法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下面的例子会将后台返回的数据加载到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id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d1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的元素中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//$(selector).load(URL,data,callback);</a:t>
            </a:r>
          </a:p>
          <a:p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//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必需的 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URL 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参数规定您希望加载的 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//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可选的 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data 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参数规定与请求一同发送的查询字符串键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值对集合。</a:t>
            </a:r>
          </a:p>
          <a:p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//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可选的 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callback 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参数是 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load() 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方法完成后所执行的函数名称。</a:t>
            </a:r>
          </a:p>
          <a:p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/*|-responseTxt - 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包含调用成功时的结果内容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|-statusTXT - 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包含调用的状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|-xhr - 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包含 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XMLHttpRequest 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200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$('#d1').load("sendtest.do",{jsoninfo:jsoninfo,info:'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你好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'},function(responseTxt,statusTxt,xhr){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if(statusTxt == 'success’)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	$('#btn').after("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请求发送成功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if(statusTex == 'error’)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	$('#btn').after("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请求发送失败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...");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});</a:t>
            </a:r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zh-CN" altLang="en-US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5BE242-0AFB-40B0-A7EC-AB2E673F7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308" y="250097"/>
            <a:ext cx="3393560" cy="681081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3E06463-E87F-499D-9656-0F68E0529C6C}"/>
              </a:ext>
            </a:extLst>
          </p:cNvPr>
          <p:cNvCxnSpPr>
            <a:cxnSpLocks/>
          </p:cNvCxnSpPr>
          <p:nvPr/>
        </p:nvCxnSpPr>
        <p:spPr>
          <a:xfrm flipV="1">
            <a:off x="2843868" y="738230"/>
            <a:ext cx="4177717" cy="19294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20275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(b)</a:t>
            </a:r>
            <a:r>
              <a:rPr lang="en-US" altLang="zh-CN"/>
              <a:t> 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JQuery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支持的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AJAX-get()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post()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/* </a:t>
            </a:r>
          </a:p>
          <a:p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GET - 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从指定的资源请求数据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也可以发送简单的数据，在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上添加要发送的数据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GET 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基本上用于从服务器获得（取回）数据。注释：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GET 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方法可能返回缓存数据。</a:t>
            </a:r>
          </a:p>
          <a:p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POST - 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向指定的资源提交要处理的数据</a:t>
            </a:r>
          </a:p>
          <a:p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POST 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也可用于从服务器获取数据。不过，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POST 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方法不会缓存数据，并且常用于连同请求一起发送数据。 </a:t>
            </a:r>
          </a:p>
          <a:p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zh-CN" altLang="en-US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//$.get(URL,callback(data,status));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必需的 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URL 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参数规定您希望请求的 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//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可选的 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callback 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参数是请求成功后所执行的函数名。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data: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被请求页面返回的数据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status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：请求的状态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$.get("sendtest.do?jsoninfo=" + jsoninfo +"&amp;info='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你好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'",function (data,status){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	var json = JSON.parse(data);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	$('#btn').after(json.name + status);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});</a:t>
            </a:r>
          </a:p>
          <a:p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//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$.post(URL,data,callback);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三个参数与之前的一致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data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的格式，是</a:t>
            </a:r>
            <a:r>
              <a:rPr lang="en-US" altLang="zh-CN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20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格式</a:t>
            </a:r>
            <a:endParaRPr lang="en-US" altLang="zh-CN" sz="1200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$.post("sendtest.do",{jsoninfo:jsoninfo,info:"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我是张迪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"},function(data,status){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	var json = JSON.parse(data);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	$('#btn').after(json.name + status);</a:t>
            </a: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});</a:t>
            </a:r>
          </a:p>
          <a:p>
            <a:endParaRPr lang="en-US" altLang="zh-CN" sz="12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(c)Jquery</a:t>
            </a:r>
            <a:r>
              <a:rPr lang="zh-CN" altLang="en-US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支持的</a:t>
            </a:r>
            <a:r>
              <a:rPr lang="en-US" altLang="zh-CN" sz="12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jquery.ajax()	</a:t>
            </a:r>
            <a:r>
              <a:rPr lang="en-US" altLang="zh-CN" sz="12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https://www.cnblogs.com/starof/p/6434791.html</a:t>
            </a:r>
            <a:endParaRPr lang="zh-CN" altLang="en-US" sz="1200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550" y="57150"/>
            <a:ext cx="1202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学习！！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宽屏</PresentationFormat>
  <Paragraphs>172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黑体</vt:lpstr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39</cp:revision>
  <dcterms:created xsi:type="dcterms:W3CDTF">2018-03-01T02:03:00Z</dcterms:created>
  <dcterms:modified xsi:type="dcterms:W3CDTF">2019-01-25T07:34:30Z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