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T9bmvuq45FoLUJix32TsQ==" hashData="sMH5Ieddc37uwBM8CNLD+R1Cu6FSZamLwRvuDn5dWHjjvQpQ6OFp2RRv4cujQ777h++A9J6MBFj7GHC1uhlTZ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766"/>
    <a:srgbClr val="4A5479"/>
    <a:srgbClr val="E4E4EF"/>
    <a:srgbClr val="666666"/>
    <a:srgbClr val="0E457D"/>
    <a:srgbClr val="172F47"/>
    <a:srgbClr val="13529F"/>
    <a:srgbClr val="C5C4D7"/>
    <a:srgbClr val="C8E3F2"/>
    <a:srgbClr val="72A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6201" autoAdjust="0"/>
  </p:normalViewPr>
  <p:slideViewPr>
    <p:cSldViewPr snapToGrid="0">
      <p:cViewPr varScale="1">
        <p:scale>
          <a:sx n="81" d="100"/>
          <a:sy n="81" d="100"/>
        </p:scale>
        <p:origin x="5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401324"/>
            <a:ext cx="5844995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924607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52D1D-7FDA-4B90-AB7A-0D4131DCD89B}"/>
              </a:ext>
            </a:extLst>
          </p:cNvPr>
          <p:cNvSpPr/>
          <p:nvPr userDrawn="1"/>
        </p:nvSpPr>
        <p:spPr>
          <a:xfrm>
            <a:off x="0" y="4674818"/>
            <a:ext cx="12192000" cy="218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24440" y="2701326"/>
            <a:ext cx="5419185" cy="58063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25556" y="3281962"/>
            <a:ext cx="5419185" cy="50622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3CB0458-96D7-47CF-9D9D-77DA477EE7F0}"/>
              </a:ext>
            </a:extLst>
          </p:cNvPr>
          <p:cNvGrpSpPr/>
          <p:nvPr userDrawn="1"/>
        </p:nvGrpSpPr>
        <p:grpSpPr>
          <a:xfrm>
            <a:off x="8700713" y="761637"/>
            <a:ext cx="3096562" cy="1915293"/>
            <a:chOff x="9312516" y="4779135"/>
            <a:chExt cx="2222733" cy="1374810"/>
          </a:xfrm>
        </p:grpSpPr>
        <p:sp>
          <p:nvSpPr>
            <p:cNvPr id="7" name="íšḷiḑe">
              <a:extLst>
                <a:ext uri="{FF2B5EF4-FFF2-40B4-BE49-F238E27FC236}">
                  <a16:creationId xmlns:a16="http://schemas.microsoft.com/office/drawing/2014/main" id="{BBF7B166-F012-4D09-959C-4D071E0F42DE}"/>
                </a:ext>
              </a:extLst>
            </p:cNvPr>
            <p:cNvSpPr/>
            <p:nvPr userDrawn="1"/>
          </p:nvSpPr>
          <p:spPr bwMode="auto">
            <a:xfrm>
              <a:off x="9916599" y="5070761"/>
              <a:ext cx="1084410" cy="1083184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1iḑé">
              <a:extLst>
                <a:ext uri="{FF2B5EF4-FFF2-40B4-BE49-F238E27FC236}">
                  <a16:creationId xmlns:a16="http://schemas.microsoft.com/office/drawing/2014/main" id="{BB1C054C-DB73-4138-B806-4B5EB9C7420E}"/>
                </a:ext>
              </a:extLst>
            </p:cNvPr>
            <p:cNvSpPr/>
            <p:nvPr userDrawn="1"/>
          </p:nvSpPr>
          <p:spPr bwMode="auto">
            <a:xfrm>
              <a:off x="11057374" y="5366064"/>
              <a:ext cx="477875" cy="47787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1îďê">
              <a:extLst>
                <a:ext uri="{FF2B5EF4-FFF2-40B4-BE49-F238E27FC236}">
                  <a16:creationId xmlns:a16="http://schemas.microsoft.com/office/drawing/2014/main" id="{16C7EFBB-8B52-4753-A58C-9737A95284BA}"/>
                </a:ext>
              </a:extLst>
            </p:cNvPr>
            <p:cNvSpPr/>
            <p:nvPr userDrawn="1"/>
          </p:nvSpPr>
          <p:spPr bwMode="auto">
            <a:xfrm>
              <a:off x="9312516" y="4779135"/>
              <a:ext cx="705785" cy="70333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75522-35FC-4DA1-B665-D5DB5E42C0E0}"/>
              </a:ext>
            </a:extLst>
          </p:cNvPr>
          <p:cNvGrpSpPr/>
          <p:nvPr userDrawn="1"/>
        </p:nvGrpSpPr>
        <p:grpSpPr>
          <a:xfrm>
            <a:off x="1589080" y="2450591"/>
            <a:ext cx="4506920" cy="3655809"/>
            <a:chOff x="1550010" y="2249015"/>
            <a:chExt cx="3756836" cy="3047375"/>
          </a:xfrm>
        </p:grpSpPr>
        <p:sp>
          <p:nvSpPr>
            <p:cNvPr id="5" name="îṣḷïde">
              <a:extLst>
                <a:ext uri="{FF2B5EF4-FFF2-40B4-BE49-F238E27FC236}">
                  <a16:creationId xmlns:a16="http://schemas.microsoft.com/office/drawing/2014/main" id="{BED1DF99-7A96-4F7F-A74F-51B366972BBE}"/>
                </a:ext>
              </a:extLst>
            </p:cNvPr>
            <p:cNvSpPr/>
            <p:nvPr userDrawn="1"/>
          </p:nvSpPr>
          <p:spPr bwMode="auto">
            <a:xfrm>
              <a:off x="1812229" y="2882506"/>
              <a:ext cx="482777" cy="113587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íḍê">
              <a:extLst>
                <a:ext uri="{FF2B5EF4-FFF2-40B4-BE49-F238E27FC236}">
                  <a16:creationId xmlns:a16="http://schemas.microsoft.com/office/drawing/2014/main" id="{F2FB9165-B44D-49A5-8EE3-8C1F5AEB10AC}"/>
                </a:ext>
              </a:extLst>
            </p:cNvPr>
            <p:cNvSpPr/>
            <p:nvPr userDrawn="1"/>
          </p:nvSpPr>
          <p:spPr bwMode="auto">
            <a:xfrm>
              <a:off x="2215360" y="2882506"/>
              <a:ext cx="79646" cy="189925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ïďê">
              <a:extLst>
                <a:ext uri="{FF2B5EF4-FFF2-40B4-BE49-F238E27FC236}">
                  <a16:creationId xmlns:a16="http://schemas.microsoft.com/office/drawing/2014/main" id="{EF4DD151-9136-4644-977B-B301244A42EC}"/>
                </a:ext>
              </a:extLst>
            </p:cNvPr>
            <p:cNvSpPr/>
            <p:nvPr userDrawn="1"/>
          </p:nvSpPr>
          <p:spPr bwMode="auto">
            <a:xfrm>
              <a:off x="1550010" y="4018379"/>
              <a:ext cx="3756836" cy="96801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dè">
              <a:extLst>
                <a:ext uri="{FF2B5EF4-FFF2-40B4-BE49-F238E27FC236}">
                  <a16:creationId xmlns:a16="http://schemas.microsoft.com/office/drawing/2014/main" id="{EE22E615-34E2-416D-B8D3-1D65A18F994A}"/>
                </a:ext>
              </a:extLst>
            </p:cNvPr>
            <p:cNvSpPr/>
            <p:nvPr userDrawn="1"/>
          </p:nvSpPr>
          <p:spPr bwMode="auto">
            <a:xfrm>
              <a:off x="1552460" y="4086998"/>
              <a:ext cx="3750710" cy="2818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lïḋê">
              <a:extLst>
                <a:ext uri="{FF2B5EF4-FFF2-40B4-BE49-F238E27FC236}">
                  <a16:creationId xmlns:a16="http://schemas.microsoft.com/office/drawing/2014/main" id="{315A3D9D-1102-48B0-A564-E74F7009667E}"/>
                </a:ext>
              </a:extLst>
            </p:cNvPr>
            <p:cNvSpPr/>
            <p:nvPr userDrawn="1"/>
          </p:nvSpPr>
          <p:spPr bwMode="auto">
            <a:xfrm>
              <a:off x="2677305" y="3966915"/>
              <a:ext cx="1357656" cy="51464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ľíḑê">
              <a:extLst>
                <a:ext uri="{FF2B5EF4-FFF2-40B4-BE49-F238E27FC236}">
                  <a16:creationId xmlns:a16="http://schemas.microsoft.com/office/drawing/2014/main" id="{078083A2-DB7F-42B5-B496-2A6C2E587A08}"/>
                </a:ext>
              </a:extLst>
            </p:cNvPr>
            <p:cNvSpPr/>
            <p:nvPr userDrawn="1"/>
          </p:nvSpPr>
          <p:spPr bwMode="auto">
            <a:xfrm>
              <a:off x="2815767" y="3966915"/>
              <a:ext cx="1357656" cy="51464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1idè">
              <a:extLst>
                <a:ext uri="{FF2B5EF4-FFF2-40B4-BE49-F238E27FC236}">
                  <a16:creationId xmlns:a16="http://schemas.microsoft.com/office/drawing/2014/main" id="{925A7F4F-9393-4A6E-AB5E-A72DC0C5DEB3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360107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ḻïḓè">
              <a:extLst>
                <a:ext uri="{FF2B5EF4-FFF2-40B4-BE49-F238E27FC236}">
                  <a16:creationId xmlns:a16="http://schemas.microsoft.com/office/drawing/2014/main" id="{D8BFD442-D594-48CD-BFD9-27A76F60FD25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42137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îḑe">
              <a:extLst>
                <a:ext uri="{FF2B5EF4-FFF2-40B4-BE49-F238E27FC236}">
                  <a16:creationId xmlns:a16="http://schemas.microsoft.com/office/drawing/2014/main" id="{D6EB4CD3-AFB2-40B4-BF20-EB2838BD74C1}"/>
                </a:ext>
              </a:extLst>
            </p:cNvPr>
            <p:cNvSpPr/>
            <p:nvPr userDrawn="1"/>
          </p:nvSpPr>
          <p:spPr bwMode="auto">
            <a:xfrm>
              <a:off x="3604874" y="2992784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ļídè">
              <a:extLst>
                <a:ext uri="{FF2B5EF4-FFF2-40B4-BE49-F238E27FC236}">
                  <a16:creationId xmlns:a16="http://schemas.microsoft.com/office/drawing/2014/main" id="{E324133B-E87D-425B-A318-CC5D87EDABD6}"/>
                </a:ext>
              </a:extLst>
            </p:cNvPr>
            <p:cNvSpPr/>
            <p:nvPr userDrawn="1"/>
          </p:nvSpPr>
          <p:spPr bwMode="auto">
            <a:xfrm>
              <a:off x="3604874" y="3092036"/>
              <a:ext cx="374948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líḑè">
              <a:extLst>
                <a:ext uri="{FF2B5EF4-FFF2-40B4-BE49-F238E27FC236}">
                  <a16:creationId xmlns:a16="http://schemas.microsoft.com/office/drawing/2014/main" id="{B2D0AA01-C38D-452E-ACBD-0568883C121C}"/>
                </a:ext>
              </a:extLst>
            </p:cNvPr>
            <p:cNvSpPr/>
            <p:nvPr userDrawn="1"/>
          </p:nvSpPr>
          <p:spPr bwMode="auto">
            <a:xfrm>
              <a:off x="4017808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íďê">
              <a:extLst>
                <a:ext uri="{FF2B5EF4-FFF2-40B4-BE49-F238E27FC236}">
                  <a16:creationId xmlns:a16="http://schemas.microsoft.com/office/drawing/2014/main" id="{FCE60FEC-D87E-4560-A5D3-E0F0760BF388}"/>
                </a:ext>
              </a:extLst>
            </p:cNvPr>
            <p:cNvSpPr/>
            <p:nvPr userDrawn="1"/>
          </p:nvSpPr>
          <p:spPr bwMode="auto">
            <a:xfrm>
              <a:off x="3604874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ļïďé">
              <a:extLst>
                <a:ext uri="{FF2B5EF4-FFF2-40B4-BE49-F238E27FC236}">
                  <a16:creationId xmlns:a16="http://schemas.microsoft.com/office/drawing/2014/main" id="{CD187B4A-8793-4B98-B3FF-0D759A860AA6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ḻiďê">
              <a:extLst>
                <a:ext uri="{FF2B5EF4-FFF2-40B4-BE49-F238E27FC236}">
                  <a16:creationId xmlns:a16="http://schemas.microsoft.com/office/drawing/2014/main" id="{6B165554-4AD0-44E9-AD3A-E4A5D098812C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ḻiḓê">
              <a:extLst>
                <a:ext uri="{FF2B5EF4-FFF2-40B4-BE49-F238E27FC236}">
                  <a16:creationId xmlns:a16="http://schemas.microsoft.com/office/drawing/2014/main" id="{3250146E-631A-4625-B9E1-864B92989FE5}"/>
                </a:ext>
              </a:extLst>
            </p:cNvPr>
            <p:cNvSpPr/>
            <p:nvPr userDrawn="1"/>
          </p:nvSpPr>
          <p:spPr bwMode="auto">
            <a:xfrm>
              <a:off x="3974922" y="2992784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îḍê">
              <a:extLst>
                <a:ext uri="{FF2B5EF4-FFF2-40B4-BE49-F238E27FC236}">
                  <a16:creationId xmlns:a16="http://schemas.microsoft.com/office/drawing/2014/main" id="{18E97B02-E3C2-48C4-8BE8-5C32C2AAC097}"/>
                </a:ext>
              </a:extLst>
            </p:cNvPr>
            <p:cNvSpPr/>
            <p:nvPr userDrawn="1"/>
          </p:nvSpPr>
          <p:spPr bwMode="auto">
            <a:xfrm>
              <a:off x="3604874" y="2523487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ṩ1îďé">
              <a:extLst>
                <a:ext uri="{FF2B5EF4-FFF2-40B4-BE49-F238E27FC236}">
                  <a16:creationId xmlns:a16="http://schemas.microsoft.com/office/drawing/2014/main" id="{347CD443-7B9F-4360-8866-630189E1B829}"/>
                </a:ext>
              </a:extLst>
            </p:cNvPr>
            <p:cNvSpPr/>
            <p:nvPr userDrawn="1"/>
          </p:nvSpPr>
          <p:spPr bwMode="auto">
            <a:xfrm>
              <a:off x="3604874" y="2623963"/>
              <a:ext cx="374948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ḍe">
              <a:extLst>
                <a:ext uri="{FF2B5EF4-FFF2-40B4-BE49-F238E27FC236}">
                  <a16:creationId xmlns:a16="http://schemas.microsoft.com/office/drawing/2014/main" id="{933E7EAD-C07E-412A-8881-4254EEE337DF}"/>
                </a:ext>
              </a:extLst>
            </p:cNvPr>
            <p:cNvSpPr/>
            <p:nvPr userDrawn="1"/>
          </p:nvSpPr>
          <p:spPr bwMode="auto">
            <a:xfrm>
              <a:off x="4017808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ḍè">
              <a:extLst>
                <a:ext uri="{FF2B5EF4-FFF2-40B4-BE49-F238E27FC236}">
                  <a16:creationId xmlns:a16="http://schemas.microsoft.com/office/drawing/2014/main" id="{9986CB17-3DB9-4127-A651-13236C8EF54E}"/>
                </a:ext>
              </a:extLst>
            </p:cNvPr>
            <p:cNvSpPr/>
            <p:nvPr userDrawn="1"/>
          </p:nvSpPr>
          <p:spPr bwMode="auto">
            <a:xfrm>
              <a:off x="3604874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1íḓe">
              <a:extLst>
                <a:ext uri="{FF2B5EF4-FFF2-40B4-BE49-F238E27FC236}">
                  <a16:creationId xmlns:a16="http://schemas.microsoft.com/office/drawing/2014/main" id="{729FFAE1-5E2C-4954-8F4F-DFFB10DC1A1D}"/>
                </a:ext>
              </a:extLst>
            </p:cNvPr>
            <p:cNvSpPr/>
            <p:nvPr userDrawn="1"/>
          </p:nvSpPr>
          <p:spPr bwMode="auto">
            <a:xfrm>
              <a:off x="3803377" y="2723214"/>
              <a:ext cx="552621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ľíḑe">
              <a:extLst>
                <a:ext uri="{FF2B5EF4-FFF2-40B4-BE49-F238E27FC236}">
                  <a16:creationId xmlns:a16="http://schemas.microsoft.com/office/drawing/2014/main" id="{C76CDE87-989F-4FED-8C41-E5668EB96AFE}"/>
                </a:ext>
              </a:extLst>
            </p:cNvPr>
            <p:cNvSpPr/>
            <p:nvPr userDrawn="1"/>
          </p:nvSpPr>
          <p:spPr bwMode="auto">
            <a:xfrm>
              <a:off x="3974922" y="2523487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1îḓè">
              <a:extLst>
                <a:ext uri="{FF2B5EF4-FFF2-40B4-BE49-F238E27FC236}">
                  <a16:creationId xmlns:a16="http://schemas.microsoft.com/office/drawing/2014/main" id="{6491BC25-5D16-416E-834C-C3C273B56AE3}"/>
                </a:ext>
              </a:extLst>
            </p:cNvPr>
            <p:cNvSpPr/>
            <p:nvPr userDrawn="1"/>
          </p:nvSpPr>
          <p:spPr bwMode="auto">
            <a:xfrm>
              <a:off x="2585407" y="2992784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dê">
              <a:extLst>
                <a:ext uri="{FF2B5EF4-FFF2-40B4-BE49-F238E27FC236}">
                  <a16:creationId xmlns:a16="http://schemas.microsoft.com/office/drawing/2014/main" id="{97646E6B-D97E-4144-BE27-DBF63D11F3E3}"/>
                </a:ext>
              </a:extLst>
            </p:cNvPr>
            <p:cNvSpPr/>
            <p:nvPr userDrawn="1"/>
          </p:nvSpPr>
          <p:spPr bwMode="auto">
            <a:xfrm>
              <a:off x="2585407" y="3092036"/>
              <a:ext cx="373723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ïḑe">
              <a:extLst>
                <a:ext uri="{FF2B5EF4-FFF2-40B4-BE49-F238E27FC236}">
                  <a16:creationId xmlns:a16="http://schemas.microsoft.com/office/drawing/2014/main" id="{D6B8E12F-8709-43F2-806C-6CAB41D5FC94}"/>
                </a:ext>
              </a:extLst>
            </p:cNvPr>
            <p:cNvSpPr/>
            <p:nvPr userDrawn="1"/>
          </p:nvSpPr>
          <p:spPr bwMode="auto">
            <a:xfrm>
              <a:off x="2998340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îḋe">
              <a:extLst>
                <a:ext uri="{FF2B5EF4-FFF2-40B4-BE49-F238E27FC236}">
                  <a16:creationId xmlns:a16="http://schemas.microsoft.com/office/drawing/2014/main" id="{518E2322-9EE4-474F-ADE3-FD2898161179}"/>
                </a:ext>
              </a:extLst>
            </p:cNvPr>
            <p:cNvSpPr/>
            <p:nvPr userDrawn="1"/>
          </p:nvSpPr>
          <p:spPr bwMode="auto">
            <a:xfrm>
              <a:off x="2585407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idè">
              <a:extLst>
                <a:ext uri="{FF2B5EF4-FFF2-40B4-BE49-F238E27FC236}">
                  <a16:creationId xmlns:a16="http://schemas.microsoft.com/office/drawing/2014/main" id="{0BB4003C-99FF-44C8-9B1D-B72F6C0634E4}"/>
                </a:ext>
              </a:extLst>
            </p:cNvPr>
            <p:cNvSpPr/>
            <p:nvPr userDrawn="1"/>
          </p:nvSpPr>
          <p:spPr bwMode="auto">
            <a:xfrm>
              <a:off x="2785134" y="3191287"/>
              <a:ext cx="54894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ḓê">
              <a:extLst>
                <a:ext uri="{FF2B5EF4-FFF2-40B4-BE49-F238E27FC236}">
                  <a16:creationId xmlns:a16="http://schemas.microsoft.com/office/drawing/2014/main" id="{1F16BF9D-8781-431D-8816-B051BA40B836}"/>
                </a:ext>
              </a:extLst>
            </p:cNvPr>
            <p:cNvSpPr/>
            <p:nvPr userDrawn="1"/>
          </p:nvSpPr>
          <p:spPr bwMode="auto">
            <a:xfrm>
              <a:off x="2955454" y="2992784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ḷîḓe">
              <a:extLst>
                <a:ext uri="{FF2B5EF4-FFF2-40B4-BE49-F238E27FC236}">
                  <a16:creationId xmlns:a16="http://schemas.microsoft.com/office/drawing/2014/main" id="{9A53BEED-3C4A-4059-B845-7D0D36B08474}"/>
                </a:ext>
              </a:extLst>
            </p:cNvPr>
            <p:cNvSpPr/>
            <p:nvPr userDrawn="1"/>
          </p:nvSpPr>
          <p:spPr bwMode="auto">
            <a:xfrm>
              <a:off x="2585407" y="2523487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liḍé">
              <a:extLst>
                <a:ext uri="{FF2B5EF4-FFF2-40B4-BE49-F238E27FC236}">
                  <a16:creationId xmlns:a16="http://schemas.microsoft.com/office/drawing/2014/main" id="{7C686A36-4505-4F1A-BAF7-B4EFDAFBF0AF}"/>
                </a:ext>
              </a:extLst>
            </p:cNvPr>
            <p:cNvSpPr/>
            <p:nvPr userDrawn="1"/>
          </p:nvSpPr>
          <p:spPr bwMode="auto">
            <a:xfrm>
              <a:off x="2585407" y="2623963"/>
              <a:ext cx="373723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1iḍê">
              <a:extLst>
                <a:ext uri="{FF2B5EF4-FFF2-40B4-BE49-F238E27FC236}">
                  <a16:creationId xmlns:a16="http://schemas.microsoft.com/office/drawing/2014/main" id="{5051C958-829C-4DD0-89AD-F39D5FD792AD}"/>
                </a:ext>
              </a:extLst>
            </p:cNvPr>
            <p:cNvSpPr/>
            <p:nvPr userDrawn="1"/>
          </p:nvSpPr>
          <p:spPr bwMode="auto">
            <a:xfrm>
              <a:off x="2998340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ïḑe">
              <a:extLst>
                <a:ext uri="{FF2B5EF4-FFF2-40B4-BE49-F238E27FC236}">
                  <a16:creationId xmlns:a16="http://schemas.microsoft.com/office/drawing/2014/main" id="{A459608F-3AFA-4141-A1AE-F19022B144E8}"/>
                </a:ext>
              </a:extLst>
            </p:cNvPr>
            <p:cNvSpPr/>
            <p:nvPr userDrawn="1"/>
          </p:nvSpPr>
          <p:spPr bwMode="auto">
            <a:xfrm>
              <a:off x="2585407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śľîďe">
              <a:extLst>
                <a:ext uri="{FF2B5EF4-FFF2-40B4-BE49-F238E27FC236}">
                  <a16:creationId xmlns:a16="http://schemas.microsoft.com/office/drawing/2014/main" id="{FD715729-8843-409A-AAC2-3E0D09CB3049}"/>
                </a:ext>
              </a:extLst>
            </p:cNvPr>
            <p:cNvSpPr/>
            <p:nvPr userDrawn="1"/>
          </p:nvSpPr>
          <p:spPr bwMode="auto">
            <a:xfrm>
              <a:off x="2785134" y="2723214"/>
              <a:ext cx="54894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iďé">
              <a:extLst>
                <a:ext uri="{FF2B5EF4-FFF2-40B4-BE49-F238E27FC236}">
                  <a16:creationId xmlns:a16="http://schemas.microsoft.com/office/drawing/2014/main" id="{1FFA919A-4F71-493D-9C86-6014F672844E}"/>
                </a:ext>
              </a:extLst>
            </p:cNvPr>
            <p:cNvSpPr/>
            <p:nvPr userDrawn="1"/>
          </p:nvSpPr>
          <p:spPr bwMode="auto">
            <a:xfrm>
              <a:off x="2955454" y="2523487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ḋê">
              <a:extLst>
                <a:ext uri="{FF2B5EF4-FFF2-40B4-BE49-F238E27FC236}">
                  <a16:creationId xmlns:a16="http://schemas.microsoft.com/office/drawing/2014/main" id="{02A3D0D4-41D4-4C40-BF57-01571A009C68}"/>
                </a:ext>
              </a:extLst>
            </p:cNvPr>
            <p:cNvSpPr/>
            <p:nvPr userDrawn="1"/>
          </p:nvSpPr>
          <p:spPr bwMode="auto">
            <a:xfrm>
              <a:off x="2295006" y="2249015"/>
              <a:ext cx="2274197" cy="1450781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íḑé">
              <a:extLst>
                <a:ext uri="{FF2B5EF4-FFF2-40B4-BE49-F238E27FC236}">
                  <a16:creationId xmlns:a16="http://schemas.microsoft.com/office/drawing/2014/main" id="{DEE98AAA-891E-40EF-AD10-81540C98BE92}"/>
                </a:ext>
              </a:extLst>
            </p:cNvPr>
            <p:cNvSpPr/>
            <p:nvPr userDrawn="1"/>
          </p:nvSpPr>
          <p:spPr bwMode="auto">
            <a:xfrm>
              <a:off x="4182001" y="3236624"/>
              <a:ext cx="79646" cy="6127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lîďè">
              <a:extLst>
                <a:ext uri="{FF2B5EF4-FFF2-40B4-BE49-F238E27FC236}">
                  <a16:creationId xmlns:a16="http://schemas.microsoft.com/office/drawing/2014/main" id="{A1A59CF2-7C2A-41E5-878C-5326AA0ACDB1}"/>
                </a:ext>
              </a:extLst>
            </p:cNvPr>
            <p:cNvSpPr/>
            <p:nvPr userDrawn="1"/>
          </p:nvSpPr>
          <p:spPr bwMode="auto">
            <a:xfrm>
              <a:off x="4065595" y="3406943"/>
              <a:ext cx="486453" cy="287951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ľiḑe">
              <a:extLst>
                <a:ext uri="{FF2B5EF4-FFF2-40B4-BE49-F238E27FC236}">
                  <a16:creationId xmlns:a16="http://schemas.microsoft.com/office/drawing/2014/main" id="{57D750CF-37DE-4665-9CB7-01AB39A41A02}"/>
                </a:ext>
              </a:extLst>
            </p:cNvPr>
            <p:cNvSpPr/>
            <p:nvPr userDrawn="1"/>
          </p:nvSpPr>
          <p:spPr bwMode="auto">
            <a:xfrm>
              <a:off x="2389356" y="2316407"/>
              <a:ext cx="2089174" cy="85773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ļíḓè">
              <a:extLst>
                <a:ext uri="{FF2B5EF4-FFF2-40B4-BE49-F238E27FC236}">
                  <a16:creationId xmlns:a16="http://schemas.microsoft.com/office/drawing/2014/main" id="{6F350305-3324-45A3-B8A0-CB9ED19AFFA9}"/>
                </a:ext>
              </a:extLst>
            </p:cNvPr>
            <p:cNvSpPr/>
            <p:nvPr userDrawn="1"/>
          </p:nvSpPr>
          <p:spPr bwMode="auto">
            <a:xfrm>
              <a:off x="2295006" y="3527025"/>
              <a:ext cx="2274197" cy="172770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ídé">
              <a:extLst>
                <a:ext uri="{FF2B5EF4-FFF2-40B4-BE49-F238E27FC236}">
                  <a16:creationId xmlns:a16="http://schemas.microsoft.com/office/drawing/2014/main" id="{6CEB28B7-8744-4428-BD55-349B6D225EEF}"/>
                </a:ext>
              </a:extLst>
            </p:cNvPr>
            <p:cNvSpPr/>
            <p:nvPr userDrawn="1"/>
          </p:nvSpPr>
          <p:spPr bwMode="auto">
            <a:xfrm>
              <a:off x="4332716" y="2367871"/>
              <a:ext cx="46562" cy="4533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lïḋê">
              <a:extLst>
                <a:ext uri="{FF2B5EF4-FFF2-40B4-BE49-F238E27FC236}">
                  <a16:creationId xmlns:a16="http://schemas.microsoft.com/office/drawing/2014/main" id="{7C679456-F585-4818-B794-9A4AD918F7B4}"/>
                </a:ext>
              </a:extLst>
            </p:cNvPr>
            <p:cNvSpPr/>
            <p:nvPr userDrawn="1"/>
          </p:nvSpPr>
          <p:spPr bwMode="auto">
            <a:xfrm>
              <a:off x="4253069" y="2367871"/>
              <a:ext cx="46562" cy="45337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îḍê">
              <a:extLst>
                <a:ext uri="{FF2B5EF4-FFF2-40B4-BE49-F238E27FC236}">
                  <a16:creationId xmlns:a16="http://schemas.microsoft.com/office/drawing/2014/main" id="{2276FD30-3EB1-4161-BB1B-6273497B99E8}"/>
                </a:ext>
              </a:extLst>
            </p:cNvPr>
            <p:cNvSpPr/>
            <p:nvPr userDrawn="1"/>
          </p:nvSpPr>
          <p:spPr bwMode="auto">
            <a:xfrm>
              <a:off x="4173424" y="2367871"/>
              <a:ext cx="46562" cy="45337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îḍe">
              <a:extLst>
                <a:ext uri="{FF2B5EF4-FFF2-40B4-BE49-F238E27FC236}">
                  <a16:creationId xmlns:a16="http://schemas.microsoft.com/office/drawing/2014/main" id="{9362D34F-AEE9-426A-962B-5CEB6FAEF8FF}"/>
                </a:ext>
              </a:extLst>
            </p:cNvPr>
            <p:cNvSpPr/>
            <p:nvPr userDrawn="1"/>
          </p:nvSpPr>
          <p:spPr bwMode="auto">
            <a:xfrm>
              <a:off x="2150418" y="2831042"/>
              <a:ext cx="572225" cy="1187337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liḓe">
              <a:extLst>
                <a:ext uri="{FF2B5EF4-FFF2-40B4-BE49-F238E27FC236}">
                  <a16:creationId xmlns:a16="http://schemas.microsoft.com/office/drawing/2014/main" id="{E465730B-B4E3-45F7-9A17-D05BF1D44560}"/>
                </a:ext>
              </a:extLst>
            </p:cNvPr>
            <p:cNvSpPr/>
            <p:nvPr userDrawn="1"/>
          </p:nvSpPr>
          <p:spPr bwMode="auto">
            <a:xfrm>
              <a:off x="2232515" y="3038122"/>
              <a:ext cx="352893" cy="73519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ľïḍê">
              <a:extLst>
                <a:ext uri="{FF2B5EF4-FFF2-40B4-BE49-F238E27FC236}">
                  <a16:creationId xmlns:a16="http://schemas.microsoft.com/office/drawing/2014/main" id="{B60B31B6-2F6D-43E9-A087-7E65E0CDD14B}"/>
                </a:ext>
              </a:extLst>
            </p:cNvPr>
            <p:cNvSpPr/>
            <p:nvPr userDrawn="1"/>
          </p:nvSpPr>
          <p:spPr bwMode="auto">
            <a:xfrm>
              <a:off x="2135714" y="3299115"/>
              <a:ext cx="350442" cy="747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îḍe">
              <a:extLst>
                <a:ext uri="{FF2B5EF4-FFF2-40B4-BE49-F238E27FC236}">
                  <a16:creationId xmlns:a16="http://schemas.microsoft.com/office/drawing/2014/main" id="{816B332D-A7D7-441B-A1E5-F9962994DB11}"/>
                </a:ext>
              </a:extLst>
            </p:cNvPr>
            <p:cNvSpPr/>
            <p:nvPr userDrawn="1"/>
          </p:nvSpPr>
          <p:spPr bwMode="auto">
            <a:xfrm>
              <a:off x="2021759" y="3561334"/>
              <a:ext cx="359019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ḷídè">
              <a:extLst>
                <a:ext uri="{FF2B5EF4-FFF2-40B4-BE49-F238E27FC236}">
                  <a16:creationId xmlns:a16="http://schemas.microsoft.com/office/drawing/2014/main" id="{D304BA61-8182-4162-B06A-CCB3B84A59D3}"/>
                </a:ext>
              </a:extLst>
            </p:cNvPr>
            <p:cNvSpPr/>
            <p:nvPr userDrawn="1"/>
          </p:nvSpPr>
          <p:spPr bwMode="auto">
            <a:xfrm>
              <a:off x="1917607" y="3822327"/>
              <a:ext cx="346766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ļïďê">
              <a:extLst>
                <a:ext uri="{FF2B5EF4-FFF2-40B4-BE49-F238E27FC236}">
                  <a16:creationId xmlns:a16="http://schemas.microsoft.com/office/drawing/2014/main" id="{3C56152F-6DEA-455B-84F3-46512E0C54B5}"/>
                </a:ext>
              </a:extLst>
            </p:cNvPr>
            <p:cNvSpPr/>
            <p:nvPr userDrawn="1"/>
          </p:nvSpPr>
          <p:spPr bwMode="auto">
            <a:xfrm>
              <a:off x="4110932" y="3123895"/>
              <a:ext cx="709462" cy="903062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lîḑe">
              <a:extLst>
                <a:ext uri="{FF2B5EF4-FFF2-40B4-BE49-F238E27FC236}">
                  <a16:creationId xmlns:a16="http://schemas.microsoft.com/office/drawing/2014/main" id="{AB28FAAC-F46A-4766-9105-5D772167698A}"/>
                </a:ext>
              </a:extLst>
            </p:cNvPr>
            <p:cNvSpPr/>
            <p:nvPr userDrawn="1"/>
          </p:nvSpPr>
          <p:spPr bwMode="auto">
            <a:xfrm>
              <a:off x="4362124" y="3421647"/>
              <a:ext cx="398230" cy="53424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ļiḍé">
              <a:extLst>
                <a:ext uri="{FF2B5EF4-FFF2-40B4-BE49-F238E27FC236}">
                  <a16:creationId xmlns:a16="http://schemas.microsoft.com/office/drawing/2014/main" id="{A3F7342D-749D-43FF-A5BE-1FFFE09FBDBA}"/>
                </a:ext>
              </a:extLst>
            </p:cNvPr>
            <p:cNvSpPr/>
            <p:nvPr userDrawn="1"/>
          </p:nvSpPr>
          <p:spPr bwMode="auto">
            <a:xfrm>
              <a:off x="3419851" y="4188698"/>
              <a:ext cx="583253" cy="943498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ḷïḑe">
              <a:extLst>
                <a:ext uri="{FF2B5EF4-FFF2-40B4-BE49-F238E27FC236}">
                  <a16:creationId xmlns:a16="http://schemas.microsoft.com/office/drawing/2014/main" id="{679F26A2-6F07-498C-9784-653EA60F672B}"/>
                </a:ext>
              </a:extLst>
            </p:cNvPr>
            <p:cNvSpPr/>
            <p:nvPr userDrawn="1"/>
          </p:nvSpPr>
          <p:spPr bwMode="auto">
            <a:xfrm>
              <a:off x="3613451" y="5132196"/>
              <a:ext cx="366372" cy="142137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îḓe">
              <a:extLst>
                <a:ext uri="{FF2B5EF4-FFF2-40B4-BE49-F238E27FC236}">
                  <a16:creationId xmlns:a16="http://schemas.microsoft.com/office/drawing/2014/main" id="{88F5140E-0499-4892-AFCC-DF03767705D0}"/>
                </a:ext>
              </a:extLst>
            </p:cNvPr>
            <p:cNvSpPr/>
            <p:nvPr userDrawn="1"/>
          </p:nvSpPr>
          <p:spPr bwMode="auto">
            <a:xfrm>
              <a:off x="2856203" y="4188698"/>
              <a:ext cx="583253" cy="943498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ļîdê">
              <a:extLst>
                <a:ext uri="{FF2B5EF4-FFF2-40B4-BE49-F238E27FC236}">
                  <a16:creationId xmlns:a16="http://schemas.microsoft.com/office/drawing/2014/main" id="{8937C7A2-E716-4C3D-BEF9-42ED86EFFE95}"/>
                </a:ext>
              </a:extLst>
            </p:cNvPr>
            <p:cNvSpPr/>
            <p:nvPr userDrawn="1"/>
          </p:nvSpPr>
          <p:spPr bwMode="auto">
            <a:xfrm>
              <a:off x="3073085" y="2915589"/>
              <a:ext cx="147038" cy="21933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ḻîḋè">
              <a:extLst>
                <a:ext uri="{FF2B5EF4-FFF2-40B4-BE49-F238E27FC236}">
                  <a16:creationId xmlns:a16="http://schemas.microsoft.com/office/drawing/2014/main" id="{DC95E2C6-9082-4308-BBB6-3669C50628B9}"/>
                </a:ext>
              </a:extLst>
            </p:cNvPr>
            <p:cNvSpPr/>
            <p:nvPr userDrawn="1"/>
          </p:nvSpPr>
          <p:spPr bwMode="auto">
            <a:xfrm>
              <a:off x="3106168" y="2969504"/>
              <a:ext cx="113955" cy="137236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ïḓê">
              <a:extLst>
                <a:ext uri="{FF2B5EF4-FFF2-40B4-BE49-F238E27FC236}">
                  <a16:creationId xmlns:a16="http://schemas.microsoft.com/office/drawing/2014/main" id="{F15034DD-4139-4A5D-A1FC-BD130ED0B7CC}"/>
                </a:ext>
              </a:extLst>
            </p:cNvPr>
            <p:cNvSpPr/>
            <p:nvPr userDrawn="1"/>
          </p:nvSpPr>
          <p:spPr bwMode="auto">
            <a:xfrm>
              <a:off x="3129450" y="2973179"/>
              <a:ext cx="90673" cy="62492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1íḋê">
              <a:extLst>
                <a:ext uri="{FF2B5EF4-FFF2-40B4-BE49-F238E27FC236}">
                  <a16:creationId xmlns:a16="http://schemas.microsoft.com/office/drawing/2014/main" id="{7FA3233B-B5FE-4ED5-806B-A330FAD55AC1}"/>
                </a:ext>
              </a:extLst>
            </p:cNvPr>
            <p:cNvSpPr/>
            <p:nvPr userDrawn="1"/>
          </p:nvSpPr>
          <p:spPr bwMode="auto">
            <a:xfrm>
              <a:off x="3678394" y="2967053"/>
              <a:ext cx="165419" cy="221784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íďè">
              <a:extLst>
                <a:ext uri="{FF2B5EF4-FFF2-40B4-BE49-F238E27FC236}">
                  <a16:creationId xmlns:a16="http://schemas.microsoft.com/office/drawing/2014/main" id="{CF755CEF-235E-4910-9B47-311E7EE20948}"/>
                </a:ext>
              </a:extLst>
            </p:cNvPr>
            <p:cNvSpPr/>
            <p:nvPr userDrawn="1"/>
          </p:nvSpPr>
          <p:spPr bwMode="auto">
            <a:xfrm>
              <a:off x="3678394" y="3020968"/>
              <a:ext cx="133561" cy="136011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íďe">
              <a:extLst>
                <a:ext uri="{FF2B5EF4-FFF2-40B4-BE49-F238E27FC236}">
                  <a16:creationId xmlns:a16="http://schemas.microsoft.com/office/drawing/2014/main" id="{564DCA01-4D4E-4203-AC3D-91DD158DF283}"/>
                </a:ext>
              </a:extLst>
            </p:cNvPr>
            <p:cNvSpPr/>
            <p:nvPr userDrawn="1"/>
          </p:nvSpPr>
          <p:spPr bwMode="auto">
            <a:xfrm>
              <a:off x="3690647" y="3027094"/>
              <a:ext cx="95575" cy="47788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ḍé">
              <a:extLst>
                <a:ext uri="{FF2B5EF4-FFF2-40B4-BE49-F238E27FC236}">
                  <a16:creationId xmlns:a16="http://schemas.microsoft.com/office/drawing/2014/main" id="{F7C9D85A-62D0-4F60-844E-CBE9328B058E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íḍé">
              <a:extLst>
                <a:ext uri="{FF2B5EF4-FFF2-40B4-BE49-F238E27FC236}">
                  <a16:creationId xmlns:a16="http://schemas.microsoft.com/office/drawing/2014/main" id="{8444D3B0-2E49-4319-8C2D-7129D1A8ACEC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lïďê">
              <a:extLst>
                <a:ext uri="{FF2B5EF4-FFF2-40B4-BE49-F238E27FC236}">
                  <a16:creationId xmlns:a16="http://schemas.microsoft.com/office/drawing/2014/main" id="{1FEAE8C5-DC59-4A3D-B5AA-92883DF37022}"/>
                </a:ext>
              </a:extLst>
            </p:cNvPr>
            <p:cNvSpPr/>
            <p:nvPr userDrawn="1"/>
          </p:nvSpPr>
          <p:spPr bwMode="auto">
            <a:xfrm>
              <a:off x="3374514" y="3245201"/>
              <a:ext cx="136011" cy="68618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lïḍe">
              <a:extLst>
                <a:ext uri="{FF2B5EF4-FFF2-40B4-BE49-F238E27FC236}">
                  <a16:creationId xmlns:a16="http://schemas.microsoft.com/office/drawing/2014/main" id="{F474C644-7DD8-468F-8644-97C12280CA91}"/>
                </a:ext>
              </a:extLst>
            </p:cNvPr>
            <p:cNvSpPr/>
            <p:nvPr userDrawn="1"/>
          </p:nvSpPr>
          <p:spPr bwMode="auto">
            <a:xfrm>
              <a:off x="3185815" y="2714637"/>
              <a:ext cx="558747" cy="605309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íḓè">
              <a:extLst>
                <a:ext uri="{FF2B5EF4-FFF2-40B4-BE49-F238E27FC236}">
                  <a16:creationId xmlns:a16="http://schemas.microsoft.com/office/drawing/2014/main" id="{5D558924-D779-4841-9E59-C2CF35D34ECF}"/>
                </a:ext>
              </a:extLst>
            </p:cNvPr>
            <p:cNvSpPr/>
            <p:nvPr userDrawn="1"/>
          </p:nvSpPr>
          <p:spPr bwMode="auto">
            <a:xfrm>
              <a:off x="3185815" y="2850647"/>
              <a:ext cx="3677" cy="79646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ļíḍê">
              <a:extLst>
                <a:ext uri="{FF2B5EF4-FFF2-40B4-BE49-F238E27FC236}">
                  <a16:creationId xmlns:a16="http://schemas.microsoft.com/office/drawing/2014/main" id="{E199D2AC-6012-42CF-9551-E91B1B858C9D}"/>
                </a:ext>
              </a:extLst>
            </p:cNvPr>
            <p:cNvSpPr/>
            <p:nvPr userDrawn="1"/>
          </p:nvSpPr>
          <p:spPr bwMode="auto">
            <a:xfrm>
              <a:off x="3024072" y="2585978"/>
              <a:ext cx="782981" cy="749897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ļíḋe">
              <a:extLst>
                <a:ext uri="{FF2B5EF4-FFF2-40B4-BE49-F238E27FC236}">
                  <a16:creationId xmlns:a16="http://schemas.microsoft.com/office/drawing/2014/main" id="{D1D99DB1-9EF8-4E78-A70B-D9B055939F45}"/>
                </a:ext>
              </a:extLst>
            </p:cNvPr>
            <p:cNvSpPr/>
            <p:nvPr userDrawn="1"/>
          </p:nvSpPr>
          <p:spPr bwMode="auto">
            <a:xfrm>
              <a:off x="3106168" y="2498980"/>
              <a:ext cx="664124" cy="553845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iḍê">
              <a:extLst>
                <a:ext uri="{FF2B5EF4-FFF2-40B4-BE49-F238E27FC236}">
                  <a16:creationId xmlns:a16="http://schemas.microsoft.com/office/drawing/2014/main" id="{BD8527B5-9685-43D9-A4BB-24D31A1DC873}"/>
                </a:ext>
              </a:extLst>
            </p:cNvPr>
            <p:cNvSpPr/>
            <p:nvPr userDrawn="1"/>
          </p:nvSpPr>
          <p:spPr bwMode="auto">
            <a:xfrm>
              <a:off x="2901540" y="3410620"/>
              <a:ext cx="1073382" cy="605309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87DF0451-204A-474F-A58F-D13039627FD6}"/>
                </a:ext>
              </a:extLst>
            </p:cNvPr>
            <p:cNvSpPr/>
            <p:nvPr userDrawn="1"/>
          </p:nvSpPr>
          <p:spPr bwMode="auto">
            <a:xfrm>
              <a:off x="3055931" y="3473111"/>
              <a:ext cx="773178" cy="911639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ľïḓè">
              <a:extLst>
                <a:ext uri="{FF2B5EF4-FFF2-40B4-BE49-F238E27FC236}">
                  <a16:creationId xmlns:a16="http://schemas.microsoft.com/office/drawing/2014/main" id="{72328A9B-5B48-4A75-AE33-79F12AF9E653}"/>
                </a:ext>
              </a:extLst>
            </p:cNvPr>
            <p:cNvSpPr/>
            <p:nvPr userDrawn="1"/>
          </p:nvSpPr>
          <p:spPr bwMode="auto">
            <a:xfrm>
              <a:off x="3092691" y="3473111"/>
              <a:ext cx="699659" cy="857725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lídè">
              <a:extLst>
                <a:ext uri="{FF2B5EF4-FFF2-40B4-BE49-F238E27FC236}">
                  <a16:creationId xmlns:a16="http://schemas.microsoft.com/office/drawing/2014/main" id="{06E681C1-1770-438C-92E0-4908FDED543C}"/>
                </a:ext>
              </a:extLst>
            </p:cNvPr>
            <p:cNvSpPr/>
            <p:nvPr userDrawn="1"/>
          </p:nvSpPr>
          <p:spPr bwMode="auto">
            <a:xfrm>
              <a:off x="3080437" y="2913139"/>
              <a:ext cx="700884" cy="454595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ḷídé">
              <a:extLst>
                <a:ext uri="{FF2B5EF4-FFF2-40B4-BE49-F238E27FC236}">
                  <a16:creationId xmlns:a16="http://schemas.microsoft.com/office/drawing/2014/main" id="{660F0BB5-1EC9-4845-B263-4ED425A0F5C0}"/>
                </a:ext>
              </a:extLst>
            </p:cNvPr>
            <p:cNvSpPr/>
            <p:nvPr userDrawn="1"/>
          </p:nvSpPr>
          <p:spPr bwMode="auto">
            <a:xfrm>
              <a:off x="3126999" y="2930293"/>
              <a:ext cx="611436" cy="398230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liḓè">
              <a:extLst>
                <a:ext uri="{FF2B5EF4-FFF2-40B4-BE49-F238E27FC236}">
                  <a16:creationId xmlns:a16="http://schemas.microsoft.com/office/drawing/2014/main" id="{693C7819-0F20-4631-A6EB-872578CB9B16}"/>
                </a:ext>
              </a:extLst>
            </p:cNvPr>
            <p:cNvSpPr/>
            <p:nvPr userDrawn="1"/>
          </p:nvSpPr>
          <p:spPr bwMode="auto">
            <a:xfrm>
              <a:off x="2976284" y="4399454"/>
              <a:ext cx="904287" cy="211981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8F9C19EF-98C8-4981-AAF6-9D1923B1EE08}"/>
                </a:ext>
              </a:extLst>
            </p:cNvPr>
            <p:cNvSpPr/>
            <p:nvPr userDrawn="1"/>
          </p:nvSpPr>
          <p:spPr bwMode="auto">
            <a:xfrm>
              <a:off x="3080437" y="4399454"/>
              <a:ext cx="692307" cy="53914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ļiḑê">
              <a:extLst>
                <a:ext uri="{FF2B5EF4-FFF2-40B4-BE49-F238E27FC236}">
                  <a16:creationId xmlns:a16="http://schemas.microsoft.com/office/drawing/2014/main" id="{AA22B452-E548-44EA-9455-BF4F3923065D}"/>
                </a:ext>
              </a:extLst>
            </p:cNvPr>
            <p:cNvSpPr/>
            <p:nvPr userDrawn="1"/>
          </p:nvSpPr>
          <p:spPr bwMode="auto">
            <a:xfrm>
              <a:off x="3383091" y="4611435"/>
              <a:ext cx="84547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ļiḓè">
              <a:extLst>
                <a:ext uri="{FF2B5EF4-FFF2-40B4-BE49-F238E27FC236}">
                  <a16:creationId xmlns:a16="http://schemas.microsoft.com/office/drawing/2014/main" id="{64D6E0F5-4B9A-430B-AEBC-FD608ACB500C}"/>
                </a:ext>
              </a:extLst>
            </p:cNvPr>
            <p:cNvSpPr/>
            <p:nvPr userDrawn="1"/>
          </p:nvSpPr>
          <p:spPr bwMode="auto">
            <a:xfrm>
              <a:off x="2983637" y="4526887"/>
              <a:ext cx="888358" cy="84547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ḻïḋê">
              <a:extLst>
                <a:ext uri="{FF2B5EF4-FFF2-40B4-BE49-F238E27FC236}">
                  <a16:creationId xmlns:a16="http://schemas.microsoft.com/office/drawing/2014/main" id="{7397400A-7416-4E12-9660-155DE38804C8}"/>
                </a:ext>
              </a:extLst>
            </p:cNvPr>
            <p:cNvSpPr/>
            <p:nvPr userDrawn="1"/>
          </p:nvSpPr>
          <p:spPr bwMode="auto">
            <a:xfrm>
              <a:off x="3359810" y="3986521"/>
              <a:ext cx="133561" cy="1154253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íḓé">
              <a:extLst>
                <a:ext uri="{FF2B5EF4-FFF2-40B4-BE49-F238E27FC236}">
                  <a16:creationId xmlns:a16="http://schemas.microsoft.com/office/drawing/2014/main" id="{F40D78CA-C1A7-4E12-85E0-5B21CEF3CB89}"/>
                </a:ext>
              </a:extLst>
            </p:cNvPr>
            <p:cNvSpPr/>
            <p:nvPr userDrawn="1"/>
          </p:nvSpPr>
          <p:spPr bwMode="auto">
            <a:xfrm>
              <a:off x="3379416" y="3023418"/>
              <a:ext cx="94350" cy="980257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idé">
              <a:extLst>
                <a:ext uri="{FF2B5EF4-FFF2-40B4-BE49-F238E27FC236}">
                  <a16:creationId xmlns:a16="http://schemas.microsoft.com/office/drawing/2014/main" id="{6B9EA5DD-B3B5-4674-982B-8269182E4792}"/>
                </a:ext>
              </a:extLst>
            </p:cNvPr>
            <p:cNvSpPr/>
            <p:nvPr userDrawn="1"/>
          </p:nvSpPr>
          <p:spPr bwMode="auto">
            <a:xfrm>
              <a:off x="2879484" y="5132196"/>
              <a:ext cx="363921" cy="142137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ḷîde">
              <a:extLst>
                <a:ext uri="{FF2B5EF4-FFF2-40B4-BE49-F238E27FC236}">
                  <a16:creationId xmlns:a16="http://schemas.microsoft.com/office/drawing/2014/main" id="{BE7762C7-EE51-4CE3-80BE-B5E9BE586DE3}"/>
                </a:ext>
              </a:extLst>
            </p:cNvPr>
            <p:cNvSpPr/>
            <p:nvPr userDrawn="1"/>
          </p:nvSpPr>
          <p:spPr bwMode="auto">
            <a:xfrm>
              <a:off x="2791261" y="4003675"/>
              <a:ext cx="637167" cy="637167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ḻïḓe">
              <a:extLst>
                <a:ext uri="{FF2B5EF4-FFF2-40B4-BE49-F238E27FC236}">
                  <a16:creationId xmlns:a16="http://schemas.microsoft.com/office/drawing/2014/main" id="{7A036AC6-CC89-4A17-9BF5-E7B1B736CC34}"/>
                </a:ext>
              </a:extLst>
            </p:cNvPr>
            <p:cNvSpPr/>
            <p:nvPr userDrawn="1"/>
          </p:nvSpPr>
          <p:spPr bwMode="auto">
            <a:xfrm>
              <a:off x="3448033" y="4003675"/>
              <a:ext cx="634716" cy="637167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ḻïdè">
              <a:extLst>
                <a:ext uri="{FF2B5EF4-FFF2-40B4-BE49-F238E27FC236}">
                  <a16:creationId xmlns:a16="http://schemas.microsoft.com/office/drawing/2014/main" id="{4F1F048A-0DFF-4047-A96C-CDD318D1C55D}"/>
                </a:ext>
              </a:extLst>
            </p:cNvPr>
            <p:cNvSpPr/>
            <p:nvPr userDrawn="1"/>
          </p:nvSpPr>
          <p:spPr bwMode="auto">
            <a:xfrm>
              <a:off x="3351232" y="5140774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íḋe">
              <a:extLst>
                <a:ext uri="{FF2B5EF4-FFF2-40B4-BE49-F238E27FC236}">
                  <a16:creationId xmlns:a16="http://schemas.microsoft.com/office/drawing/2014/main" id="{7E3D1555-9967-463E-9E9F-F7798D0B1E59}"/>
                </a:ext>
              </a:extLst>
            </p:cNvPr>
            <p:cNvSpPr/>
            <p:nvPr userDrawn="1"/>
          </p:nvSpPr>
          <p:spPr bwMode="auto">
            <a:xfrm>
              <a:off x="3351232" y="3938733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1ïḓê">
              <a:extLst>
                <a:ext uri="{FF2B5EF4-FFF2-40B4-BE49-F238E27FC236}">
                  <a16:creationId xmlns:a16="http://schemas.microsoft.com/office/drawing/2014/main" id="{2F8B09D7-F978-4EBB-8359-FA129BBD12AC}"/>
                </a:ext>
              </a:extLst>
            </p:cNvPr>
            <p:cNvSpPr/>
            <p:nvPr userDrawn="1"/>
          </p:nvSpPr>
          <p:spPr bwMode="auto">
            <a:xfrm>
              <a:off x="3092691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ḷïdé">
              <a:extLst>
                <a:ext uri="{FF2B5EF4-FFF2-40B4-BE49-F238E27FC236}">
                  <a16:creationId xmlns:a16="http://schemas.microsoft.com/office/drawing/2014/main" id="{A3740707-E853-471E-80F9-03B74FB77764}"/>
                </a:ext>
              </a:extLst>
            </p:cNvPr>
            <p:cNvSpPr/>
            <p:nvPr userDrawn="1"/>
          </p:nvSpPr>
          <p:spPr bwMode="auto">
            <a:xfrm>
              <a:off x="3607325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ľîde">
              <a:extLst>
                <a:ext uri="{FF2B5EF4-FFF2-40B4-BE49-F238E27FC236}">
                  <a16:creationId xmlns:a16="http://schemas.microsoft.com/office/drawing/2014/main" id="{9E5DBF7A-9115-4EA5-ACEB-31A89AB7BA0F}"/>
                </a:ext>
              </a:extLst>
            </p:cNvPr>
            <p:cNvSpPr/>
            <p:nvPr userDrawn="1"/>
          </p:nvSpPr>
          <p:spPr bwMode="auto">
            <a:xfrm>
              <a:off x="3191941" y="5132196"/>
              <a:ext cx="472974" cy="53914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2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4245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>
                        <a:picLocks noGrp="1" noSelect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副标题 4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1383698" y="3124959"/>
            <a:ext cx="5844995" cy="535287"/>
          </a:xfrm>
        </p:spPr>
        <p:txBody>
          <a:bodyPr>
            <a:normAutofit/>
          </a:bodyPr>
          <a:lstStyle/>
          <a:p>
            <a:r>
              <a:rPr lang="zh-CN" altLang="en-US" dirty="0"/>
              <a:t>判断语句</a:t>
            </a:r>
          </a:p>
        </p:txBody>
      </p:sp>
      <p:sp>
        <p:nvSpPr>
          <p:cNvPr id="6" name="文本占位符 5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0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zh-CN" dirty="0"/>
              <a:t>By Zhangzg</a:t>
            </a:r>
          </a:p>
        </p:txBody>
      </p:sp>
      <p:sp>
        <p:nvSpPr>
          <p:cNvPr id="7" name="文本占位符 6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https://www.jianshu.com/c/00c61372c46a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if</a:t>
            </a:r>
            <a:r>
              <a:rPr kumimoji="1" lang="zh-CN" altLang="en-US"/>
              <a:t>语句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2" y="1197000"/>
            <a:ext cx="10658475" cy="48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if</a:t>
            </a: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判断条件为真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语句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1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语句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2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...</a:t>
            </a: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...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其他语句</a:t>
            </a:r>
            <a:endParaRPr kumimoji="1" lang="en-US" altLang="zh-CN" sz="3600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250091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5"/>
                </a:solidFill>
                <a:latin typeface="+mn-ea"/>
              </a:rPr>
              <a:t>if</a:t>
            </a:r>
            <a:endParaRPr lang="zh-CN" altLang="en-US" sz="3600" dirty="0"/>
          </a:p>
        </p:txBody>
      </p:sp>
      <p:grpSp>
        <p:nvGrpSpPr>
          <p:cNvPr id="5" name="Group 343_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/>
        </p:nvGrpSpPr>
        <p:grpSpPr>
          <a:xfrm>
            <a:off x="6321425" y="1804470"/>
            <a:ext cx="4986338" cy="3681059"/>
            <a:chOff x="2994025" y="1274763"/>
            <a:chExt cx="6203951" cy="4579937"/>
          </a:xfrm>
        </p:grpSpPr>
        <p:sp>
          <p:nvSpPr>
            <p:cNvPr id="6" name="ïšlí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21275" y="1401763"/>
              <a:ext cx="225425" cy="334962"/>
            </a:xfrm>
            <a:custGeom>
              <a:avLst/>
              <a:gdLst>
                <a:gd name="T0" fmla="*/ 2 w 110"/>
                <a:gd name="T1" fmla="*/ 0 h 163"/>
                <a:gd name="T2" fmla="*/ 57 w 110"/>
                <a:gd name="T3" fmla="*/ 33 h 163"/>
                <a:gd name="T4" fmla="*/ 89 w 110"/>
                <a:gd name="T5" fmla="*/ 149 h 163"/>
                <a:gd name="T6" fmla="*/ 83 w 110"/>
                <a:gd name="T7" fmla="*/ 162 h 163"/>
                <a:gd name="T8" fmla="*/ 0 w 110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63">
                  <a:moveTo>
                    <a:pt x="2" y="0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96" y="58"/>
                    <a:pt x="110" y="108"/>
                    <a:pt x="89" y="149"/>
                  </a:cubicBezTo>
                  <a:cubicBezTo>
                    <a:pt x="85" y="158"/>
                    <a:pt x="82" y="163"/>
                    <a:pt x="83" y="162"/>
                  </a:cubicBezTo>
                  <a:cubicBezTo>
                    <a:pt x="85" y="160"/>
                    <a:pt x="0" y="0"/>
                    <a:pt x="0" y="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ľï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83125" y="2003425"/>
              <a:ext cx="250825" cy="463550"/>
            </a:xfrm>
            <a:custGeom>
              <a:avLst/>
              <a:gdLst>
                <a:gd name="T0" fmla="*/ 75 w 122"/>
                <a:gd name="T1" fmla="*/ 226 h 226"/>
                <a:gd name="T2" fmla="*/ 47 w 122"/>
                <a:gd name="T3" fmla="*/ 226 h 226"/>
                <a:gd name="T4" fmla="*/ 0 w 122"/>
                <a:gd name="T5" fmla="*/ 179 h 226"/>
                <a:gd name="T6" fmla="*/ 0 w 122"/>
                <a:gd name="T7" fmla="*/ 47 h 226"/>
                <a:gd name="T8" fmla="*/ 47 w 122"/>
                <a:gd name="T9" fmla="*/ 0 h 226"/>
                <a:gd name="T10" fmla="*/ 75 w 122"/>
                <a:gd name="T11" fmla="*/ 0 h 226"/>
                <a:gd name="T12" fmla="*/ 122 w 122"/>
                <a:gd name="T13" fmla="*/ 47 h 226"/>
                <a:gd name="T14" fmla="*/ 122 w 122"/>
                <a:gd name="T15" fmla="*/ 179 h 226"/>
                <a:gd name="T16" fmla="*/ 75 w 122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6">
                  <a:moveTo>
                    <a:pt x="75" y="226"/>
                  </a:moveTo>
                  <a:cubicBezTo>
                    <a:pt x="47" y="226"/>
                    <a:pt x="47" y="226"/>
                    <a:pt x="47" y="226"/>
                  </a:cubicBezTo>
                  <a:cubicBezTo>
                    <a:pt x="21" y="226"/>
                    <a:pt x="0" y="205"/>
                    <a:pt x="0" y="17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1" y="0"/>
                    <a:pt x="122" y="21"/>
                    <a:pt x="122" y="47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22" y="205"/>
                    <a:pt x="101" y="226"/>
                    <a:pt x="75" y="226"/>
                  </a:cubicBezTo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ḻí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71988" y="1323975"/>
              <a:ext cx="820738" cy="812800"/>
            </a:xfrm>
            <a:custGeom>
              <a:avLst/>
              <a:gdLst>
                <a:gd name="T0" fmla="*/ 399 w 400"/>
                <a:gd name="T1" fmla="*/ 200 h 396"/>
                <a:gd name="T2" fmla="*/ 350 w 400"/>
                <a:gd name="T3" fmla="*/ 240 h 396"/>
                <a:gd name="T4" fmla="*/ 358 w 400"/>
                <a:gd name="T5" fmla="*/ 263 h 396"/>
                <a:gd name="T6" fmla="*/ 351 w 400"/>
                <a:gd name="T7" fmla="*/ 274 h 396"/>
                <a:gd name="T8" fmla="*/ 287 w 400"/>
                <a:gd name="T9" fmla="*/ 379 h 396"/>
                <a:gd name="T10" fmla="*/ 203 w 400"/>
                <a:gd name="T11" fmla="*/ 391 h 396"/>
                <a:gd name="T12" fmla="*/ 161 w 400"/>
                <a:gd name="T13" fmla="*/ 392 h 396"/>
                <a:gd name="T14" fmla="*/ 99 w 400"/>
                <a:gd name="T15" fmla="*/ 387 h 396"/>
                <a:gd name="T16" fmla="*/ 82 w 400"/>
                <a:gd name="T17" fmla="*/ 375 h 396"/>
                <a:gd name="T18" fmla="*/ 56 w 400"/>
                <a:gd name="T19" fmla="*/ 342 h 396"/>
                <a:gd name="T20" fmla="*/ 47 w 400"/>
                <a:gd name="T21" fmla="*/ 327 h 396"/>
                <a:gd name="T22" fmla="*/ 2 w 400"/>
                <a:gd name="T23" fmla="*/ 172 h 396"/>
                <a:gd name="T24" fmla="*/ 221 w 400"/>
                <a:gd name="T25" fmla="*/ 8 h 396"/>
                <a:gd name="T26" fmla="*/ 230 w 400"/>
                <a:gd name="T27" fmla="*/ 9 h 396"/>
                <a:gd name="T28" fmla="*/ 375 w 400"/>
                <a:gd name="T29" fmla="*/ 93 h 396"/>
                <a:gd name="T30" fmla="*/ 380 w 400"/>
                <a:gd name="T31" fmla="*/ 100 h 396"/>
                <a:gd name="T32" fmla="*/ 380 w 400"/>
                <a:gd name="T33" fmla="*/ 100 h 396"/>
                <a:gd name="T34" fmla="*/ 395 w 400"/>
                <a:gd name="T35" fmla="*/ 179 h 396"/>
                <a:gd name="T36" fmla="*/ 399 w 400"/>
                <a:gd name="T37" fmla="*/ 20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96">
                  <a:moveTo>
                    <a:pt x="399" y="200"/>
                  </a:moveTo>
                  <a:cubicBezTo>
                    <a:pt x="400" y="211"/>
                    <a:pt x="350" y="229"/>
                    <a:pt x="350" y="240"/>
                  </a:cubicBezTo>
                  <a:cubicBezTo>
                    <a:pt x="358" y="263"/>
                    <a:pt x="358" y="263"/>
                    <a:pt x="358" y="263"/>
                  </a:cubicBezTo>
                  <a:cubicBezTo>
                    <a:pt x="297" y="240"/>
                    <a:pt x="351" y="274"/>
                    <a:pt x="351" y="274"/>
                  </a:cubicBezTo>
                  <a:cubicBezTo>
                    <a:pt x="332" y="328"/>
                    <a:pt x="339" y="358"/>
                    <a:pt x="287" y="379"/>
                  </a:cubicBezTo>
                  <a:cubicBezTo>
                    <a:pt x="261" y="389"/>
                    <a:pt x="233" y="394"/>
                    <a:pt x="203" y="391"/>
                  </a:cubicBezTo>
                  <a:cubicBezTo>
                    <a:pt x="188" y="390"/>
                    <a:pt x="175" y="391"/>
                    <a:pt x="161" y="392"/>
                  </a:cubicBezTo>
                  <a:cubicBezTo>
                    <a:pt x="138" y="394"/>
                    <a:pt x="118" y="396"/>
                    <a:pt x="99" y="387"/>
                  </a:cubicBezTo>
                  <a:cubicBezTo>
                    <a:pt x="93" y="385"/>
                    <a:pt x="88" y="381"/>
                    <a:pt x="82" y="375"/>
                  </a:cubicBezTo>
                  <a:cubicBezTo>
                    <a:pt x="72" y="365"/>
                    <a:pt x="63" y="354"/>
                    <a:pt x="56" y="342"/>
                  </a:cubicBezTo>
                  <a:cubicBezTo>
                    <a:pt x="53" y="337"/>
                    <a:pt x="50" y="332"/>
                    <a:pt x="47" y="327"/>
                  </a:cubicBezTo>
                  <a:cubicBezTo>
                    <a:pt x="32" y="297"/>
                    <a:pt x="0" y="208"/>
                    <a:pt x="2" y="172"/>
                  </a:cubicBezTo>
                  <a:cubicBezTo>
                    <a:pt x="9" y="69"/>
                    <a:pt x="108" y="0"/>
                    <a:pt x="221" y="8"/>
                  </a:cubicBezTo>
                  <a:cubicBezTo>
                    <a:pt x="224" y="8"/>
                    <a:pt x="227" y="8"/>
                    <a:pt x="230" y="9"/>
                  </a:cubicBezTo>
                  <a:cubicBezTo>
                    <a:pt x="291" y="13"/>
                    <a:pt x="343" y="45"/>
                    <a:pt x="375" y="93"/>
                  </a:cubicBezTo>
                  <a:cubicBezTo>
                    <a:pt x="377" y="95"/>
                    <a:pt x="379" y="98"/>
                    <a:pt x="380" y="100"/>
                  </a:cubicBezTo>
                  <a:cubicBezTo>
                    <a:pt x="380" y="100"/>
                    <a:pt x="380" y="100"/>
                    <a:pt x="380" y="100"/>
                  </a:cubicBezTo>
                  <a:cubicBezTo>
                    <a:pt x="390" y="115"/>
                    <a:pt x="395" y="179"/>
                    <a:pt x="395" y="179"/>
                  </a:cubicBezTo>
                  <a:cubicBezTo>
                    <a:pt x="397" y="186"/>
                    <a:pt x="398" y="193"/>
                    <a:pt x="399" y="20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í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33913" y="1462088"/>
              <a:ext cx="647700" cy="822325"/>
            </a:xfrm>
            <a:custGeom>
              <a:avLst/>
              <a:gdLst>
                <a:gd name="T0" fmla="*/ 315 w 316"/>
                <a:gd name="T1" fmla="*/ 166 h 401"/>
                <a:gd name="T2" fmla="*/ 314 w 316"/>
                <a:gd name="T3" fmla="*/ 194 h 401"/>
                <a:gd name="T4" fmla="*/ 311 w 316"/>
                <a:gd name="T5" fmla="*/ 241 h 401"/>
                <a:gd name="T6" fmla="*/ 308 w 316"/>
                <a:gd name="T7" fmla="*/ 258 h 401"/>
                <a:gd name="T8" fmla="*/ 302 w 316"/>
                <a:gd name="T9" fmla="*/ 311 h 401"/>
                <a:gd name="T10" fmla="*/ 178 w 316"/>
                <a:gd name="T11" fmla="*/ 400 h 401"/>
                <a:gd name="T12" fmla="*/ 172 w 316"/>
                <a:gd name="T13" fmla="*/ 400 h 401"/>
                <a:gd name="T14" fmla="*/ 150 w 316"/>
                <a:gd name="T15" fmla="*/ 401 h 401"/>
                <a:gd name="T16" fmla="*/ 129 w 316"/>
                <a:gd name="T17" fmla="*/ 398 h 401"/>
                <a:gd name="T18" fmla="*/ 91 w 316"/>
                <a:gd name="T19" fmla="*/ 386 h 401"/>
                <a:gd name="T20" fmla="*/ 91 w 316"/>
                <a:gd name="T21" fmla="*/ 386 h 401"/>
                <a:gd name="T22" fmla="*/ 20 w 316"/>
                <a:gd name="T23" fmla="*/ 320 h 401"/>
                <a:gd name="T24" fmla="*/ 0 w 316"/>
                <a:gd name="T25" fmla="*/ 249 h 401"/>
                <a:gd name="T26" fmla="*/ 0 w 316"/>
                <a:gd name="T27" fmla="*/ 244 h 401"/>
                <a:gd name="T28" fmla="*/ 0 w 316"/>
                <a:gd name="T29" fmla="*/ 237 h 401"/>
                <a:gd name="T30" fmla="*/ 0 w 316"/>
                <a:gd name="T31" fmla="*/ 236 h 401"/>
                <a:gd name="T32" fmla="*/ 0 w 316"/>
                <a:gd name="T33" fmla="*/ 231 h 401"/>
                <a:gd name="T34" fmla="*/ 1 w 316"/>
                <a:gd name="T35" fmla="*/ 218 h 401"/>
                <a:gd name="T36" fmla="*/ 3 w 316"/>
                <a:gd name="T37" fmla="*/ 172 h 401"/>
                <a:gd name="T38" fmla="*/ 4 w 316"/>
                <a:gd name="T39" fmla="*/ 171 h 401"/>
                <a:gd name="T40" fmla="*/ 4 w 316"/>
                <a:gd name="T41" fmla="*/ 171 h 401"/>
                <a:gd name="T42" fmla="*/ 4 w 316"/>
                <a:gd name="T43" fmla="*/ 163 h 401"/>
                <a:gd name="T44" fmla="*/ 4 w 316"/>
                <a:gd name="T45" fmla="*/ 156 h 401"/>
                <a:gd name="T46" fmla="*/ 5 w 316"/>
                <a:gd name="T47" fmla="*/ 150 h 401"/>
                <a:gd name="T48" fmla="*/ 5 w 316"/>
                <a:gd name="T49" fmla="*/ 148 h 401"/>
                <a:gd name="T50" fmla="*/ 11 w 316"/>
                <a:gd name="T51" fmla="*/ 118 h 401"/>
                <a:gd name="T52" fmla="*/ 18 w 316"/>
                <a:gd name="T53" fmla="*/ 98 h 401"/>
                <a:gd name="T54" fmla="*/ 19 w 316"/>
                <a:gd name="T55" fmla="*/ 95 h 401"/>
                <a:gd name="T56" fmla="*/ 28 w 316"/>
                <a:gd name="T57" fmla="*/ 79 h 401"/>
                <a:gd name="T58" fmla="*/ 28 w 316"/>
                <a:gd name="T59" fmla="*/ 79 h 401"/>
                <a:gd name="T60" fmla="*/ 72 w 316"/>
                <a:gd name="T61" fmla="*/ 31 h 401"/>
                <a:gd name="T62" fmla="*/ 83 w 316"/>
                <a:gd name="T63" fmla="*/ 24 h 401"/>
                <a:gd name="T64" fmla="*/ 173 w 316"/>
                <a:gd name="T65" fmla="*/ 2 h 401"/>
                <a:gd name="T66" fmla="*/ 242 w 316"/>
                <a:gd name="T67" fmla="*/ 25 h 401"/>
                <a:gd name="T68" fmla="*/ 278 w 316"/>
                <a:gd name="T69" fmla="*/ 54 h 401"/>
                <a:gd name="T70" fmla="*/ 309 w 316"/>
                <a:gd name="T71" fmla="*/ 109 h 401"/>
                <a:gd name="T72" fmla="*/ 310 w 316"/>
                <a:gd name="T73" fmla="*/ 112 h 401"/>
                <a:gd name="T74" fmla="*/ 314 w 316"/>
                <a:gd name="T75" fmla="*/ 133 h 401"/>
                <a:gd name="T76" fmla="*/ 315 w 316"/>
                <a:gd name="T77" fmla="*/ 16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6" h="401">
                  <a:moveTo>
                    <a:pt x="315" y="166"/>
                  </a:moveTo>
                  <a:cubicBezTo>
                    <a:pt x="314" y="194"/>
                    <a:pt x="314" y="194"/>
                    <a:pt x="314" y="194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08" y="258"/>
                    <a:pt x="308" y="258"/>
                    <a:pt x="308" y="258"/>
                  </a:cubicBezTo>
                  <a:cubicBezTo>
                    <a:pt x="307" y="265"/>
                    <a:pt x="304" y="304"/>
                    <a:pt x="302" y="311"/>
                  </a:cubicBezTo>
                  <a:cubicBezTo>
                    <a:pt x="289" y="377"/>
                    <a:pt x="246" y="391"/>
                    <a:pt x="178" y="400"/>
                  </a:cubicBezTo>
                  <a:cubicBezTo>
                    <a:pt x="176" y="400"/>
                    <a:pt x="174" y="400"/>
                    <a:pt x="172" y="400"/>
                  </a:cubicBezTo>
                  <a:cubicBezTo>
                    <a:pt x="165" y="401"/>
                    <a:pt x="158" y="401"/>
                    <a:pt x="150" y="401"/>
                  </a:cubicBezTo>
                  <a:cubicBezTo>
                    <a:pt x="143" y="400"/>
                    <a:pt x="136" y="399"/>
                    <a:pt x="129" y="398"/>
                  </a:cubicBezTo>
                  <a:cubicBezTo>
                    <a:pt x="116" y="396"/>
                    <a:pt x="103" y="391"/>
                    <a:pt x="91" y="386"/>
                  </a:cubicBezTo>
                  <a:cubicBezTo>
                    <a:pt x="91" y="386"/>
                    <a:pt x="91" y="386"/>
                    <a:pt x="91" y="386"/>
                  </a:cubicBezTo>
                  <a:cubicBezTo>
                    <a:pt x="61" y="372"/>
                    <a:pt x="36" y="349"/>
                    <a:pt x="20" y="320"/>
                  </a:cubicBezTo>
                  <a:cubicBezTo>
                    <a:pt x="8" y="299"/>
                    <a:pt x="1" y="275"/>
                    <a:pt x="0" y="249"/>
                  </a:cubicBezTo>
                  <a:cubicBezTo>
                    <a:pt x="0" y="247"/>
                    <a:pt x="0" y="245"/>
                    <a:pt x="0" y="244"/>
                  </a:cubicBezTo>
                  <a:cubicBezTo>
                    <a:pt x="0" y="242"/>
                    <a:pt x="0" y="239"/>
                    <a:pt x="0" y="237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18"/>
                    <a:pt x="1" y="218"/>
                    <a:pt x="1" y="218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38"/>
                    <a:pt x="8" y="128"/>
                    <a:pt x="11" y="118"/>
                  </a:cubicBezTo>
                  <a:cubicBezTo>
                    <a:pt x="13" y="111"/>
                    <a:pt x="15" y="104"/>
                    <a:pt x="18" y="98"/>
                  </a:cubicBezTo>
                  <a:cubicBezTo>
                    <a:pt x="19" y="97"/>
                    <a:pt x="19" y="96"/>
                    <a:pt x="19" y="95"/>
                  </a:cubicBezTo>
                  <a:cubicBezTo>
                    <a:pt x="22" y="89"/>
                    <a:pt x="25" y="84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9" y="60"/>
                    <a:pt x="54" y="44"/>
                    <a:pt x="72" y="31"/>
                  </a:cubicBezTo>
                  <a:cubicBezTo>
                    <a:pt x="76" y="29"/>
                    <a:pt x="80" y="26"/>
                    <a:pt x="83" y="24"/>
                  </a:cubicBezTo>
                  <a:cubicBezTo>
                    <a:pt x="110" y="8"/>
                    <a:pt x="141" y="0"/>
                    <a:pt x="173" y="2"/>
                  </a:cubicBezTo>
                  <a:cubicBezTo>
                    <a:pt x="200" y="3"/>
                    <a:pt x="220" y="11"/>
                    <a:pt x="242" y="25"/>
                  </a:cubicBezTo>
                  <a:cubicBezTo>
                    <a:pt x="256" y="32"/>
                    <a:pt x="268" y="42"/>
                    <a:pt x="278" y="54"/>
                  </a:cubicBezTo>
                  <a:cubicBezTo>
                    <a:pt x="292" y="69"/>
                    <a:pt x="302" y="88"/>
                    <a:pt x="309" y="109"/>
                  </a:cubicBezTo>
                  <a:cubicBezTo>
                    <a:pt x="309" y="110"/>
                    <a:pt x="310" y="111"/>
                    <a:pt x="310" y="112"/>
                  </a:cubicBezTo>
                  <a:cubicBezTo>
                    <a:pt x="312" y="119"/>
                    <a:pt x="314" y="126"/>
                    <a:pt x="314" y="133"/>
                  </a:cubicBezTo>
                  <a:cubicBezTo>
                    <a:pt x="316" y="144"/>
                    <a:pt x="316" y="155"/>
                    <a:pt x="315" y="166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9288" y="1274763"/>
              <a:ext cx="771525" cy="931862"/>
            </a:xfrm>
            <a:custGeom>
              <a:avLst/>
              <a:gdLst>
                <a:gd name="T0" fmla="*/ 343 w 376"/>
                <a:gd name="T1" fmla="*/ 117 h 454"/>
                <a:gd name="T2" fmla="*/ 285 w 376"/>
                <a:gd name="T3" fmla="*/ 243 h 454"/>
                <a:gd name="T4" fmla="*/ 282 w 376"/>
                <a:gd name="T5" fmla="*/ 289 h 454"/>
                <a:gd name="T6" fmla="*/ 275 w 376"/>
                <a:gd name="T7" fmla="*/ 310 h 454"/>
                <a:gd name="T8" fmla="*/ 260 w 376"/>
                <a:gd name="T9" fmla="*/ 322 h 454"/>
                <a:gd name="T10" fmla="*/ 244 w 376"/>
                <a:gd name="T11" fmla="*/ 306 h 454"/>
                <a:gd name="T12" fmla="*/ 244 w 376"/>
                <a:gd name="T13" fmla="*/ 305 h 454"/>
                <a:gd name="T14" fmla="*/ 245 w 376"/>
                <a:gd name="T15" fmla="*/ 271 h 454"/>
                <a:gd name="T16" fmla="*/ 228 w 376"/>
                <a:gd name="T17" fmla="*/ 316 h 454"/>
                <a:gd name="T18" fmla="*/ 174 w 376"/>
                <a:gd name="T19" fmla="*/ 403 h 454"/>
                <a:gd name="T20" fmla="*/ 106 w 376"/>
                <a:gd name="T21" fmla="*/ 454 h 454"/>
                <a:gd name="T22" fmla="*/ 0 w 376"/>
                <a:gd name="T23" fmla="*/ 247 h 454"/>
                <a:gd name="T24" fmla="*/ 2 w 376"/>
                <a:gd name="T25" fmla="*/ 211 h 454"/>
                <a:gd name="T26" fmla="*/ 8 w 376"/>
                <a:gd name="T27" fmla="*/ 179 h 454"/>
                <a:gd name="T28" fmla="*/ 293 w 376"/>
                <a:gd name="T29" fmla="*/ 69 h 454"/>
                <a:gd name="T30" fmla="*/ 343 w 376"/>
                <a:gd name="T31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454">
                  <a:moveTo>
                    <a:pt x="343" y="117"/>
                  </a:moveTo>
                  <a:cubicBezTo>
                    <a:pt x="376" y="208"/>
                    <a:pt x="289" y="201"/>
                    <a:pt x="285" y="243"/>
                  </a:cubicBezTo>
                  <a:cubicBezTo>
                    <a:pt x="285" y="248"/>
                    <a:pt x="283" y="255"/>
                    <a:pt x="282" y="289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3" y="317"/>
                    <a:pt x="267" y="322"/>
                    <a:pt x="260" y="322"/>
                  </a:cubicBezTo>
                  <a:cubicBezTo>
                    <a:pt x="251" y="322"/>
                    <a:pt x="244" y="315"/>
                    <a:pt x="244" y="306"/>
                  </a:cubicBezTo>
                  <a:cubicBezTo>
                    <a:pt x="244" y="305"/>
                    <a:pt x="244" y="305"/>
                    <a:pt x="244" y="305"/>
                  </a:cubicBezTo>
                  <a:cubicBezTo>
                    <a:pt x="245" y="271"/>
                    <a:pt x="245" y="271"/>
                    <a:pt x="245" y="271"/>
                  </a:cubicBezTo>
                  <a:cubicBezTo>
                    <a:pt x="228" y="316"/>
                    <a:pt x="228" y="316"/>
                    <a:pt x="228" y="316"/>
                  </a:cubicBezTo>
                  <a:cubicBezTo>
                    <a:pt x="216" y="349"/>
                    <a:pt x="197" y="378"/>
                    <a:pt x="174" y="403"/>
                  </a:cubicBezTo>
                  <a:cubicBezTo>
                    <a:pt x="154" y="424"/>
                    <a:pt x="132" y="441"/>
                    <a:pt x="106" y="454"/>
                  </a:cubicBezTo>
                  <a:cubicBezTo>
                    <a:pt x="106" y="454"/>
                    <a:pt x="0" y="391"/>
                    <a:pt x="0" y="247"/>
                  </a:cubicBezTo>
                  <a:cubicBezTo>
                    <a:pt x="0" y="235"/>
                    <a:pt x="0" y="223"/>
                    <a:pt x="2" y="211"/>
                  </a:cubicBezTo>
                  <a:cubicBezTo>
                    <a:pt x="3" y="199"/>
                    <a:pt x="5" y="189"/>
                    <a:pt x="8" y="179"/>
                  </a:cubicBezTo>
                  <a:cubicBezTo>
                    <a:pt x="52" y="0"/>
                    <a:pt x="272" y="61"/>
                    <a:pt x="293" y="69"/>
                  </a:cubicBezTo>
                  <a:cubicBezTo>
                    <a:pt x="315" y="77"/>
                    <a:pt x="343" y="117"/>
                    <a:pt x="343" y="117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ṥlí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57800" y="1881188"/>
              <a:ext cx="60325" cy="160337"/>
            </a:xfrm>
            <a:custGeom>
              <a:avLst/>
              <a:gdLst>
                <a:gd name="T0" fmla="*/ 30 w 30"/>
                <a:gd name="T1" fmla="*/ 58 h 78"/>
                <a:gd name="T2" fmla="*/ 30 w 30"/>
                <a:gd name="T3" fmla="*/ 60 h 78"/>
                <a:gd name="T4" fmla="*/ 0 w 30"/>
                <a:gd name="T5" fmla="*/ 77 h 78"/>
                <a:gd name="T6" fmla="*/ 3 w 30"/>
                <a:gd name="T7" fmla="*/ 0 h 78"/>
                <a:gd name="T8" fmla="*/ 30 w 30"/>
                <a:gd name="T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8">
                  <a:moveTo>
                    <a:pt x="30" y="58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70"/>
                    <a:pt x="21" y="78"/>
                    <a:pt x="0" y="7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0" y="26"/>
                    <a:pt x="29" y="42"/>
                    <a:pt x="30" y="5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ṡ1i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80013" y="1768475"/>
              <a:ext cx="136525" cy="41275"/>
            </a:xfrm>
            <a:custGeom>
              <a:avLst/>
              <a:gdLst>
                <a:gd name="T0" fmla="*/ 57 w 67"/>
                <a:gd name="T1" fmla="*/ 20 h 20"/>
                <a:gd name="T2" fmla="*/ 9 w 67"/>
                <a:gd name="T3" fmla="*/ 20 h 20"/>
                <a:gd name="T4" fmla="*/ 0 w 67"/>
                <a:gd name="T5" fmla="*/ 10 h 20"/>
                <a:gd name="T6" fmla="*/ 9 w 67"/>
                <a:gd name="T7" fmla="*/ 0 h 20"/>
                <a:gd name="T8" fmla="*/ 57 w 67"/>
                <a:gd name="T9" fmla="*/ 0 h 20"/>
                <a:gd name="T10" fmla="*/ 67 w 67"/>
                <a:gd name="T11" fmla="*/ 10 h 20"/>
                <a:gd name="T12" fmla="*/ 57 w 6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">
                  <a:moveTo>
                    <a:pt x="57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7" y="4"/>
                    <a:pt x="67" y="10"/>
                  </a:cubicBezTo>
                  <a:cubicBezTo>
                    <a:pt x="67" y="15"/>
                    <a:pt x="62" y="20"/>
                    <a:pt x="57" y="20"/>
                  </a:cubicBez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šḷîd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26050" y="1830388"/>
              <a:ext cx="28575" cy="50800"/>
            </a:xfrm>
            <a:custGeom>
              <a:avLst/>
              <a:gdLst>
                <a:gd name="T0" fmla="*/ 7 w 14"/>
                <a:gd name="T1" fmla="*/ 25 h 25"/>
                <a:gd name="T2" fmla="*/ 7 w 14"/>
                <a:gd name="T3" fmla="*/ 25 h 25"/>
                <a:gd name="T4" fmla="*/ 0 w 14"/>
                <a:gd name="T5" fmla="*/ 18 h 25"/>
                <a:gd name="T6" fmla="*/ 0 w 14"/>
                <a:gd name="T7" fmla="*/ 8 h 25"/>
                <a:gd name="T8" fmla="*/ 7 w 14"/>
                <a:gd name="T9" fmla="*/ 0 h 25"/>
                <a:gd name="T10" fmla="*/ 14 w 14"/>
                <a:gd name="T11" fmla="*/ 8 h 25"/>
                <a:gd name="T12" fmla="*/ 14 w 14"/>
                <a:gd name="T13" fmla="*/ 18 h 25"/>
                <a:gd name="T14" fmla="*/ 7 w 14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2"/>
                    <a:pt x="11" y="25"/>
                    <a:pt x="7" y="25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Sľï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9288" y="1641475"/>
              <a:ext cx="357188" cy="565150"/>
            </a:xfrm>
            <a:custGeom>
              <a:avLst/>
              <a:gdLst>
                <a:gd name="T0" fmla="*/ 8 w 174"/>
                <a:gd name="T1" fmla="*/ 0 h 275"/>
                <a:gd name="T2" fmla="*/ 8 w 174"/>
                <a:gd name="T3" fmla="*/ 0 h 275"/>
                <a:gd name="T4" fmla="*/ 2 w 174"/>
                <a:gd name="T5" fmla="*/ 32 h 275"/>
                <a:gd name="T6" fmla="*/ 0 w 174"/>
                <a:gd name="T7" fmla="*/ 68 h 275"/>
                <a:gd name="T8" fmla="*/ 106 w 174"/>
                <a:gd name="T9" fmla="*/ 275 h 275"/>
                <a:gd name="T10" fmla="*/ 174 w 174"/>
                <a:gd name="T11" fmla="*/ 224 h 275"/>
                <a:gd name="T12" fmla="*/ 56 w 174"/>
                <a:gd name="T13" fmla="*/ 121 h 275"/>
                <a:gd name="T14" fmla="*/ 8 w 174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7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10"/>
                    <a:pt x="3" y="20"/>
                    <a:pt x="2" y="32"/>
                  </a:cubicBezTo>
                  <a:cubicBezTo>
                    <a:pt x="0" y="44"/>
                    <a:pt x="0" y="56"/>
                    <a:pt x="0" y="68"/>
                  </a:cubicBezTo>
                  <a:cubicBezTo>
                    <a:pt x="0" y="212"/>
                    <a:pt x="106" y="275"/>
                    <a:pt x="106" y="275"/>
                  </a:cubicBezTo>
                  <a:cubicBezTo>
                    <a:pt x="132" y="262"/>
                    <a:pt x="154" y="245"/>
                    <a:pt x="174" y="224"/>
                  </a:cubicBezTo>
                  <a:cubicBezTo>
                    <a:pt x="157" y="219"/>
                    <a:pt x="104" y="199"/>
                    <a:pt x="56" y="121"/>
                  </a:cubicBezTo>
                  <a:cubicBezTo>
                    <a:pt x="25" y="69"/>
                    <a:pt x="12" y="28"/>
                    <a:pt x="8" y="0"/>
                  </a:cubicBezTo>
                </a:path>
              </a:pathLst>
            </a:custGeom>
            <a:solidFill>
              <a:srgbClr val="654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ṡ1î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19663" y="1811338"/>
              <a:ext cx="338138" cy="519112"/>
            </a:xfrm>
            <a:custGeom>
              <a:avLst/>
              <a:gdLst>
                <a:gd name="T0" fmla="*/ 165 w 165"/>
                <a:gd name="T1" fmla="*/ 135 h 253"/>
                <a:gd name="T2" fmla="*/ 163 w 165"/>
                <a:gd name="T3" fmla="*/ 189 h 253"/>
                <a:gd name="T4" fmla="*/ 68 w 165"/>
                <a:gd name="T5" fmla="*/ 249 h 253"/>
                <a:gd name="T6" fmla="*/ 4 w 165"/>
                <a:gd name="T7" fmla="*/ 242 h 253"/>
                <a:gd name="T8" fmla="*/ 11 w 165"/>
                <a:gd name="T9" fmla="*/ 186 h 253"/>
                <a:gd name="T10" fmla="*/ 28 w 165"/>
                <a:gd name="T11" fmla="*/ 80 h 253"/>
                <a:gd name="T12" fmla="*/ 0 w 165"/>
                <a:gd name="T13" fmla="*/ 0 h 253"/>
                <a:gd name="T14" fmla="*/ 58 w 165"/>
                <a:gd name="T15" fmla="*/ 24 h 253"/>
                <a:gd name="T16" fmla="*/ 58 w 165"/>
                <a:gd name="T17" fmla="*/ 24 h 253"/>
                <a:gd name="T18" fmla="*/ 163 w 165"/>
                <a:gd name="T19" fmla="*/ 136 h 253"/>
                <a:gd name="T20" fmla="*/ 165 w 165"/>
                <a:gd name="T21" fmla="*/ 13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53">
                  <a:moveTo>
                    <a:pt x="165" y="135"/>
                  </a:moveTo>
                  <a:cubicBezTo>
                    <a:pt x="163" y="189"/>
                    <a:pt x="163" y="189"/>
                    <a:pt x="163" y="189"/>
                  </a:cubicBezTo>
                  <a:cubicBezTo>
                    <a:pt x="163" y="235"/>
                    <a:pt x="109" y="253"/>
                    <a:pt x="68" y="249"/>
                  </a:cubicBezTo>
                  <a:cubicBezTo>
                    <a:pt x="4" y="242"/>
                    <a:pt x="4" y="242"/>
                    <a:pt x="4" y="242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4" y="88"/>
                    <a:pt x="99" y="139"/>
                    <a:pt x="163" y="136"/>
                  </a:cubicBezTo>
                  <a:lnTo>
                    <a:pt x="165" y="135"/>
                  </a:ln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ś1i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57750" y="1808163"/>
              <a:ext cx="119063" cy="177800"/>
            </a:xfrm>
            <a:custGeom>
              <a:avLst/>
              <a:gdLst>
                <a:gd name="T0" fmla="*/ 47 w 58"/>
                <a:gd name="T1" fmla="*/ 0 h 87"/>
                <a:gd name="T2" fmla="*/ 58 w 58"/>
                <a:gd name="T3" fmla="*/ 12 h 87"/>
                <a:gd name="T4" fmla="*/ 58 w 58"/>
                <a:gd name="T5" fmla="*/ 52 h 87"/>
                <a:gd name="T6" fmla="*/ 58 w 58"/>
                <a:gd name="T7" fmla="*/ 87 h 87"/>
                <a:gd name="T8" fmla="*/ 44 w 58"/>
                <a:gd name="T9" fmla="*/ 87 h 87"/>
                <a:gd name="T10" fmla="*/ 41 w 58"/>
                <a:gd name="T11" fmla="*/ 87 h 87"/>
                <a:gd name="T12" fmla="*/ 0 w 58"/>
                <a:gd name="T13" fmla="*/ 42 h 87"/>
                <a:gd name="T14" fmla="*/ 13 w 58"/>
                <a:gd name="T15" fmla="*/ 12 h 87"/>
                <a:gd name="T16" fmla="*/ 41 w 58"/>
                <a:gd name="T17" fmla="*/ 0 h 87"/>
                <a:gd name="T18" fmla="*/ 41 w 58"/>
                <a:gd name="T19" fmla="*/ 0 h 87"/>
                <a:gd name="T20" fmla="*/ 44 w 58"/>
                <a:gd name="T21" fmla="*/ 0 h 87"/>
                <a:gd name="T22" fmla="*/ 47 w 58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87">
                  <a:moveTo>
                    <a:pt x="47" y="0"/>
                  </a:moveTo>
                  <a:cubicBezTo>
                    <a:pt x="53" y="0"/>
                    <a:pt x="58" y="5"/>
                    <a:pt x="58" y="1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2" y="87"/>
                    <a:pt x="41" y="87"/>
                  </a:cubicBezTo>
                  <a:cubicBezTo>
                    <a:pt x="18" y="85"/>
                    <a:pt x="0" y="65"/>
                    <a:pt x="0" y="42"/>
                  </a:cubicBezTo>
                  <a:cubicBezTo>
                    <a:pt x="0" y="30"/>
                    <a:pt x="5" y="20"/>
                    <a:pt x="13" y="12"/>
                  </a:cubicBezTo>
                  <a:cubicBezTo>
                    <a:pt x="20" y="5"/>
                    <a:pt x="30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ṩli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5" y="4213225"/>
              <a:ext cx="758825" cy="139700"/>
            </a:xfrm>
            <a:prstGeom prst="rect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ṧ1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46513" y="5519738"/>
              <a:ext cx="0" cy="53975"/>
            </a:xfrm>
            <a:custGeom>
              <a:avLst/>
              <a:gdLst>
                <a:gd name="T0" fmla="*/ 0 h 34"/>
                <a:gd name="T1" fmla="*/ 34 h 34"/>
                <a:gd name="T2" fmla="*/ 0 h 3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şļï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46513" y="5519738"/>
              <a:ext cx="0" cy="539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$1i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08813" y="4225925"/>
              <a:ext cx="696913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ļí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593013" y="3748088"/>
              <a:ext cx="157163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ş1î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56425" y="3738563"/>
              <a:ext cx="158750" cy="1982787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śľi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56425" y="3657600"/>
              <a:ext cx="158750" cy="84613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ṧ1i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14688" y="4225925"/>
              <a:ext cx="695325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lí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97300" y="3748088"/>
              <a:ext cx="160338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ľï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162300" y="3738563"/>
              <a:ext cx="160338" cy="198278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ļid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solidFill>
              <a:srgbClr val="58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li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51475" y="2060575"/>
              <a:ext cx="1716088" cy="1117600"/>
            </a:xfrm>
            <a:custGeom>
              <a:avLst/>
              <a:gdLst>
                <a:gd name="T0" fmla="*/ 837 w 837"/>
                <a:gd name="T1" fmla="*/ 545 h 545"/>
                <a:gd name="T2" fmla="*/ 0 w 837"/>
                <a:gd name="T3" fmla="*/ 545 h 545"/>
                <a:gd name="T4" fmla="*/ 0 w 837"/>
                <a:gd name="T5" fmla="*/ 34 h 545"/>
                <a:gd name="T6" fmla="*/ 33 w 837"/>
                <a:gd name="T7" fmla="*/ 0 h 545"/>
                <a:gd name="T8" fmla="*/ 803 w 837"/>
                <a:gd name="T9" fmla="*/ 0 h 545"/>
                <a:gd name="T10" fmla="*/ 837 w 837"/>
                <a:gd name="T11" fmla="*/ 34 h 545"/>
                <a:gd name="T12" fmla="*/ 837 w 837"/>
                <a:gd name="T13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22" y="0"/>
                    <a:pt x="837" y="15"/>
                    <a:pt x="837" y="34"/>
                  </a:cubicBezTo>
                  <a:cubicBezTo>
                    <a:pt x="837" y="545"/>
                    <a:pt x="837" y="545"/>
                    <a:pt x="837" y="545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ṣļî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35600" y="3148013"/>
              <a:ext cx="1716088" cy="198437"/>
            </a:xfrm>
            <a:custGeom>
              <a:avLst/>
              <a:gdLst>
                <a:gd name="T0" fmla="*/ 766 w 837"/>
                <a:gd name="T1" fmla="*/ 97 h 97"/>
                <a:gd name="T2" fmla="*/ 70 w 837"/>
                <a:gd name="T3" fmla="*/ 97 h 97"/>
                <a:gd name="T4" fmla="*/ 0 w 837"/>
                <a:gd name="T5" fmla="*/ 27 h 97"/>
                <a:gd name="T6" fmla="*/ 0 w 837"/>
                <a:gd name="T7" fmla="*/ 0 h 97"/>
                <a:gd name="T8" fmla="*/ 837 w 837"/>
                <a:gd name="T9" fmla="*/ 0 h 97"/>
                <a:gd name="T10" fmla="*/ 837 w 837"/>
                <a:gd name="T11" fmla="*/ 27 h 97"/>
                <a:gd name="T12" fmla="*/ 766 w 837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97">
                  <a:moveTo>
                    <a:pt x="766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837" y="27"/>
                    <a:pt x="837" y="27"/>
                    <a:pt x="837" y="27"/>
                  </a:cubicBezTo>
                  <a:cubicBezTo>
                    <a:pt x="837" y="66"/>
                    <a:pt x="805" y="97"/>
                    <a:pt x="766" y="97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ļí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2738" y="2060575"/>
              <a:ext cx="1716088" cy="1117600"/>
            </a:xfrm>
            <a:custGeom>
              <a:avLst/>
              <a:gdLst>
                <a:gd name="T0" fmla="*/ 837 w 837"/>
                <a:gd name="T1" fmla="*/ 34 h 545"/>
                <a:gd name="T2" fmla="*/ 837 w 837"/>
                <a:gd name="T3" fmla="*/ 545 h 545"/>
                <a:gd name="T4" fmla="*/ 0 w 837"/>
                <a:gd name="T5" fmla="*/ 545 h 545"/>
                <a:gd name="T6" fmla="*/ 0 w 837"/>
                <a:gd name="T7" fmla="*/ 34 h 545"/>
                <a:gd name="T8" fmla="*/ 33 w 837"/>
                <a:gd name="T9" fmla="*/ 0 h 545"/>
                <a:gd name="T10" fmla="*/ 804 w 837"/>
                <a:gd name="T11" fmla="*/ 0 h 545"/>
                <a:gd name="T12" fmla="*/ 837 w 837"/>
                <a:gd name="T13" fmla="*/ 3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34"/>
                  </a:moveTo>
                  <a:cubicBezTo>
                    <a:pt x="837" y="545"/>
                    <a:pt x="837" y="545"/>
                    <a:pt x="837" y="545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822" y="0"/>
                    <a:pt x="837" y="15"/>
                    <a:pt x="837" y="34"/>
                  </a:cubicBezTo>
                </a:path>
              </a:pathLst>
            </a:custGeom>
            <a:solidFill>
              <a:srgbClr val="767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ḻi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54650" y="2122488"/>
              <a:ext cx="1590675" cy="965200"/>
            </a:xfrm>
            <a:custGeom>
              <a:avLst/>
              <a:gdLst>
                <a:gd name="T0" fmla="*/ 776 w 776"/>
                <a:gd name="T1" fmla="*/ 3 h 471"/>
                <a:gd name="T2" fmla="*/ 776 w 776"/>
                <a:gd name="T3" fmla="*/ 468 h 471"/>
                <a:gd name="T4" fmla="*/ 773 w 776"/>
                <a:gd name="T5" fmla="*/ 471 h 471"/>
                <a:gd name="T6" fmla="*/ 3 w 776"/>
                <a:gd name="T7" fmla="*/ 471 h 471"/>
                <a:gd name="T8" fmla="*/ 0 w 776"/>
                <a:gd name="T9" fmla="*/ 468 h 471"/>
                <a:gd name="T10" fmla="*/ 0 w 776"/>
                <a:gd name="T11" fmla="*/ 3 h 471"/>
                <a:gd name="T12" fmla="*/ 3 w 776"/>
                <a:gd name="T13" fmla="*/ 0 h 471"/>
                <a:gd name="T14" fmla="*/ 773 w 776"/>
                <a:gd name="T15" fmla="*/ 0 h 471"/>
                <a:gd name="T16" fmla="*/ 776 w 776"/>
                <a:gd name="T17" fmla="*/ 3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471">
                  <a:moveTo>
                    <a:pt x="776" y="3"/>
                  </a:moveTo>
                  <a:cubicBezTo>
                    <a:pt x="776" y="468"/>
                    <a:pt x="776" y="468"/>
                    <a:pt x="776" y="468"/>
                  </a:cubicBezTo>
                  <a:cubicBezTo>
                    <a:pt x="776" y="470"/>
                    <a:pt x="775" y="471"/>
                    <a:pt x="773" y="471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2" y="471"/>
                    <a:pt x="0" y="470"/>
                    <a:pt x="0" y="4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5" y="0"/>
                    <a:pt x="776" y="1"/>
                    <a:pt x="776" y="3"/>
                  </a:cubicBezTo>
                </a:path>
              </a:pathLst>
            </a:custGeom>
            <a:solidFill>
              <a:srgbClr val="1F3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ḷî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2738" y="3148013"/>
              <a:ext cx="1716088" cy="198437"/>
            </a:xfrm>
            <a:custGeom>
              <a:avLst/>
              <a:gdLst>
                <a:gd name="T0" fmla="*/ 837 w 837"/>
                <a:gd name="T1" fmla="*/ 0 h 97"/>
                <a:gd name="T2" fmla="*/ 837 w 837"/>
                <a:gd name="T3" fmla="*/ 27 h 97"/>
                <a:gd name="T4" fmla="*/ 796 w 837"/>
                <a:gd name="T5" fmla="*/ 91 h 97"/>
                <a:gd name="T6" fmla="*/ 766 w 837"/>
                <a:gd name="T7" fmla="*/ 97 h 97"/>
                <a:gd name="T8" fmla="*/ 70 w 837"/>
                <a:gd name="T9" fmla="*/ 97 h 97"/>
                <a:gd name="T10" fmla="*/ 0 w 837"/>
                <a:gd name="T11" fmla="*/ 27 h 97"/>
                <a:gd name="T12" fmla="*/ 0 w 837"/>
                <a:gd name="T13" fmla="*/ 0 h 97"/>
                <a:gd name="T14" fmla="*/ 837 w 837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97">
                  <a:moveTo>
                    <a:pt x="837" y="0"/>
                  </a:moveTo>
                  <a:cubicBezTo>
                    <a:pt x="837" y="27"/>
                    <a:pt x="837" y="27"/>
                    <a:pt x="837" y="27"/>
                  </a:cubicBezTo>
                  <a:cubicBezTo>
                    <a:pt x="837" y="55"/>
                    <a:pt x="820" y="79"/>
                    <a:pt x="796" y="91"/>
                  </a:cubicBezTo>
                  <a:cubicBezTo>
                    <a:pt x="787" y="95"/>
                    <a:pt x="777" y="97"/>
                    <a:pt x="766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</a:path>
              </a:pathLst>
            </a:custGeom>
            <a:solidFill>
              <a:srgbClr val="ABA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ľ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238375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ḻí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10313" y="2238375"/>
              <a:ext cx="2524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ḷí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75438" y="2238375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ṩľî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4950" y="2238375"/>
              <a:ext cx="603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lî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03938" y="2238375"/>
              <a:ext cx="177800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ṣľi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713038"/>
              <a:ext cx="533400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ḷi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10313" y="2713038"/>
              <a:ext cx="2524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ṧľí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75438" y="2713038"/>
              <a:ext cx="252413" cy="174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ṧḷî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4950" y="2713038"/>
              <a:ext cx="603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1ï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03938" y="2713038"/>
              <a:ext cx="177800" cy="17462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$ḷi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94450" y="2554288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ṥ1î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11850" y="2554288"/>
              <a:ext cx="250825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ṣḷï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554288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ḷï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29300" y="2554288"/>
              <a:ext cx="58738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şḷ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92838" y="2554288"/>
              <a:ext cx="177800" cy="19050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î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319338"/>
              <a:ext cx="200025" cy="17462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1í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319338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šľ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319338"/>
              <a:ext cx="4175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ľï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319338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1ï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319338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ŝli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790825"/>
              <a:ext cx="2000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ḷí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790825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ṧľï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790825"/>
              <a:ext cx="4175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ŝḷí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790825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$ľ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7908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ŝḷ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632075"/>
              <a:ext cx="200025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ļi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632075"/>
              <a:ext cx="857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ṥḷî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632075"/>
              <a:ext cx="4175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ṩľî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632075"/>
              <a:ext cx="2254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1ï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632075"/>
              <a:ext cx="341313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ľí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397125"/>
              <a:ext cx="200025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šḷi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3971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ļ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15025" y="2474913"/>
              <a:ext cx="198438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lî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474913"/>
              <a:ext cx="344488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1î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2638" y="3500438"/>
              <a:ext cx="776288" cy="77787"/>
            </a:xfrm>
            <a:custGeom>
              <a:avLst/>
              <a:gdLst>
                <a:gd name="T0" fmla="*/ 360 w 379"/>
                <a:gd name="T1" fmla="*/ 38 h 38"/>
                <a:gd name="T2" fmla="*/ 19 w 379"/>
                <a:gd name="T3" fmla="*/ 38 h 38"/>
                <a:gd name="T4" fmla="*/ 0 w 379"/>
                <a:gd name="T5" fmla="*/ 19 h 38"/>
                <a:gd name="T6" fmla="*/ 19 w 379"/>
                <a:gd name="T7" fmla="*/ 0 h 38"/>
                <a:gd name="T8" fmla="*/ 360 w 379"/>
                <a:gd name="T9" fmla="*/ 0 h 38"/>
                <a:gd name="T10" fmla="*/ 379 w 379"/>
                <a:gd name="T11" fmla="*/ 19 h 38"/>
                <a:gd name="T12" fmla="*/ 360 w 379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8">
                  <a:moveTo>
                    <a:pt x="3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71" y="0"/>
                    <a:pt x="379" y="8"/>
                    <a:pt x="379" y="19"/>
                  </a:cubicBezTo>
                  <a:cubicBezTo>
                    <a:pt x="379" y="29"/>
                    <a:pt x="371" y="38"/>
                    <a:pt x="360" y="38"/>
                  </a:cubicBezTo>
                  <a:close/>
                </a:path>
              </a:pathLst>
            </a:custGeom>
            <a:solidFill>
              <a:srgbClr val="4A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ŝl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0075" y="3570288"/>
              <a:ext cx="2205038" cy="177800"/>
            </a:xfrm>
            <a:custGeom>
              <a:avLst/>
              <a:gdLst>
                <a:gd name="T0" fmla="*/ 1076 w 1076"/>
                <a:gd name="T1" fmla="*/ 87 h 87"/>
                <a:gd name="T2" fmla="*/ 0 w 1076"/>
                <a:gd name="T3" fmla="*/ 87 h 87"/>
                <a:gd name="T4" fmla="*/ 0 w 1076"/>
                <a:gd name="T5" fmla="*/ 31 h 87"/>
                <a:gd name="T6" fmla="*/ 30 w 1076"/>
                <a:gd name="T7" fmla="*/ 0 h 87"/>
                <a:gd name="T8" fmla="*/ 1046 w 1076"/>
                <a:gd name="T9" fmla="*/ 0 h 87"/>
                <a:gd name="T10" fmla="*/ 1076 w 1076"/>
                <a:gd name="T11" fmla="*/ 31 h 87"/>
                <a:gd name="T12" fmla="*/ 1076 w 1076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87">
                  <a:moveTo>
                    <a:pt x="1076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1062" y="0"/>
                    <a:pt x="1076" y="14"/>
                    <a:pt x="1076" y="31"/>
                  </a:cubicBezTo>
                  <a:lnTo>
                    <a:pt x="1076" y="87"/>
                  </a:lnTo>
                  <a:close/>
                </a:path>
              </a:pathLst>
            </a:custGeom>
            <a:solidFill>
              <a:srgbClr val="E79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$ļí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94025" y="3570288"/>
              <a:ext cx="4248150" cy="177800"/>
            </a:xfrm>
            <a:custGeom>
              <a:avLst/>
              <a:gdLst>
                <a:gd name="T0" fmla="*/ 2072 w 2072"/>
                <a:gd name="T1" fmla="*/ 31 h 87"/>
                <a:gd name="T2" fmla="*/ 2072 w 2072"/>
                <a:gd name="T3" fmla="*/ 87 h 87"/>
                <a:gd name="T4" fmla="*/ 0 w 2072"/>
                <a:gd name="T5" fmla="*/ 87 h 87"/>
                <a:gd name="T6" fmla="*/ 0 w 2072"/>
                <a:gd name="T7" fmla="*/ 31 h 87"/>
                <a:gd name="T8" fmla="*/ 30 w 2072"/>
                <a:gd name="T9" fmla="*/ 0 h 87"/>
                <a:gd name="T10" fmla="*/ 2042 w 2072"/>
                <a:gd name="T11" fmla="*/ 0 h 87"/>
                <a:gd name="T12" fmla="*/ 2072 w 2072"/>
                <a:gd name="T13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87">
                  <a:moveTo>
                    <a:pt x="2072" y="31"/>
                  </a:moveTo>
                  <a:cubicBezTo>
                    <a:pt x="2072" y="87"/>
                    <a:pt x="2072" y="87"/>
                    <a:pt x="2072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2042" y="0"/>
                    <a:pt x="2042" y="0"/>
                    <a:pt x="2042" y="0"/>
                  </a:cubicBezTo>
                  <a:cubicBezTo>
                    <a:pt x="2059" y="0"/>
                    <a:pt x="2072" y="14"/>
                    <a:pt x="2072" y="31"/>
                  </a:cubicBezTo>
                  <a:close/>
                </a:path>
              </a:pathLst>
            </a:custGeom>
            <a:solidFill>
              <a:srgbClr val="A54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î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65688" y="3570288"/>
              <a:ext cx="1147763" cy="177800"/>
            </a:xfrm>
            <a:custGeom>
              <a:avLst/>
              <a:gdLst>
                <a:gd name="T0" fmla="*/ 560 w 560"/>
                <a:gd name="T1" fmla="*/ 0 h 87"/>
                <a:gd name="T2" fmla="*/ 507 w 560"/>
                <a:gd name="T3" fmla="*/ 87 h 87"/>
                <a:gd name="T4" fmla="*/ 0 w 560"/>
                <a:gd name="T5" fmla="*/ 87 h 87"/>
                <a:gd name="T6" fmla="*/ 7 w 560"/>
                <a:gd name="T7" fmla="*/ 0 h 87"/>
                <a:gd name="T8" fmla="*/ 560 w 560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87">
                  <a:moveTo>
                    <a:pt x="560" y="0"/>
                  </a:moveTo>
                  <a:cubicBezTo>
                    <a:pt x="543" y="27"/>
                    <a:pt x="524" y="59"/>
                    <a:pt x="507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843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ḻï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107363" y="4352925"/>
              <a:ext cx="1090613" cy="1368425"/>
            </a:xfrm>
            <a:prstGeom prst="rect">
              <a:avLst/>
            </a:pr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ľ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20013" y="4352925"/>
              <a:ext cx="1073150" cy="1368425"/>
            </a:xfrm>
            <a:prstGeom prst="rect">
              <a:avLst/>
            </a:prstGeom>
            <a:solidFill>
              <a:srgbClr val="6E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ḷï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4456113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ḻi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4891088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ṡľi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5326063"/>
              <a:ext cx="1019175" cy="395287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ṡḷî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10525" y="4619625"/>
              <a:ext cx="295275" cy="41275"/>
            </a:xfrm>
            <a:custGeom>
              <a:avLst/>
              <a:gdLst>
                <a:gd name="T0" fmla="*/ 10 w 144"/>
                <a:gd name="T1" fmla="*/ 20 h 20"/>
                <a:gd name="T2" fmla="*/ 134 w 144"/>
                <a:gd name="T3" fmla="*/ 20 h 20"/>
                <a:gd name="T4" fmla="*/ 144 w 144"/>
                <a:gd name="T5" fmla="*/ 10 h 20"/>
                <a:gd name="T6" fmla="*/ 134 w 144"/>
                <a:gd name="T7" fmla="*/ 0 h 20"/>
                <a:gd name="T8" fmla="*/ 10 w 144"/>
                <a:gd name="T9" fmla="*/ 0 h 20"/>
                <a:gd name="T10" fmla="*/ 0 w 144"/>
                <a:gd name="T11" fmla="*/ 10 h 20"/>
                <a:gd name="T12" fmla="*/ 10 w 14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0">
                  <a:moveTo>
                    <a:pt x="10" y="20"/>
                  </a:moveTo>
                  <a:cubicBezTo>
                    <a:pt x="134" y="20"/>
                    <a:pt x="134" y="20"/>
                    <a:pt x="134" y="20"/>
                  </a:cubicBezTo>
                  <a:cubicBezTo>
                    <a:pt x="140" y="20"/>
                    <a:pt x="144" y="15"/>
                    <a:pt x="144" y="10"/>
                  </a:cubicBezTo>
                  <a:cubicBezTo>
                    <a:pt x="144" y="5"/>
                    <a:pt x="140" y="0"/>
                    <a:pt x="1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ľí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2588" y="5053013"/>
              <a:ext cx="293688" cy="38100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9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9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9"/>
                  </a:cubicBezTo>
                  <a:cubicBezTo>
                    <a:pt x="143" y="4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ḻí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2588" y="5483225"/>
              <a:ext cx="293688" cy="39687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10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10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10"/>
                  </a:cubicBezTo>
                  <a:cubicBezTo>
                    <a:pt x="143" y="5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śḷí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30813" y="5613400"/>
              <a:ext cx="565150" cy="198437"/>
            </a:xfrm>
            <a:custGeom>
              <a:avLst/>
              <a:gdLst>
                <a:gd name="T0" fmla="*/ 0 w 276"/>
                <a:gd name="T1" fmla="*/ 94 h 97"/>
                <a:gd name="T2" fmla="*/ 249 w 276"/>
                <a:gd name="T3" fmla="*/ 97 h 97"/>
                <a:gd name="T4" fmla="*/ 276 w 276"/>
                <a:gd name="T5" fmla="*/ 70 h 97"/>
                <a:gd name="T6" fmla="*/ 258 w 276"/>
                <a:gd name="T7" fmla="*/ 45 h 97"/>
                <a:gd name="T8" fmla="*/ 135 w 276"/>
                <a:gd name="T9" fmla="*/ 0 h 97"/>
                <a:gd name="T10" fmla="*/ 1 w 276"/>
                <a:gd name="T11" fmla="*/ 2 h 97"/>
                <a:gd name="T12" fmla="*/ 0 w 276"/>
                <a:gd name="T13" fmla="*/ 9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7">
                  <a:moveTo>
                    <a:pt x="0" y="94"/>
                  </a:moveTo>
                  <a:cubicBezTo>
                    <a:pt x="249" y="97"/>
                    <a:pt x="249" y="97"/>
                    <a:pt x="249" y="97"/>
                  </a:cubicBezTo>
                  <a:cubicBezTo>
                    <a:pt x="263" y="97"/>
                    <a:pt x="276" y="85"/>
                    <a:pt x="276" y="70"/>
                  </a:cubicBezTo>
                  <a:cubicBezTo>
                    <a:pt x="276" y="59"/>
                    <a:pt x="269" y="48"/>
                    <a:pt x="258" y="4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ŝľi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33988" y="5786438"/>
              <a:ext cx="554038" cy="39687"/>
            </a:xfrm>
            <a:custGeom>
              <a:avLst/>
              <a:gdLst>
                <a:gd name="T0" fmla="*/ 251 w 270"/>
                <a:gd name="T1" fmla="*/ 19 h 19"/>
                <a:gd name="T2" fmla="*/ 0 w 270"/>
                <a:gd name="T3" fmla="*/ 18 h 19"/>
                <a:gd name="T4" fmla="*/ 0 w 270"/>
                <a:gd name="T5" fmla="*/ 0 h 19"/>
                <a:gd name="T6" fmla="*/ 270 w 270"/>
                <a:gd name="T7" fmla="*/ 1 h 19"/>
                <a:gd name="T8" fmla="*/ 251 w 2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9">
                  <a:moveTo>
                    <a:pt x="251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1"/>
                    <a:pt x="261" y="19"/>
                    <a:pt x="251" y="19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ŝḷï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00688" y="5624513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ḷï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46725" y="5643563"/>
              <a:ext cx="58738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ṡ1ï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88000" y="5659438"/>
              <a:ext cx="66675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ľí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35488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i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3250" y="5624513"/>
              <a:ext cx="566738" cy="196850"/>
            </a:xfrm>
            <a:custGeom>
              <a:avLst/>
              <a:gdLst>
                <a:gd name="T0" fmla="*/ 0 w 276"/>
                <a:gd name="T1" fmla="*/ 94 h 96"/>
                <a:gd name="T2" fmla="*/ 249 w 276"/>
                <a:gd name="T3" fmla="*/ 96 h 96"/>
                <a:gd name="T4" fmla="*/ 276 w 276"/>
                <a:gd name="T5" fmla="*/ 69 h 96"/>
                <a:gd name="T6" fmla="*/ 258 w 276"/>
                <a:gd name="T7" fmla="*/ 44 h 96"/>
                <a:gd name="T8" fmla="*/ 135 w 276"/>
                <a:gd name="T9" fmla="*/ 0 h 96"/>
                <a:gd name="T10" fmla="*/ 1 w 276"/>
                <a:gd name="T11" fmla="*/ 2 h 96"/>
                <a:gd name="T12" fmla="*/ 0 w 276"/>
                <a:gd name="T13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6">
                  <a:moveTo>
                    <a:pt x="0" y="94"/>
                  </a:moveTo>
                  <a:cubicBezTo>
                    <a:pt x="249" y="96"/>
                    <a:pt x="249" y="96"/>
                    <a:pt x="249" y="96"/>
                  </a:cubicBezTo>
                  <a:cubicBezTo>
                    <a:pt x="264" y="96"/>
                    <a:pt x="276" y="84"/>
                    <a:pt x="276" y="69"/>
                  </a:cubicBezTo>
                  <a:cubicBezTo>
                    <a:pt x="276" y="58"/>
                    <a:pt x="269" y="48"/>
                    <a:pt x="258" y="4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A05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ļî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0075" y="5799138"/>
              <a:ext cx="561975" cy="36512"/>
            </a:xfrm>
            <a:custGeom>
              <a:avLst/>
              <a:gdLst>
                <a:gd name="T0" fmla="*/ 256 w 274"/>
                <a:gd name="T1" fmla="*/ 18 h 18"/>
                <a:gd name="T2" fmla="*/ 0 w 274"/>
                <a:gd name="T3" fmla="*/ 18 h 18"/>
                <a:gd name="T4" fmla="*/ 0 w 274"/>
                <a:gd name="T5" fmla="*/ 0 h 18"/>
                <a:gd name="T6" fmla="*/ 274 w 274"/>
                <a:gd name="T7" fmla="*/ 0 h 18"/>
                <a:gd name="T8" fmla="*/ 256 w 27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8">
                  <a:moveTo>
                    <a:pt x="25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10"/>
                    <a:pt x="266" y="18"/>
                    <a:pt x="256" y="18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1i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954713" y="5635625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ṡļï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999163" y="5653088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ŝļí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6040438" y="5670550"/>
              <a:ext cx="68263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ḷî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87925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ṡľ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81500" y="4035425"/>
              <a:ext cx="847725" cy="358775"/>
            </a:xfrm>
            <a:custGeom>
              <a:avLst/>
              <a:gdLst>
                <a:gd name="T0" fmla="*/ 413 w 413"/>
                <a:gd name="T1" fmla="*/ 63 h 175"/>
                <a:gd name="T2" fmla="*/ 388 w 413"/>
                <a:gd name="T3" fmla="*/ 134 h 175"/>
                <a:gd name="T4" fmla="*/ 301 w 413"/>
                <a:gd name="T5" fmla="*/ 175 h 175"/>
                <a:gd name="T6" fmla="*/ 112 w 413"/>
                <a:gd name="T7" fmla="*/ 175 h 175"/>
                <a:gd name="T8" fmla="*/ 96 w 413"/>
                <a:gd name="T9" fmla="*/ 174 h 175"/>
                <a:gd name="T10" fmla="*/ 57 w 413"/>
                <a:gd name="T11" fmla="*/ 161 h 175"/>
                <a:gd name="T12" fmla="*/ 51 w 413"/>
                <a:gd name="T13" fmla="*/ 157 h 175"/>
                <a:gd name="T14" fmla="*/ 0 w 413"/>
                <a:gd name="T15" fmla="*/ 63 h 175"/>
                <a:gd name="T16" fmla="*/ 3 w 413"/>
                <a:gd name="T17" fmla="*/ 3 h 175"/>
                <a:gd name="T18" fmla="*/ 410 w 413"/>
                <a:gd name="T19" fmla="*/ 0 h 175"/>
                <a:gd name="T20" fmla="*/ 413 w 413"/>
                <a:gd name="T21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175">
                  <a:moveTo>
                    <a:pt x="413" y="63"/>
                  </a:moveTo>
                  <a:cubicBezTo>
                    <a:pt x="413" y="90"/>
                    <a:pt x="404" y="115"/>
                    <a:pt x="388" y="134"/>
                  </a:cubicBezTo>
                  <a:cubicBezTo>
                    <a:pt x="367" y="159"/>
                    <a:pt x="336" y="175"/>
                    <a:pt x="301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07" y="175"/>
                    <a:pt x="101" y="175"/>
                    <a:pt x="96" y="174"/>
                  </a:cubicBezTo>
                  <a:cubicBezTo>
                    <a:pt x="82" y="172"/>
                    <a:pt x="69" y="167"/>
                    <a:pt x="57" y="161"/>
                  </a:cubicBezTo>
                  <a:cubicBezTo>
                    <a:pt x="55" y="160"/>
                    <a:pt x="53" y="158"/>
                    <a:pt x="51" y="157"/>
                  </a:cubicBezTo>
                  <a:cubicBezTo>
                    <a:pt x="20" y="137"/>
                    <a:pt x="0" y="102"/>
                    <a:pt x="0" y="6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10" y="0"/>
                    <a:pt x="410" y="0"/>
                    <a:pt x="410" y="0"/>
                  </a:cubicBezTo>
                  <a:lnTo>
                    <a:pt x="413" y="63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ļí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62588" y="3419475"/>
              <a:ext cx="255588" cy="90487"/>
            </a:xfrm>
            <a:custGeom>
              <a:avLst/>
              <a:gdLst>
                <a:gd name="T0" fmla="*/ 16 w 125"/>
                <a:gd name="T1" fmla="*/ 43 h 44"/>
                <a:gd name="T2" fmla="*/ 113 w 125"/>
                <a:gd name="T3" fmla="*/ 27 h 44"/>
                <a:gd name="T4" fmla="*/ 124 w 125"/>
                <a:gd name="T5" fmla="*/ 12 h 44"/>
                <a:gd name="T6" fmla="*/ 109 w 125"/>
                <a:gd name="T7" fmla="*/ 2 h 44"/>
                <a:gd name="T8" fmla="*/ 12 w 125"/>
                <a:gd name="T9" fmla="*/ 17 h 44"/>
                <a:gd name="T10" fmla="*/ 1 w 125"/>
                <a:gd name="T11" fmla="*/ 32 h 44"/>
                <a:gd name="T12" fmla="*/ 16 w 125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4">
                  <a:moveTo>
                    <a:pt x="16" y="43"/>
                  </a:moveTo>
                  <a:cubicBezTo>
                    <a:pt x="113" y="27"/>
                    <a:pt x="113" y="27"/>
                    <a:pt x="113" y="27"/>
                  </a:cubicBezTo>
                  <a:cubicBezTo>
                    <a:pt x="121" y="26"/>
                    <a:pt x="125" y="20"/>
                    <a:pt x="124" y="12"/>
                  </a:cubicBezTo>
                  <a:cubicBezTo>
                    <a:pt x="123" y="5"/>
                    <a:pt x="116" y="0"/>
                    <a:pt x="109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8"/>
                    <a:pt x="0" y="25"/>
                    <a:pt x="1" y="32"/>
                  </a:cubicBezTo>
                  <a:cubicBezTo>
                    <a:pt x="2" y="39"/>
                    <a:pt x="9" y="44"/>
                    <a:pt x="16" y="43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ṣľi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26088" y="3481388"/>
              <a:ext cx="217488" cy="82550"/>
            </a:xfrm>
            <a:custGeom>
              <a:avLst/>
              <a:gdLst>
                <a:gd name="T0" fmla="*/ 16 w 106"/>
                <a:gd name="T1" fmla="*/ 39 h 40"/>
                <a:gd name="T2" fmla="*/ 94 w 106"/>
                <a:gd name="T3" fmla="*/ 27 h 40"/>
                <a:gd name="T4" fmla="*/ 105 w 106"/>
                <a:gd name="T5" fmla="*/ 12 h 40"/>
                <a:gd name="T6" fmla="*/ 90 w 106"/>
                <a:gd name="T7" fmla="*/ 1 h 40"/>
                <a:gd name="T8" fmla="*/ 12 w 106"/>
                <a:gd name="T9" fmla="*/ 13 h 40"/>
                <a:gd name="T10" fmla="*/ 1 w 106"/>
                <a:gd name="T11" fmla="*/ 28 h 40"/>
                <a:gd name="T12" fmla="*/ 16 w 106"/>
                <a:gd name="T1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0">
                  <a:moveTo>
                    <a:pt x="16" y="39"/>
                  </a:moveTo>
                  <a:cubicBezTo>
                    <a:pt x="94" y="27"/>
                    <a:pt x="94" y="27"/>
                    <a:pt x="94" y="27"/>
                  </a:cubicBezTo>
                  <a:cubicBezTo>
                    <a:pt x="101" y="26"/>
                    <a:pt x="106" y="19"/>
                    <a:pt x="105" y="12"/>
                  </a:cubicBezTo>
                  <a:cubicBezTo>
                    <a:pt x="104" y="5"/>
                    <a:pt x="97" y="0"/>
                    <a:pt x="90" y="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2" y="36"/>
                    <a:pt x="9" y="40"/>
                    <a:pt x="16" y="39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şľï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89575" y="3546475"/>
              <a:ext cx="247650" cy="88900"/>
            </a:xfrm>
            <a:custGeom>
              <a:avLst/>
              <a:gdLst>
                <a:gd name="T0" fmla="*/ 16 w 121"/>
                <a:gd name="T1" fmla="*/ 41 h 43"/>
                <a:gd name="T2" fmla="*/ 109 w 121"/>
                <a:gd name="T3" fmla="*/ 27 h 43"/>
                <a:gd name="T4" fmla="*/ 119 w 121"/>
                <a:gd name="T5" fmla="*/ 12 h 43"/>
                <a:gd name="T6" fmla="*/ 104 w 121"/>
                <a:gd name="T7" fmla="*/ 1 h 43"/>
                <a:gd name="T8" fmla="*/ 12 w 121"/>
                <a:gd name="T9" fmla="*/ 16 h 43"/>
                <a:gd name="T10" fmla="*/ 1 w 121"/>
                <a:gd name="T11" fmla="*/ 31 h 43"/>
                <a:gd name="T12" fmla="*/ 16 w 121"/>
                <a:gd name="T13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3">
                  <a:moveTo>
                    <a:pt x="16" y="41"/>
                  </a:moveTo>
                  <a:cubicBezTo>
                    <a:pt x="109" y="27"/>
                    <a:pt x="109" y="27"/>
                    <a:pt x="109" y="27"/>
                  </a:cubicBezTo>
                  <a:cubicBezTo>
                    <a:pt x="116" y="26"/>
                    <a:pt x="121" y="19"/>
                    <a:pt x="119" y="12"/>
                  </a:cubicBezTo>
                  <a:cubicBezTo>
                    <a:pt x="118" y="5"/>
                    <a:pt x="112" y="0"/>
                    <a:pt x="104" y="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5" y="17"/>
                    <a:pt x="0" y="23"/>
                    <a:pt x="1" y="31"/>
                  </a:cubicBezTo>
                  <a:cubicBezTo>
                    <a:pt x="2" y="38"/>
                    <a:pt x="9" y="43"/>
                    <a:pt x="16" y="41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ľí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16538" y="3454400"/>
              <a:ext cx="265113" cy="231775"/>
            </a:xfrm>
            <a:custGeom>
              <a:avLst/>
              <a:gdLst>
                <a:gd name="T0" fmla="*/ 129 w 129"/>
                <a:gd name="T1" fmla="*/ 1 h 113"/>
                <a:gd name="T2" fmla="*/ 103 w 129"/>
                <a:gd name="T3" fmla="*/ 1 h 113"/>
                <a:gd name="T4" fmla="*/ 39 w 129"/>
                <a:gd name="T5" fmla="*/ 15 h 113"/>
                <a:gd name="T6" fmla="*/ 0 w 129"/>
                <a:gd name="T7" fmla="*/ 34 h 113"/>
                <a:gd name="T8" fmla="*/ 25 w 129"/>
                <a:gd name="T9" fmla="*/ 100 h 113"/>
                <a:gd name="T10" fmla="*/ 125 w 129"/>
                <a:gd name="T11" fmla="*/ 79 h 113"/>
                <a:gd name="T12" fmla="*/ 129 w 129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13">
                  <a:moveTo>
                    <a:pt x="129" y="1"/>
                  </a:moveTo>
                  <a:cubicBezTo>
                    <a:pt x="128" y="1"/>
                    <a:pt x="116" y="1"/>
                    <a:pt x="103" y="1"/>
                  </a:cubicBezTo>
                  <a:cubicBezTo>
                    <a:pt x="81" y="0"/>
                    <a:pt x="59" y="5"/>
                    <a:pt x="39" y="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2" y="99"/>
                    <a:pt x="25" y="100"/>
                  </a:cubicBezTo>
                  <a:cubicBezTo>
                    <a:pt x="99" y="113"/>
                    <a:pt x="125" y="79"/>
                    <a:pt x="125" y="79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ŝlï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5913" y="3457575"/>
              <a:ext cx="68263" cy="217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1î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3563" y="2735263"/>
              <a:ext cx="1027113" cy="963612"/>
            </a:xfrm>
            <a:custGeom>
              <a:avLst/>
              <a:gdLst>
                <a:gd name="T0" fmla="*/ 284 w 501"/>
                <a:gd name="T1" fmla="*/ 470 h 470"/>
                <a:gd name="T2" fmla="*/ 103 w 501"/>
                <a:gd name="T3" fmla="*/ 354 h 470"/>
                <a:gd name="T4" fmla="*/ 101 w 501"/>
                <a:gd name="T5" fmla="*/ 351 h 470"/>
                <a:gd name="T6" fmla="*/ 0 w 501"/>
                <a:gd name="T7" fmla="*/ 41 h 470"/>
                <a:gd name="T8" fmla="*/ 125 w 501"/>
                <a:gd name="T9" fmla="*/ 0 h 470"/>
                <a:gd name="T10" fmla="*/ 224 w 501"/>
                <a:gd name="T11" fmla="*/ 302 h 470"/>
                <a:gd name="T12" fmla="*/ 284 w 501"/>
                <a:gd name="T13" fmla="*/ 339 h 470"/>
                <a:gd name="T14" fmla="*/ 500 w 501"/>
                <a:gd name="T15" fmla="*/ 336 h 470"/>
                <a:gd name="T16" fmla="*/ 501 w 501"/>
                <a:gd name="T17" fmla="*/ 468 h 470"/>
                <a:gd name="T18" fmla="*/ 286 w 501"/>
                <a:gd name="T19" fmla="*/ 470 h 470"/>
                <a:gd name="T20" fmla="*/ 284 w 501"/>
                <a:gd name="T21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470">
                  <a:moveTo>
                    <a:pt x="284" y="470"/>
                  </a:moveTo>
                  <a:cubicBezTo>
                    <a:pt x="206" y="470"/>
                    <a:pt x="135" y="425"/>
                    <a:pt x="103" y="354"/>
                  </a:cubicBezTo>
                  <a:cubicBezTo>
                    <a:pt x="101" y="351"/>
                    <a:pt x="101" y="351"/>
                    <a:pt x="101" y="35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4" y="302"/>
                    <a:pt x="224" y="302"/>
                    <a:pt x="224" y="302"/>
                  </a:cubicBezTo>
                  <a:cubicBezTo>
                    <a:pt x="235" y="325"/>
                    <a:pt x="259" y="339"/>
                    <a:pt x="284" y="339"/>
                  </a:cubicBezTo>
                  <a:cubicBezTo>
                    <a:pt x="500" y="336"/>
                    <a:pt x="500" y="336"/>
                    <a:pt x="500" y="336"/>
                  </a:cubicBezTo>
                  <a:cubicBezTo>
                    <a:pt x="501" y="468"/>
                    <a:pt x="501" y="468"/>
                    <a:pt x="501" y="468"/>
                  </a:cubicBezTo>
                  <a:cubicBezTo>
                    <a:pt x="286" y="470"/>
                    <a:pt x="286" y="470"/>
                    <a:pt x="286" y="470"/>
                  </a:cubicBezTo>
                  <a:cubicBezTo>
                    <a:pt x="285" y="470"/>
                    <a:pt x="284" y="470"/>
                    <a:pt x="284" y="470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lî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1713" y="3338513"/>
              <a:ext cx="346075" cy="192087"/>
            </a:xfrm>
            <a:custGeom>
              <a:avLst/>
              <a:gdLst>
                <a:gd name="T0" fmla="*/ 153 w 169"/>
                <a:gd name="T1" fmla="*/ 48 h 94"/>
                <a:gd name="T2" fmla="*/ 119 w 169"/>
                <a:gd name="T3" fmla="*/ 15 h 94"/>
                <a:gd name="T4" fmla="*/ 118 w 169"/>
                <a:gd name="T5" fmla="*/ 15 h 94"/>
                <a:gd name="T6" fmla="*/ 54 w 169"/>
                <a:gd name="T7" fmla="*/ 0 h 94"/>
                <a:gd name="T8" fmla="*/ 11 w 169"/>
                <a:gd name="T9" fmla="*/ 1 h 94"/>
                <a:gd name="T10" fmla="*/ 1 w 169"/>
                <a:gd name="T11" fmla="*/ 91 h 94"/>
                <a:gd name="T12" fmla="*/ 153 w 169"/>
                <a:gd name="T13" fmla="*/ 88 h 94"/>
                <a:gd name="T14" fmla="*/ 164 w 169"/>
                <a:gd name="T15" fmla="*/ 68 h 94"/>
                <a:gd name="T16" fmla="*/ 153 w 169"/>
                <a:gd name="T17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4">
                  <a:moveTo>
                    <a:pt x="153" y="48"/>
                  </a:moveTo>
                  <a:cubicBezTo>
                    <a:pt x="145" y="34"/>
                    <a:pt x="133" y="22"/>
                    <a:pt x="119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98" y="5"/>
                    <a:pt x="76" y="0"/>
                    <a:pt x="5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0" y="94"/>
                    <a:pt x="1" y="91"/>
                  </a:cubicBezTo>
                  <a:cubicBezTo>
                    <a:pt x="2" y="85"/>
                    <a:pt x="105" y="87"/>
                    <a:pt x="153" y="88"/>
                  </a:cubicBezTo>
                  <a:cubicBezTo>
                    <a:pt x="163" y="88"/>
                    <a:pt x="169" y="77"/>
                    <a:pt x="164" y="68"/>
                  </a:cubicBezTo>
                  <a:lnTo>
                    <a:pt x="153" y="48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$ḻ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49963" y="3325813"/>
              <a:ext cx="84138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ṥļi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70463" y="2579688"/>
              <a:ext cx="1117600" cy="996950"/>
            </a:xfrm>
            <a:custGeom>
              <a:avLst/>
              <a:gdLst>
                <a:gd name="T0" fmla="*/ 327 w 545"/>
                <a:gd name="T1" fmla="*/ 486 h 486"/>
                <a:gd name="T2" fmla="*/ 146 w 545"/>
                <a:gd name="T3" fmla="*/ 371 h 486"/>
                <a:gd name="T4" fmla="*/ 0 w 545"/>
                <a:gd name="T5" fmla="*/ 55 h 486"/>
                <a:gd name="T6" fmla="*/ 120 w 545"/>
                <a:gd name="T7" fmla="*/ 0 h 486"/>
                <a:gd name="T8" fmla="*/ 266 w 545"/>
                <a:gd name="T9" fmla="*/ 315 h 486"/>
                <a:gd name="T10" fmla="*/ 328 w 545"/>
                <a:gd name="T11" fmla="*/ 355 h 486"/>
                <a:gd name="T12" fmla="*/ 543 w 545"/>
                <a:gd name="T13" fmla="*/ 353 h 486"/>
                <a:gd name="T14" fmla="*/ 545 w 545"/>
                <a:gd name="T15" fmla="*/ 484 h 486"/>
                <a:gd name="T16" fmla="*/ 329 w 545"/>
                <a:gd name="T17" fmla="*/ 486 h 486"/>
                <a:gd name="T18" fmla="*/ 327 w 545"/>
                <a:gd name="T1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" h="486">
                  <a:moveTo>
                    <a:pt x="327" y="486"/>
                  </a:moveTo>
                  <a:cubicBezTo>
                    <a:pt x="250" y="486"/>
                    <a:pt x="179" y="441"/>
                    <a:pt x="146" y="37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77" y="340"/>
                    <a:pt x="301" y="355"/>
                    <a:pt x="328" y="355"/>
                  </a:cubicBezTo>
                  <a:cubicBezTo>
                    <a:pt x="543" y="353"/>
                    <a:pt x="543" y="353"/>
                    <a:pt x="543" y="353"/>
                  </a:cubicBezTo>
                  <a:cubicBezTo>
                    <a:pt x="545" y="484"/>
                    <a:pt x="545" y="484"/>
                    <a:pt x="545" y="484"/>
                  </a:cubicBezTo>
                  <a:cubicBezTo>
                    <a:pt x="329" y="486"/>
                    <a:pt x="329" y="486"/>
                    <a:pt x="329" y="486"/>
                  </a:cubicBezTo>
                  <a:cubicBezTo>
                    <a:pt x="329" y="486"/>
                    <a:pt x="328" y="486"/>
                    <a:pt x="327" y="48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ļ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52925" y="2414588"/>
              <a:ext cx="947738" cy="1838325"/>
            </a:xfrm>
            <a:custGeom>
              <a:avLst/>
              <a:gdLst>
                <a:gd name="T0" fmla="*/ 462 w 462"/>
                <a:gd name="T1" fmla="*/ 196 h 896"/>
                <a:gd name="T2" fmla="*/ 460 w 462"/>
                <a:gd name="T3" fmla="*/ 472 h 896"/>
                <a:gd name="T4" fmla="*/ 457 w 462"/>
                <a:gd name="T5" fmla="*/ 824 h 896"/>
                <a:gd name="T6" fmla="*/ 427 w 462"/>
                <a:gd name="T7" fmla="*/ 844 h 896"/>
                <a:gd name="T8" fmla="*/ 329 w 462"/>
                <a:gd name="T9" fmla="*/ 879 h 896"/>
                <a:gd name="T10" fmla="*/ 132 w 462"/>
                <a:gd name="T11" fmla="*/ 894 h 896"/>
                <a:gd name="T12" fmla="*/ 0 w 462"/>
                <a:gd name="T13" fmla="*/ 886 h 896"/>
                <a:gd name="T14" fmla="*/ 2 w 462"/>
                <a:gd name="T15" fmla="*/ 196 h 896"/>
                <a:gd name="T16" fmla="*/ 165 w 462"/>
                <a:gd name="T17" fmla="*/ 3 h 896"/>
                <a:gd name="T18" fmla="*/ 199 w 462"/>
                <a:gd name="T19" fmla="*/ 0 h 896"/>
                <a:gd name="T20" fmla="*/ 265 w 462"/>
                <a:gd name="T21" fmla="*/ 0 h 896"/>
                <a:gd name="T22" fmla="*/ 462 w 462"/>
                <a:gd name="T23" fmla="*/ 1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896">
                  <a:moveTo>
                    <a:pt x="462" y="196"/>
                  </a:moveTo>
                  <a:cubicBezTo>
                    <a:pt x="460" y="472"/>
                    <a:pt x="460" y="472"/>
                    <a:pt x="460" y="472"/>
                  </a:cubicBezTo>
                  <a:cubicBezTo>
                    <a:pt x="457" y="824"/>
                    <a:pt x="457" y="824"/>
                    <a:pt x="457" y="824"/>
                  </a:cubicBezTo>
                  <a:cubicBezTo>
                    <a:pt x="457" y="824"/>
                    <a:pt x="449" y="832"/>
                    <a:pt x="427" y="844"/>
                  </a:cubicBezTo>
                  <a:cubicBezTo>
                    <a:pt x="407" y="854"/>
                    <a:pt x="376" y="867"/>
                    <a:pt x="329" y="879"/>
                  </a:cubicBezTo>
                  <a:cubicBezTo>
                    <a:pt x="275" y="893"/>
                    <a:pt x="198" y="896"/>
                    <a:pt x="132" y="894"/>
                  </a:cubicBezTo>
                  <a:cubicBezTo>
                    <a:pt x="59" y="892"/>
                    <a:pt x="0" y="886"/>
                    <a:pt x="0" y="886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2" y="99"/>
                    <a:pt x="72" y="19"/>
                    <a:pt x="165" y="3"/>
                  </a:cubicBezTo>
                  <a:cubicBezTo>
                    <a:pt x="176" y="1"/>
                    <a:pt x="187" y="0"/>
                    <a:pt x="199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374" y="0"/>
                    <a:pt x="462" y="88"/>
                    <a:pt x="462" y="19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šḷ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0425" y="4675188"/>
              <a:ext cx="138113" cy="781050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ľi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0425" y="4718050"/>
              <a:ext cx="138113" cy="173037"/>
            </a:xfrm>
            <a:custGeom>
              <a:avLst/>
              <a:gdLst>
                <a:gd name="T0" fmla="*/ 0 w 67"/>
                <a:gd name="T1" fmla="*/ 0 h 84"/>
                <a:gd name="T2" fmla="*/ 0 w 67"/>
                <a:gd name="T3" fmla="*/ 84 h 84"/>
                <a:gd name="T4" fmla="*/ 67 w 67"/>
                <a:gd name="T5" fmla="*/ 59 h 84"/>
                <a:gd name="T6" fmla="*/ 67 w 67"/>
                <a:gd name="T7" fmla="*/ 3 h 84"/>
                <a:gd name="T8" fmla="*/ 0 w 6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0" y="2"/>
                    <a:pt x="18" y="1"/>
                    <a:pt x="0" y="0"/>
                  </a:cubicBezTo>
                  <a:close/>
                </a:path>
              </a:pathLst>
            </a:cu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ŝľ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7200" y="4589463"/>
              <a:ext cx="966788" cy="153987"/>
            </a:xfrm>
            <a:custGeom>
              <a:avLst/>
              <a:gdLst>
                <a:gd name="T0" fmla="*/ 435 w 472"/>
                <a:gd name="T1" fmla="*/ 75 h 75"/>
                <a:gd name="T2" fmla="*/ 37 w 472"/>
                <a:gd name="T3" fmla="*/ 75 h 75"/>
                <a:gd name="T4" fmla="*/ 0 w 472"/>
                <a:gd name="T5" fmla="*/ 37 h 75"/>
                <a:gd name="T6" fmla="*/ 37 w 472"/>
                <a:gd name="T7" fmla="*/ 0 h 75"/>
                <a:gd name="T8" fmla="*/ 435 w 472"/>
                <a:gd name="T9" fmla="*/ 0 h 75"/>
                <a:gd name="T10" fmla="*/ 472 w 472"/>
                <a:gd name="T11" fmla="*/ 37 h 75"/>
                <a:gd name="T12" fmla="*/ 435 w 472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75">
                  <a:moveTo>
                    <a:pt x="435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55" y="0"/>
                    <a:pt x="472" y="17"/>
                    <a:pt x="472" y="37"/>
                  </a:cubicBezTo>
                  <a:cubicBezTo>
                    <a:pt x="472" y="58"/>
                    <a:pt x="455" y="75"/>
                    <a:pt x="435" y="75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ḻi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56075" y="5454650"/>
              <a:ext cx="1160463" cy="254000"/>
            </a:xfrm>
            <a:custGeom>
              <a:avLst/>
              <a:gdLst>
                <a:gd name="T0" fmla="*/ 566 w 566"/>
                <a:gd name="T1" fmla="*/ 124 h 124"/>
                <a:gd name="T2" fmla="*/ 524 w 566"/>
                <a:gd name="T3" fmla="*/ 124 h 124"/>
                <a:gd name="T4" fmla="*/ 434 w 566"/>
                <a:gd name="T5" fmla="*/ 39 h 124"/>
                <a:gd name="T6" fmla="*/ 132 w 566"/>
                <a:gd name="T7" fmla="*/ 39 h 124"/>
                <a:gd name="T8" fmla="*/ 41 w 566"/>
                <a:gd name="T9" fmla="*/ 124 h 124"/>
                <a:gd name="T10" fmla="*/ 0 w 566"/>
                <a:gd name="T11" fmla="*/ 124 h 124"/>
                <a:gd name="T12" fmla="*/ 132 w 566"/>
                <a:gd name="T13" fmla="*/ 0 h 124"/>
                <a:gd name="T14" fmla="*/ 434 w 566"/>
                <a:gd name="T15" fmla="*/ 0 h 124"/>
                <a:gd name="T16" fmla="*/ 566 w 566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24">
                  <a:moveTo>
                    <a:pt x="566" y="124"/>
                  </a:moveTo>
                  <a:cubicBezTo>
                    <a:pt x="524" y="124"/>
                    <a:pt x="524" y="124"/>
                    <a:pt x="524" y="124"/>
                  </a:cubicBezTo>
                  <a:cubicBezTo>
                    <a:pt x="524" y="77"/>
                    <a:pt x="484" y="39"/>
                    <a:pt x="434" y="39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82" y="39"/>
                    <a:pt x="41" y="77"/>
                    <a:pt x="41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6"/>
                    <a:pt x="59" y="0"/>
                    <a:pt x="1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507" y="0"/>
                    <a:pt x="566" y="56"/>
                    <a:pt x="566" y="124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ŝḻ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38675" y="5334000"/>
              <a:ext cx="198438" cy="122237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sļí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25913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Sḷï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3688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ŝḷï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085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ṧḷî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87950" y="5673725"/>
              <a:ext cx="192088" cy="106362"/>
            </a:xfrm>
            <a:custGeom>
              <a:avLst/>
              <a:gdLst>
                <a:gd name="T0" fmla="*/ 94 w 94"/>
                <a:gd name="T1" fmla="*/ 52 h 52"/>
                <a:gd name="T2" fmla="*/ 0 w 94"/>
                <a:gd name="T3" fmla="*/ 52 h 52"/>
                <a:gd name="T4" fmla="*/ 0 w 94"/>
                <a:gd name="T5" fmla="*/ 44 h 52"/>
                <a:gd name="T6" fmla="*/ 44 w 94"/>
                <a:gd name="T7" fmla="*/ 0 h 52"/>
                <a:gd name="T8" fmla="*/ 50 w 94"/>
                <a:gd name="T9" fmla="*/ 0 h 52"/>
                <a:gd name="T10" fmla="*/ 94 w 94"/>
                <a:gd name="T11" fmla="*/ 44 h 52"/>
                <a:gd name="T12" fmla="*/ 94 w 9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94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4" y="0"/>
                    <a:pt x="94" y="19"/>
                    <a:pt x="94" y="44"/>
                  </a:cubicBezTo>
                  <a:lnTo>
                    <a:pt x="94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ṩļí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84713" y="5480050"/>
              <a:ext cx="112713" cy="241300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šḻï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51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şļî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2963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šli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41725" y="3014663"/>
              <a:ext cx="1020763" cy="1655762"/>
            </a:xfrm>
            <a:custGeom>
              <a:avLst/>
              <a:gdLst>
                <a:gd name="T0" fmla="*/ 6 w 498"/>
                <a:gd name="T1" fmla="*/ 92 h 808"/>
                <a:gd name="T2" fmla="*/ 95 w 498"/>
                <a:gd name="T3" fmla="*/ 734 h 808"/>
                <a:gd name="T4" fmla="*/ 173 w 498"/>
                <a:gd name="T5" fmla="*/ 804 h 808"/>
                <a:gd name="T6" fmla="*/ 498 w 498"/>
                <a:gd name="T7" fmla="*/ 808 h 808"/>
                <a:gd name="T8" fmla="*/ 317 w 498"/>
                <a:gd name="T9" fmla="*/ 0 h 808"/>
                <a:gd name="T10" fmla="*/ 87 w 498"/>
                <a:gd name="T11" fmla="*/ 0 h 808"/>
                <a:gd name="T12" fmla="*/ 6 w 498"/>
                <a:gd name="T13" fmla="*/ 9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" h="808">
                  <a:moveTo>
                    <a:pt x="6" y="92"/>
                  </a:moveTo>
                  <a:cubicBezTo>
                    <a:pt x="95" y="734"/>
                    <a:pt x="95" y="734"/>
                    <a:pt x="95" y="734"/>
                  </a:cubicBezTo>
                  <a:cubicBezTo>
                    <a:pt x="101" y="773"/>
                    <a:pt x="133" y="803"/>
                    <a:pt x="173" y="804"/>
                  </a:cubicBezTo>
                  <a:cubicBezTo>
                    <a:pt x="498" y="808"/>
                    <a:pt x="498" y="808"/>
                    <a:pt x="498" y="808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7" y="0"/>
                    <a:pt x="0" y="43"/>
                    <a:pt x="6" y="92"/>
                  </a:cubicBezTo>
                  <a:close/>
                </a:path>
              </a:pathLst>
            </a:custGeom>
            <a:solidFill>
              <a:srgbClr val="9F2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šḻí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9913" y="4384675"/>
              <a:ext cx="1211263" cy="285750"/>
            </a:xfrm>
            <a:custGeom>
              <a:avLst/>
              <a:gdLst>
                <a:gd name="T0" fmla="*/ 521 w 591"/>
                <a:gd name="T1" fmla="*/ 140 h 140"/>
                <a:gd name="T2" fmla="*/ 70 w 591"/>
                <a:gd name="T3" fmla="*/ 140 h 140"/>
                <a:gd name="T4" fmla="*/ 0 w 591"/>
                <a:gd name="T5" fmla="*/ 70 h 140"/>
                <a:gd name="T6" fmla="*/ 70 w 591"/>
                <a:gd name="T7" fmla="*/ 0 h 140"/>
                <a:gd name="T8" fmla="*/ 521 w 591"/>
                <a:gd name="T9" fmla="*/ 0 h 140"/>
                <a:gd name="T10" fmla="*/ 591 w 591"/>
                <a:gd name="T11" fmla="*/ 70 h 140"/>
                <a:gd name="T12" fmla="*/ 521 w 591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140">
                  <a:moveTo>
                    <a:pt x="521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1" y="140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0" y="0"/>
                    <a:pt x="591" y="31"/>
                    <a:pt x="591" y="70"/>
                  </a:cubicBezTo>
                  <a:cubicBezTo>
                    <a:pt x="591" y="108"/>
                    <a:pt x="560" y="140"/>
                    <a:pt x="521" y="140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1ï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52925" y="2420938"/>
              <a:ext cx="338138" cy="1827212"/>
            </a:xfrm>
            <a:custGeom>
              <a:avLst/>
              <a:gdLst>
                <a:gd name="T0" fmla="*/ 108 w 165"/>
                <a:gd name="T1" fmla="*/ 173 h 891"/>
                <a:gd name="T2" fmla="*/ 132 w 165"/>
                <a:gd name="T3" fmla="*/ 891 h 891"/>
                <a:gd name="T4" fmla="*/ 0 w 165"/>
                <a:gd name="T5" fmla="*/ 883 h 891"/>
                <a:gd name="T6" fmla="*/ 2 w 165"/>
                <a:gd name="T7" fmla="*/ 193 h 891"/>
                <a:gd name="T8" fmla="*/ 165 w 165"/>
                <a:gd name="T9" fmla="*/ 0 h 891"/>
                <a:gd name="T10" fmla="*/ 108 w 165"/>
                <a:gd name="T11" fmla="*/ 1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891">
                  <a:moveTo>
                    <a:pt x="108" y="173"/>
                  </a:moveTo>
                  <a:cubicBezTo>
                    <a:pt x="100" y="299"/>
                    <a:pt x="124" y="756"/>
                    <a:pt x="132" y="891"/>
                  </a:cubicBezTo>
                  <a:cubicBezTo>
                    <a:pt x="59" y="889"/>
                    <a:pt x="0" y="883"/>
                    <a:pt x="0" y="88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2" y="96"/>
                    <a:pt x="72" y="16"/>
                    <a:pt x="165" y="0"/>
                  </a:cubicBezTo>
                  <a:cubicBezTo>
                    <a:pt x="165" y="0"/>
                    <a:pt x="119" y="24"/>
                    <a:pt x="108" y="173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ḻi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24388" y="2322513"/>
              <a:ext cx="415925" cy="117475"/>
            </a:xfrm>
            <a:custGeom>
              <a:avLst/>
              <a:gdLst>
                <a:gd name="T0" fmla="*/ 262 w 262"/>
                <a:gd name="T1" fmla="*/ 74 h 74"/>
                <a:gd name="T2" fmla="*/ 0 w 262"/>
                <a:gd name="T3" fmla="*/ 74 h 74"/>
                <a:gd name="T4" fmla="*/ 0 w 262"/>
                <a:gd name="T5" fmla="*/ 0 h 74"/>
                <a:gd name="T6" fmla="*/ 262 w 262"/>
                <a:gd name="T7" fmla="*/ 31 h 74"/>
                <a:gd name="T8" fmla="*/ 262 w 262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4">
                  <a:moveTo>
                    <a:pt x="262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262" y="31"/>
                  </a:lnTo>
                  <a:lnTo>
                    <a:pt x="26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ľi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64013" y="3005138"/>
              <a:ext cx="442913" cy="1631950"/>
            </a:xfrm>
            <a:custGeom>
              <a:avLst/>
              <a:gdLst>
                <a:gd name="T0" fmla="*/ 99 w 216"/>
                <a:gd name="T1" fmla="*/ 723 h 795"/>
                <a:gd name="T2" fmla="*/ 5 w 216"/>
                <a:gd name="T3" fmla="*/ 65 h 795"/>
                <a:gd name="T4" fmla="*/ 54 w 216"/>
                <a:gd name="T5" fmla="*/ 4 h 795"/>
                <a:gd name="T6" fmla="*/ 118 w 216"/>
                <a:gd name="T7" fmla="*/ 50 h 795"/>
                <a:gd name="T8" fmla="*/ 212 w 216"/>
                <a:gd name="T9" fmla="*/ 709 h 795"/>
                <a:gd name="T10" fmla="*/ 163 w 216"/>
                <a:gd name="T11" fmla="*/ 770 h 795"/>
                <a:gd name="T12" fmla="*/ 99 w 216"/>
                <a:gd name="T13" fmla="*/ 72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795">
                  <a:moveTo>
                    <a:pt x="99" y="723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0" y="35"/>
                    <a:pt x="22" y="8"/>
                    <a:pt x="54" y="4"/>
                  </a:cubicBezTo>
                  <a:cubicBezTo>
                    <a:pt x="85" y="0"/>
                    <a:pt x="114" y="21"/>
                    <a:pt x="118" y="50"/>
                  </a:cubicBezTo>
                  <a:cubicBezTo>
                    <a:pt x="212" y="709"/>
                    <a:pt x="212" y="709"/>
                    <a:pt x="212" y="709"/>
                  </a:cubicBezTo>
                  <a:cubicBezTo>
                    <a:pt x="216" y="738"/>
                    <a:pt x="194" y="766"/>
                    <a:pt x="163" y="770"/>
                  </a:cubicBezTo>
                  <a:cubicBezTo>
                    <a:pt x="132" y="773"/>
                    <a:pt x="116" y="795"/>
                    <a:pt x="99" y="723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ślî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32388" y="3060700"/>
              <a:ext cx="163513" cy="1085850"/>
            </a:xfrm>
            <a:custGeom>
              <a:avLst/>
              <a:gdLst>
                <a:gd name="T0" fmla="*/ 80 w 80"/>
                <a:gd name="T1" fmla="*/ 157 h 529"/>
                <a:gd name="T2" fmla="*/ 77 w 80"/>
                <a:gd name="T3" fmla="*/ 509 h 529"/>
                <a:gd name="T4" fmla="*/ 47 w 80"/>
                <a:gd name="T5" fmla="*/ 529 h 529"/>
                <a:gd name="T6" fmla="*/ 0 w 80"/>
                <a:gd name="T7" fmla="*/ 0 h 529"/>
                <a:gd name="T8" fmla="*/ 80 w 80"/>
                <a:gd name="T9" fmla="*/ 15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9">
                  <a:moveTo>
                    <a:pt x="80" y="157"/>
                  </a:moveTo>
                  <a:cubicBezTo>
                    <a:pt x="77" y="509"/>
                    <a:pt x="77" y="509"/>
                    <a:pt x="77" y="509"/>
                  </a:cubicBezTo>
                  <a:cubicBezTo>
                    <a:pt x="77" y="509"/>
                    <a:pt x="69" y="517"/>
                    <a:pt x="47" y="5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107"/>
                    <a:pt x="80" y="157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ḻ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04013" y="2827338"/>
              <a:ext cx="401638" cy="320675"/>
            </a:xfrm>
            <a:prstGeom prst="rect">
              <a:avLst/>
            </a:prstGeom>
            <a:solidFill>
              <a:srgbClr val="56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ṣḻí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59575" y="2801938"/>
              <a:ext cx="285750" cy="285750"/>
            </a:xfrm>
            <a:custGeom>
              <a:avLst/>
              <a:gdLst>
                <a:gd name="T0" fmla="*/ 126 w 139"/>
                <a:gd name="T1" fmla="*/ 0 h 139"/>
                <a:gd name="T2" fmla="*/ 0 w 139"/>
                <a:gd name="T3" fmla="*/ 139 h 139"/>
                <a:gd name="T4" fmla="*/ 136 w 139"/>
                <a:gd name="T5" fmla="*/ 139 h 139"/>
                <a:gd name="T6" fmla="*/ 139 w 139"/>
                <a:gd name="T7" fmla="*/ 136 h 139"/>
                <a:gd name="T8" fmla="*/ 139 w 139"/>
                <a:gd name="T9" fmla="*/ 12 h 139"/>
                <a:gd name="T10" fmla="*/ 126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126" y="0"/>
                  </a:moveTo>
                  <a:cubicBezTo>
                    <a:pt x="101" y="30"/>
                    <a:pt x="51" y="85"/>
                    <a:pt x="0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8" y="139"/>
                    <a:pt x="139" y="138"/>
                    <a:pt x="139" y="136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162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ľ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1925" y="3148013"/>
              <a:ext cx="546100" cy="198437"/>
            </a:xfrm>
            <a:custGeom>
              <a:avLst/>
              <a:gdLst>
                <a:gd name="T0" fmla="*/ 266 w 266"/>
                <a:gd name="T1" fmla="*/ 0 h 97"/>
                <a:gd name="T2" fmla="*/ 94 w 266"/>
                <a:gd name="T3" fmla="*/ 0 h 97"/>
                <a:gd name="T4" fmla="*/ 0 w 266"/>
                <a:gd name="T5" fmla="*/ 97 h 97"/>
                <a:gd name="T6" fmla="*/ 220 w 266"/>
                <a:gd name="T7" fmla="*/ 97 h 97"/>
                <a:gd name="T8" fmla="*/ 250 w 266"/>
                <a:gd name="T9" fmla="*/ 91 h 97"/>
                <a:gd name="T10" fmla="*/ 266 w 266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97">
                  <a:moveTo>
                    <a:pt x="266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56" y="39"/>
                    <a:pt x="21" y="76"/>
                    <a:pt x="0" y="97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31" y="97"/>
                    <a:pt x="241" y="95"/>
                    <a:pt x="250" y="91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7C7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if</a:t>
            </a:r>
            <a:r>
              <a:rPr kumimoji="1" lang="zh-CN" altLang="en-US"/>
              <a:t>语句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xfrm>
            <a:off x="766762" y="1197000"/>
            <a:ext cx="10658475" cy="48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if</a:t>
            </a: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判断条件</a:t>
            </a:r>
            <a:r>
              <a:rPr kumimoji="1" lang="zh-CN" altLang="en-US" sz="3600" b="0" dirty="0" smtClean="0">
                <a:solidFill>
                  <a:schemeClr val="accent5"/>
                </a:solidFill>
                <a:latin typeface="+mn-ea"/>
                <a:ea typeface="+mn-ea"/>
              </a:rPr>
              <a:t>为假</a:t>
            </a:r>
            <a:r>
              <a:rPr kumimoji="1" lang="en-US" altLang="zh-CN" sz="3600" b="0" dirty="0" smtClean="0">
                <a:solidFill>
                  <a:schemeClr val="accent5"/>
                </a:solidFill>
                <a:latin typeface="+mn-ea"/>
                <a:ea typeface="+mn-ea"/>
              </a:rPr>
              <a:t>:</a:t>
            </a:r>
            <a:endParaRPr kumimoji="1" lang="en-US" altLang="zh-CN" sz="3600" b="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语句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1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语句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2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   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...</a:t>
            </a: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kumimoji="1" lang="en-US" altLang="zh-CN" sz="3600" b="0" dirty="0">
                <a:solidFill>
                  <a:schemeClr val="accent5"/>
                </a:solidFill>
                <a:latin typeface="+mn-ea"/>
                <a:ea typeface="+mn-ea"/>
              </a:rPr>
              <a:t>...</a:t>
            </a:r>
          </a:p>
          <a:p>
            <a:pPr marL="0" indent="0">
              <a:buNone/>
            </a:pPr>
            <a:r>
              <a:rPr kumimoji="1" lang="zh-CN" altLang="en-US" sz="3600" b="0" dirty="0">
                <a:solidFill>
                  <a:schemeClr val="accent5"/>
                </a:solidFill>
                <a:latin typeface="+mn-ea"/>
                <a:ea typeface="+mn-ea"/>
              </a:rPr>
              <a:t>其他语句</a:t>
            </a:r>
            <a:endParaRPr kumimoji="1" lang="en-US" altLang="zh-CN" sz="3600" b="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762" y="1250091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5"/>
                </a:solidFill>
                <a:latin typeface="+mn-ea"/>
              </a:rPr>
              <a:t>if</a:t>
            </a:r>
            <a:endParaRPr lang="zh-CN" altLang="en-US" sz="3600" dirty="0"/>
          </a:p>
        </p:txBody>
      </p:sp>
      <p:grpSp>
        <p:nvGrpSpPr>
          <p:cNvPr id="344" name="组合 3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Grp="1" noUngrp="1" noSelect="1" noRot="1" noChangeAspect="1" noMove="1" noResize="1"/>
          </p:cNvGrpSpPr>
          <p:nvPr/>
        </p:nvGrpSpPr>
        <p:grpSpPr>
          <a:xfrm>
            <a:off x="6321425" y="1804470"/>
            <a:ext cx="4986338" cy="3681059"/>
            <a:chOff x="2994025" y="1274763"/>
            <a:chExt cx="6203951" cy="4579937"/>
          </a:xfrm>
        </p:grpSpPr>
        <p:sp>
          <p:nvSpPr>
            <p:cNvPr id="345" name="ïšlí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21275" y="1401763"/>
              <a:ext cx="225425" cy="334962"/>
            </a:xfrm>
            <a:custGeom>
              <a:avLst/>
              <a:gdLst>
                <a:gd name="T0" fmla="*/ 2 w 110"/>
                <a:gd name="T1" fmla="*/ 0 h 163"/>
                <a:gd name="T2" fmla="*/ 57 w 110"/>
                <a:gd name="T3" fmla="*/ 33 h 163"/>
                <a:gd name="T4" fmla="*/ 89 w 110"/>
                <a:gd name="T5" fmla="*/ 149 h 163"/>
                <a:gd name="T6" fmla="*/ 83 w 110"/>
                <a:gd name="T7" fmla="*/ 162 h 163"/>
                <a:gd name="T8" fmla="*/ 0 w 110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63">
                  <a:moveTo>
                    <a:pt x="2" y="0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96" y="58"/>
                    <a:pt x="110" y="108"/>
                    <a:pt x="89" y="149"/>
                  </a:cubicBezTo>
                  <a:cubicBezTo>
                    <a:pt x="85" y="158"/>
                    <a:pt x="82" y="163"/>
                    <a:pt x="83" y="162"/>
                  </a:cubicBezTo>
                  <a:cubicBezTo>
                    <a:pt x="85" y="160"/>
                    <a:pt x="0" y="0"/>
                    <a:pt x="0" y="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îšľï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83125" y="2003425"/>
              <a:ext cx="250825" cy="463550"/>
            </a:xfrm>
            <a:custGeom>
              <a:avLst/>
              <a:gdLst>
                <a:gd name="T0" fmla="*/ 75 w 122"/>
                <a:gd name="T1" fmla="*/ 226 h 226"/>
                <a:gd name="T2" fmla="*/ 47 w 122"/>
                <a:gd name="T3" fmla="*/ 226 h 226"/>
                <a:gd name="T4" fmla="*/ 0 w 122"/>
                <a:gd name="T5" fmla="*/ 179 h 226"/>
                <a:gd name="T6" fmla="*/ 0 w 122"/>
                <a:gd name="T7" fmla="*/ 47 h 226"/>
                <a:gd name="T8" fmla="*/ 47 w 122"/>
                <a:gd name="T9" fmla="*/ 0 h 226"/>
                <a:gd name="T10" fmla="*/ 75 w 122"/>
                <a:gd name="T11" fmla="*/ 0 h 226"/>
                <a:gd name="T12" fmla="*/ 122 w 122"/>
                <a:gd name="T13" fmla="*/ 47 h 226"/>
                <a:gd name="T14" fmla="*/ 122 w 122"/>
                <a:gd name="T15" fmla="*/ 179 h 226"/>
                <a:gd name="T16" fmla="*/ 75 w 122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6">
                  <a:moveTo>
                    <a:pt x="75" y="226"/>
                  </a:moveTo>
                  <a:cubicBezTo>
                    <a:pt x="47" y="226"/>
                    <a:pt x="47" y="226"/>
                    <a:pt x="47" y="226"/>
                  </a:cubicBezTo>
                  <a:cubicBezTo>
                    <a:pt x="21" y="226"/>
                    <a:pt x="0" y="205"/>
                    <a:pt x="0" y="17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1" y="0"/>
                    <a:pt x="122" y="21"/>
                    <a:pt x="122" y="47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22" y="205"/>
                    <a:pt x="101" y="226"/>
                    <a:pt x="75" y="226"/>
                  </a:cubicBezTo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Sḻí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71988" y="1323975"/>
              <a:ext cx="820738" cy="812800"/>
            </a:xfrm>
            <a:custGeom>
              <a:avLst/>
              <a:gdLst>
                <a:gd name="T0" fmla="*/ 399 w 400"/>
                <a:gd name="T1" fmla="*/ 200 h 396"/>
                <a:gd name="T2" fmla="*/ 350 w 400"/>
                <a:gd name="T3" fmla="*/ 240 h 396"/>
                <a:gd name="T4" fmla="*/ 358 w 400"/>
                <a:gd name="T5" fmla="*/ 263 h 396"/>
                <a:gd name="T6" fmla="*/ 351 w 400"/>
                <a:gd name="T7" fmla="*/ 274 h 396"/>
                <a:gd name="T8" fmla="*/ 287 w 400"/>
                <a:gd name="T9" fmla="*/ 379 h 396"/>
                <a:gd name="T10" fmla="*/ 203 w 400"/>
                <a:gd name="T11" fmla="*/ 391 h 396"/>
                <a:gd name="T12" fmla="*/ 161 w 400"/>
                <a:gd name="T13" fmla="*/ 392 h 396"/>
                <a:gd name="T14" fmla="*/ 99 w 400"/>
                <a:gd name="T15" fmla="*/ 387 h 396"/>
                <a:gd name="T16" fmla="*/ 82 w 400"/>
                <a:gd name="T17" fmla="*/ 375 h 396"/>
                <a:gd name="T18" fmla="*/ 56 w 400"/>
                <a:gd name="T19" fmla="*/ 342 h 396"/>
                <a:gd name="T20" fmla="*/ 47 w 400"/>
                <a:gd name="T21" fmla="*/ 327 h 396"/>
                <a:gd name="T22" fmla="*/ 2 w 400"/>
                <a:gd name="T23" fmla="*/ 172 h 396"/>
                <a:gd name="T24" fmla="*/ 221 w 400"/>
                <a:gd name="T25" fmla="*/ 8 h 396"/>
                <a:gd name="T26" fmla="*/ 230 w 400"/>
                <a:gd name="T27" fmla="*/ 9 h 396"/>
                <a:gd name="T28" fmla="*/ 375 w 400"/>
                <a:gd name="T29" fmla="*/ 93 h 396"/>
                <a:gd name="T30" fmla="*/ 380 w 400"/>
                <a:gd name="T31" fmla="*/ 100 h 396"/>
                <a:gd name="T32" fmla="*/ 380 w 400"/>
                <a:gd name="T33" fmla="*/ 100 h 396"/>
                <a:gd name="T34" fmla="*/ 395 w 400"/>
                <a:gd name="T35" fmla="*/ 179 h 396"/>
                <a:gd name="T36" fmla="*/ 399 w 400"/>
                <a:gd name="T37" fmla="*/ 20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96">
                  <a:moveTo>
                    <a:pt x="399" y="200"/>
                  </a:moveTo>
                  <a:cubicBezTo>
                    <a:pt x="400" y="211"/>
                    <a:pt x="350" y="229"/>
                    <a:pt x="350" y="240"/>
                  </a:cubicBezTo>
                  <a:cubicBezTo>
                    <a:pt x="358" y="263"/>
                    <a:pt x="358" y="263"/>
                    <a:pt x="358" y="263"/>
                  </a:cubicBezTo>
                  <a:cubicBezTo>
                    <a:pt x="297" y="240"/>
                    <a:pt x="351" y="274"/>
                    <a:pt x="351" y="274"/>
                  </a:cubicBezTo>
                  <a:cubicBezTo>
                    <a:pt x="332" y="328"/>
                    <a:pt x="339" y="358"/>
                    <a:pt x="287" y="379"/>
                  </a:cubicBezTo>
                  <a:cubicBezTo>
                    <a:pt x="261" y="389"/>
                    <a:pt x="233" y="394"/>
                    <a:pt x="203" y="391"/>
                  </a:cubicBezTo>
                  <a:cubicBezTo>
                    <a:pt x="188" y="390"/>
                    <a:pt x="175" y="391"/>
                    <a:pt x="161" y="392"/>
                  </a:cubicBezTo>
                  <a:cubicBezTo>
                    <a:pt x="138" y="394"/>
                    <a:pt x="118" y="396"/>
                    <a:pt x="99" y="387"/>
                  </a:cubicBezTo>
                  <a:cubicBezTo>
                    <a:pt x="93" y="385"/>
                    <a:pt x="88" y="381"/>
                    <a:pt x="82" y="375"/>
                  </a:cubicBezTo>
                  <a:cubicBezTo>
                    <a:pt x="72" y="365"/>
                    <a:pt x="63" y="354"/>
                    <a:pt x="56" y="342"/>
                  </a:cubicBezTo>
                  <a:cubicBezTo>
                    <a:pt x="53" y="337"/>
                    <a:pt x="50" y="332"/>
                    <a:pt x="47" y="327"/>
                  </a:cubicBezTo>
                  <a:cubicBezTo>
                    <a:pt x="32" y="297"/>
                    <a:pt x="0" y="208"/>
                    <a:pt x="2" y="172"/>
                  </a:cubicBezTo>
                  <a:cubicBezTo>
                    <a:pt x="9" y="69"/>
                    <a:pt x="108" y="0"/>
                    <a:pt x="221" y="8"/>
                  </a:cubicBezTo>
                  <a:cubicBezTo>
                    <a:pt x="224" y="8"/>
                    <a:pt x="227" y="8"/>
                    <a:pt x="230" y="9"/>
                  </a:cubicBezTo>
                  <a:cubicBezTo>
                    <a:pt x="291" y="13"/>
                    <a:pt x="343" y="45"/>
                    <a:pt x="375" y="93"/>
                  </a:cubicBezTo>
                  <a:cubicBezTo>
                    <a:pt x="377" y="95"/>
                    <a:pt x="379" y="98"/>
                    <a:pt x="380" y="100"/>
                  </a:cubicBezTo>
                  <a:cubicBezTo>
                    <a:pt x="380" y="100"/>
                    <a:pt x="380" y="100"/>
                    <a:pt x="380" y="100"/>
                  </a:cubicBezTo>
                  <a:cubicBezTo>
                    <a:pt x="390" y="115"/>
                    <a:pt x="395" y="179"/>
                    <a:pt x="395" y="179"/>
                  </a:cubicBezTo>
                  <a:cubicBezTo>
                    <a:pt x="397" y="186"/>
                    <a:pt x="398" y="193"/>
                    <a:pt x="399" y="20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ś1í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33913" y="1462088"/>
              <a:ext cx="647700" cy="822325"/>
            </a:xfrm>
            <a:custGeom>
              <a:avLst/>
              <a:gdLst>
                <a:gd name="T0" fmla="*/ 315 w 316"/>
                <a:gd name="T1" fmla="*/ 166 h 401"/>
                <a:gd name="T2" fmla="*/ 314 w 316"/>
                <a:gd name="T3" fmla="*/ 194 h 401"/>
                <a:gd name="T4" fmla="*/ 311 w 316"/>
                <a:gd name="T5" fmla="*/ 241 h 401"/>
                <a:gd name="T6" fmla="*/ 308 w 316"/>
                <a:gd name="T7" fmla="*/ 258 h 401"/>
                <a:gd name="T8" fmla="*/ 302 w 316"/>
                <a:gd name="T9" fmla="*/ 311 h 401"/>
                <a:gd name="T10" fmla="*/ 178 w 316"/>
                <a:gd name="T11" fmla="*/ 400 h 401"/>
                <a:gd name="T12" fmla="*/ 172 w 316"/>
                <a:gd name="T13" fmla="*/ 400 h 401"/>
                <a:gd name="T14" fmla="*/ 150 w 316"/>
                <a:gd name="T15" fmla="*/ 401 h 401"/>
                <a:gd name="T16" fmla="*/ 129 w 316"/>
                <a:gd name="T17" fmla="*/ 398 h 401"/>
                <a:gd name="T18" fmla="*/ 91 w 316"/>
                <a:gd name="T19" fmla="*/ 386 h 401"/>
                <a:gd name="T20" fmla="*/ 91 w 316"/>
                <a:gd name="T21" fmla="*/ 386 h 401"/>
                <a:gd name="T22" fmla="*/ 20 w 316"/>
                <a:gd name="T23" fmla="*/ 320 h 401"/>
                <a:gd name="T24" fmla="*/ 0 w 316"/>
                <a:gd name="T25" fmla="*/ 249 h 401"/>
                <a:gd name="T26" fmla="*/ 0 w 316"/>
                <a:gd name="T27" fmla="*/ 244 h 401"/>
                <a:gd name="T28" fmla="*/ 0 w 316"/>
                <a:gd name="T29" fmla="*/ 237 h 401"/>
                <a:gd name="T30" fmla="*/ 0 w 316"/>
                <a:gd name="T31" fmla="*/ 236 h 401"/>
                <a:gd name="T32" fmla="*/ 0 w 316"/>
                <a:gd name="T33" fmla="*/ 231 h 401"/>
                <a:gd name="T34" fmla="*/ 1 w 316"/>
                <a:gd name="T35" fmla="*/ 218 h 401"/>
                <a:gd name="T36" fmla="*/ 3 w 316"/>
                <a:gd name="T37" fmla="*/ 172 h 401"/>
                <a:gd name="T38" fmla="*/ 4 w 316"/>
                <a:gd name="T39" fmla="*/ 171 h 401"/>
                <a:gd name="T40" fmla="*/ 4 w 316"/>
                <a:gd name="T41" fmla="*/ 171 h 401"/>
                <a:gd name="T42" fmla="*/ 4 w 316"/>
                <a:gd name="T43" fmla="*/ 163 h 401"/>
                <a:gd name="T44" fmla="*/ 4 w 316"/>
                <a:gd name="T45" fmla="*/ 156 h 401"/>
                <a:gd name="T46" fmla="*/ 5 w 316"/>
                <a:gd name="T47" fmla="*/ 150 h 401"/>
                <a:gd name="T48" fmla="*/ 5 w 316"/>
                <a:gd name="T49" fmla="*/ 148 h 401"/>
                <a:gd name="T50" fmla="*/ 11 w 316"/>
                <a:gd name="T51" fmla="*/ 118 h 401"/>
                <a:gd name="T52" fmla="*/ 18 w 316"/>
                <a:gd name="T53" fmla="*/ 98 h 401"/>
                <a:gd name="T54" fmla="*/ 19 w 316"/>
                <a:gd name="T55" fmla="*/ 95 h 401"/>
                <a:gd name="T56" fmla="*/ 28 w 316"/>
                <a:gd name="T57" fmla="*/ 79 h 401"/>
                <a:gd name="T58" fmla="*/ 28 w 316"/>
                <a:gd name="T59" fmla="*/ 79 h 401"/>
                <a:gd name="T60" fmla="*/ 72 w 316"/>
                <a:gd name="T61" fmla="*/ 31 h 401"/>
                <a:gd name="T62" fmla="*/ 83 w 316"/>
                <a:gd name="T63" fmla="*/ 24 h 401"/>
                <a:gd name="T64" fmla="*/ 173 w 316"/>
                <a:gd name="T65" fmla="*/ 2 h 401"/>
                <a:gd name="T66" fmla="*/ 242 w 316"/>
                <a:gd name="T67" fmla="*/ 25 h 401"/>
                <a:gd name="T68" fmla="*/ 278 w 316"/>
                <a:gd name="T69" fmla="*/ 54 h 401"/>
                <a:gd name="T70" fmla="*/ 309 w 316"/>
                <a:gd name="T71" fmla="*/ 109 h 401"/>
                <a:gd name="T72" fmla="*/ 310 w 316"/>
                <a:gd name="T73" fmla="*/ 112 h 401"/>
                <a:gd name="T74" fmla="*/ 314 w 316"/>
                <a:gd name="T75" fmla="*/ 133 h 401"/>
                <a:gd name="T76" fmla="*/ 315 w 316"/>
                <a:gd name="T77" fmla="*/ 16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6" h="401">
                  <a:moveTo>
                    <a:pt x="315" y="166"/>
                  </a:moveTo>
                  <a:cubicBezTo>
                    <a:pt x="314" y="194"/>
                    <a:pt x="314" y="194"/>
                    <a:pt x="314" y="194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08" y="258"/>
                    <a:pt x="308" y="258"/>
                    <a:pt x="308" y="258"/>
                  </a:cubicBezTo>
                  <a:cubicBezTo>
                    <a:pt x="307" y="265"/>
                    <a:pt x="304" y="304"/>
                    <a:pt x="302" y="311"/>
                  </a:cubicBezTo>
                  <a:cubicBezTo>
                    <a:pt x="289" y="377"/>
                    <a:pt x="246" y="391"/>
                    <a:pt x="178" y="400"/>
                  </a:cubicBezTo>
                  <a:cubicBezTo>
                    <a:pt x="176" y="400"/>
                    <a:pt x="174" y="400"/>
                    <a:pt x="172" y="400"/>
                  </a:cubicBezTo>
                  <a:cubicBezTo>
                    <a:pt x="165" y="401"/>
                    <a:pt x="158" y="401"/>
                    <a:pt x="150" y="401"/>
                  </a:cubicBezTo>
                  <a:cubicBezTo>
                    <a:pt x="143" y="400"/>
                    <a:pt x="136" y="399"/>
                    <a:pt x="129" y="398"/>
                  </a:cubicBezTo>
                  <a:cubicBezTo>
                    <a:pt x="116" y="396"/>
                    <a:pt x="103" y="391"/>
                    <a:pt x="91" y="386"/>
                  </a:cubicBezTo>
                  <a:cubicBezTo>
                    <a:pt x="91" y="386"/>
                    <a:pt x="91" y="386"/>
                    <a:pt x="91" y="386"/>
                  </a:cubicBezTo>
                  <a:cubicBezTo>
                    <a:pt x="61" y="372"/>
                    <a:pt x="36" y="349"/>
                    <a:pt x="20" y="320"/>
                  </a:cubicBezTo>
                  <a:cubicBezTo>
                    <a:pt x="8" y="299"/>
                    <a:pt x="1" y="275"/>
                    <a:pt x="0" y="249"/>
                  </a:cubicBezTo>
                  <a:cubicBezTo>
                    <a:pt x="0" y="247"/>
                    <a:pt x="0" y="245"/>
                    <a:pt x="0" y="244"/>
                  </a:cubicBezTo>
                  <a:cubicBezTo>
                    <a:pt x="0" y="242"/>
                    <a:pt x="0" y="239"/>
                    <a:pt x="0" y="237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18"/>
                    <a:pt x="1" y="218"/>
                    <a:pt x="1" y="218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38"/>
                    <a:pt x="8" y="128"/>
                    <a:pt x="11" y="118"/>
                  </a:cubicBezTo>
                  <a:cubicBezTo>
                    <a:pt x="13" y="111"/>
                    <a:pt x="15" y="104"/>
                    <a:pt x="18" y="98"/>
                  </a:cubicBezTo>
                  <a:cubicBezTo>
                    <a:pt x="19" y="97"/>
                    <a:pt x="19" y="96"/>
                    <a:pt x="19" y="95"/>
                  </a:cubicBezTo>
                  <a:cubicBezTo>
                    <a:pt x="22" y="89"/>
                    <a:pt x="25" y="84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9" y="60"/>
                    <a:pt x="54" y="44"/>
                    <a:pt x="72" y="31"/>
                  </a:cubicBezTo>
                  <a:cubicBezTo>
                    <a:pt x="76" y="29"/>
                    <a:pt x="80" y="26"/>
                    <a:pt x="83" y="24"/>
                  </a:cubicBezTo>
                  <a:cubicBezTo>
                    <a:pt x="110" y="8"/>
                    <a:pt x="141" y="0"/>
                    <a:pt x="173" y="2"/>
                  </a:cubicBezTo>
                  <a:cubicBezTo>
                    <a:pt x="200" y="3"/>
                    <a:pt x="220" y="11"/>
                    <a:pt x="242" y="25"/>
                  </a:cubicBezTo>
                  <a:cubicBezTo>
                    <a:pt x="256" y="32"/>
                    <a:pt x="268" y="42"/>
                    <a:pt x="278" y="54"/>
                  </a:cubicBezTo>
                  <a:cubicBezTo>
                    <a:pt x="292" y="69"/>
                    <a:pt x="302" y="88"/>
                    <a:pt x="309" y="109"/>
                  </a:cubicBezTo>
                  <a:cubicBezTo>
                    <a:pt x="309" y="110"/>
                    <a:pt x="310" y="111"/>
                    <a:pt x="310" y="112"/>
                  </a:cubicBezTo>
                  <a:cubicBezTo>
                    <a:pt x="312" y="119"/>
                    <a:pt x="314" y="126"/>
                    <a:pt x="314" y="133"/>
                  </a:cubicBezTo>
                  <a:cubicBezTo>
                    <a:pt x="316" y="144"/>
                    <a:pt x="316" y="155"/>
                    <a:pt x="315" y="166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ṣlí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9288" y="1274763"/>
              <a:ext cx="771525" cy="931862"/>
            </a:xfrm>
            <a:custGeom>
              <a:avLst/>
              <a:gdLst>
                <a:gd name="T0" fmla="*/ 343 w 376"/>
                <a:gd name="T1" fmla="*/ 117 h 454"/>
                <a:gd name="T2" fmla="*/ 285 w 376"/>
                <a:gd name="T3" fmla="*/ 243 h 454"/>
                <a:gd name="T4" fmla="*/ 282 w 376"/>
                <a:gd name="T5" fmla="*/ 289 h 454"/>
                <a:gd name="T6" fmla="*/ 275 w 376"/>
                <a:gd name="T7" fmla="*/ 310 h 454"/>
                <a:gd name="T8" fmla="*/ 260 w 376"/>
                <a:gd name="T9" fmla="*/ 322 h 454"/>
                <a:gd name="T10" fmla="*/ 244 w 376"/>
                <a:gd name="T11" fmla="*/ 306 h 454"/>
                <a:gd name="T12" fmla="*/ 244 w 376"/>
                <a:gd name="T13" fmla="*/ 305 h 454"/>
                <a:gd name="T14" fmla="*/ 245 w 376"/>
                <a:gd name="T15" fmla="*/ 271 h 454"/>
                <a:gd name="T16" fmla="*/ 228 w 376"/>
                <a:gd name="T17" fmla="*/ 316 h 454"/>
                <a:gd name="T18" fmla="*/ 174 w 376"/>
                <a:gd name="T19" fmla="*/ 403 h 454"/>
                <a:gd name="T20" fmla="*/ 106 w 376"/>
                <a:gd name="T21" fmla="*/ 454 h 454"/>
                <a:gd name="T22" fmla="*/ 0 w 376"/>
                <a:gd name="T23" fmla="*/ 247 h 454"/>
                <a:gd name="T24" fmla="*/ 2 w 376"/>
                <a:gd name="T25" fmla="*/ 211 h 454"/>
                <a:gd name="T26" fmla="*/ 8 w 376"/>
                <a:gd name="T27" fmla="*/ 179 h 454"/>
                <a:gd name="T28" fmla="*/ 293 w 376"/>
                <a:gd name="T29" fmla="*/ 69 h 454"/>
                <a:gd name="T30" fmla="*/ 343 w 376"/>
                <a:gd name="T31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454">
                  <a:moveTo>
                    <a:pt x="343" y="117"/>
                  </a:moveTo>
                  <a:cubicBezTo>
                    <a:pt x="376" y="208"/>
                    <a:pt x="289" y="201"/>
                    <a:pt x="285" y="243"/>
                  </a:cubicBezTo>
                  <a:cubicBezTo>
                    <a:pt x="285" y="248"/>
                    <a:pt x="283" y="255"/>
                    <a:pt x="282" y="289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3" y="317"/>
                    <a:pt x="267" y="322"/>
                    <a:pt x="260" y="322"/>
                  </a:cubicBezTo>
                  <a:cubicBezTo>
                    <a:pt x="251" y="322"/>
                    <a:pt x="244" y="315"/>
                    <a:pt x="244" y="306"/>
                  </a:cubicBezTo>
                  <a:cubicBezTo>
                    <a:pt x="244" y="305"/>
                    <a:pt x="244" y="305"/>
                    <a:pt x="244" y="305"/>
                  </a:cubicBezTo>
                  <a:cubicBezTo>
                    <a:pt x="245" y="271"/>
                    <a:pt x="245" y="271"/>
                    <a:pt x="245" y="271"/>
                  </a:cubicBezTo>
                  <a:cubicBezTo>
                    <a:pt x="228" y="316"/>
                    <a:pt x="228" y="316"/>
                    <a:pt x="228" y="316"/>
                  </a:cubicBezTo>
                  <a:cubicBezTo>
                    <a:pt x="216" y="349"/>
                    <a:pt x="197" y="378"/>
                    <a:pt x="174" y="403"/>
                  </a:cubicBezTo>
                  <a:cubicBezTo>
                    <a:pt x="154" y="424"/>
                    <a:pt x="132" y="441"/>
                    <a:pt x="106" y="454"/>
                  </a:cubicBezTo>
                  <a:cubicBezTo>
                    <a:pt x="106" y="454"/>
                    <a:pt x="0" y="391"/>
                    <a:pt x="0" y="247"/>
                  </a:cubicBezTo>
                  <a:cubicBezTo>
                    <a:pt x="0" y="235"/>
                    <a:pt x="0" y="223"/>
                    <a:pt x="2" y="211"/>
                  </a:cubicBezTo>
                  <a:cubicBezTo>
                    <a:pt x="3" y="199"/>
                    <a:pt x="5" y="189"/>
                    <a:pt x="8" y="179"/>
                  </a:cubicBezTo>
                  <a:cubicBezTo>
                    <a:pt x="52" y="0"/>
                    <a:pt x="272" y="61"/>
                    <a:pt x="293" y="69"/>
                  </a:cubicBezTo>
                  <a:cubicBezTo>
                    <a:pt x="315" y="77"/>
                    <a:pt x="343" y="117"/>
                    <a:pt x="343" y="117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ṥlí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57800" y="1881188"/>
              <a:ext cx="60325" cy="160337"/>
            </a:xfrm>
            <a:custGeom>
              <a:avLst/>
              <a:gdLst>
                <a:gd name="T0" fmla="*/ 30 w 30"/>
                <a:gd name="T1" fmla="*/ 58 h 78"/>
                <a:gd name="T2" fmla="*/ 30 w 30"/>
                <a:gd name="T3" fmla="*/ 60 h 78"/>
                <a:gd name="T4" fmla="*/ 0 w 30"/>
                <a:gd name="T5" fmla="*/ 77 h 78"/>
                <a:gd name="T6" fmla="*/ 3 w 30"/>
                <a:gd name="T7" fmla="*/ 0 h 78"/>
                <a:gd name="T8" fmla="*/ 30 w 30"/>
                <a:gd name="T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8">
                  <a:moveTo>
                    <a:pt x="30" y="58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70"/>
                    <a:pt x="21" y="78"/>
                    <a:pt x="0" y="7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0" y="26"/>
                    <a:pt x="29" y="42"/>
                    <a:pt x="30" y="5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ṡ1i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80013" y="1768475"/>
              <a:ext cx="136525" cy="41275"/>
            </a:xfrm>
            <a:custGeom>
              <a:avLst/>
              <a:gdLst>
                <a:gd name="T0" fmla="*/ 57 w 67"/>
                <a:gd name="T1" fmla="*/ 20 h 20"/>
                <a:gd name="T2" fmla="*/ 9 w 67"/>
                <a:gd name="T3" fmla="*/ 20 h 20"/>
                <a:gd name="T4" fmla="*/ 0 w 67"/>
                <a:gd name="T5" fmla="*/ 10 h 20"/>
                <a:gd name="T6" fmla="*/ 9 w 67"/>
                <a:gd name="T7" fmla="*/ 0 h 20"/>
                <a:gd name="T8" fmla="*/ 57 w 67"/>
                <a:gd name="T9" fmla="*/ 0 h 20"/>
                <a:gd name="T10" fmla="*/ 67 w 67"/>
                <a:gd name="T11" fmla="*/ 10 h 20"/>
                <a:gd name="T12" fmla="*/ 57 w 6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">
                  <a:moveTo>
                    <a:pt x="57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7" y="4"/>
                    <a:pt x="67" y="10"/>
                  </a:cubicBezTo>
                  <a:cubicBezTo>
                    <a:pt x="67" y="15"/>
                    <a:pt x="62" y="20"/>
                    <a:pt x="57" y="20"/>
                  </a:cubicBez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šḷîd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26050" y="1830388"/>
              <a:ext cx="28575" cy="50800"/>
            </a:xfrm>
            <a:custGeom>
              <a:avLst/>
              <a:gdLst>
                <a:gd name="T0" fmla="*/ 7 w 14"/>
                <a:gd name="T1" fmla="*/ 25 h 25"/>
                <a:gd name="T2" fmla="*/ 7 w 14"/>
                <a:gd name="T3" fmla="*/ 25 h 25"/>
                <a:gd name="T4" fmla="*/ 0 w 14"/>
                <a:gd name="T5" fmla="*/ 18 h 25"/>
                <a:gd name="T6" fmla="*/ 0 w 14"/>
                <a:gd name="T7" fmla="*/ 8 h 25"/>
                <a:gd name="T8" fmla="*/ 7 w 14"/>
                <a:gd name="T9" fmla="*/ 0 h 25"/>
                <a:gd name="T10" fmla="*/ 14 w 14"/>
                <a:gd name="T11" fmla="*/ 8 h 25"/>
                <a:gd name="T12" fmla="*/ 14 w 14"/>
                <a:gd name="T13" fmla="*/ 18 h 25"/>
                <a:gd name="T14" fmla="*/ 7 w 14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2"/>
                    <a:pt x="11" y="25"/>
                    <a:pt x="7" y="25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Sľï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459288" y="1641475"/>
              <a:ext cx="357188" cy="565150"/>
            </a:xfrm>
            <a:custGeom>
              <a:avLst/>
              <a:gdLst>
                <a:gd name="T0" fmla="*/ 8 w 174"/>
                <a:gd name="T1" fmla="*/ 0 h 275"/>
                <a:gd name="T2" fmla="*/ 8 w 174"/>
                <a:gd name="T3" fmla="*/ 0 h 275"/>
                <a:gd name="T4" fmla="*/ 2 w 174"/>
                <a:gd name="T5" fmla="*/ 32 h 275"/>
                <a:gd name="T6" fmla="*/ 0 w 174"/>
                <a:gd name="T7" fmla="*/ 68 h 275"/>
                <a:gd name="T8" fmla="*/ 106 w 174"/>
                <a:gd name="T9" fmla="*/ 275 h 275"/>
                <a:gd name="T10" fmla="*/ 174 w 174"/>
                <a:gd name="T11" fmla="*/ 224 h 275"/>
                <a:gd name="T12" fmla="*/ 56 w 174"/>
                <a:gd name="T13" fmla="*/ 121 h 275"/>
                <a:gd name="T14" fmla="*/ 8 w 174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7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10"/>
                    <a:pt x="3" y="20"/>
                    <a:pt x="2" y="32"/>
                  </a:cubicBezTo>
                  <a:cubicBezTo>
                    <a:pt x="0" y="44"/>
                    <a:pt x="0" y="56"/>
                    <a:pt x="0" y="68"/>
                  </a:cubicBezTo>
                  <a:cubicBezTo>
                    <a:pt x="0" y="212"/>
                    <a:pt x="106" y="275"/>
                    <a:pt x="106" y="275"/>
                  </a:cubicBezTo>
                  <a:cubicBezTo>
                    <a:pt x="132" y="262"/>
                    <a:pt x="154" y="245"/>
                    <a:pt x="174" y="224"/>
                  </a:cubicBezTo>
                  <a:cubicBezTo>
                    <a:pt x="157" y="219"/>
                    <a:pt x="104" y="199"/>
                    <a:pt x="56" y="121"/>
                  </a:cubicBezTo>
                  <a:cubicBezTo>
                    <a:pt x="25" y="69"/>
                    <a:pt x="12" y="28"/>
                    <a:pt x="8" y="0"/>
                  </a:cubicBezTo>
                </a:path>
              </a:pathLst>
            </a:custGeom>
            <a:solidFill>
              <a:srgbClr val="654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ṡ1î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19663" y="1811338"/>
              <a:ext cx="338138" cy="519112"/>
            </a:xfrm>
            <a:custGeom>
              <a:avLst/>
              <a:gdLst>
                <a:gd name="T0" fmla="*/ 165 w 165"/>
                <a:gd name="T1" fmla="*/ 135 h 253"/>
                <a:gd name="T2" fmla="*/ 163 w 165"/>
                <a:gd name="T3" fmla="*/ 189 h 253"/>
                <a:gd name="T4" fmla="*/ 68 w 165"/>
                <a:gd name="T5" fmla="*/ 249 h 253"/>
                <a:gd name="T6" fmla="*/ 4 w 165"/>
                <a:gd name="T7" fmla="*/ 242 h 253"/>
                <a:gd name="T8" fmla="*/ 11 w 165"/>
                <a:gd name="T9" fmla="*/ 186 h 253"/>
                <a:gd name="T10" fmla="*/ 28 w 165"/>
                <a:gd name="T11" fmla="*/ 80 h 253"/>
                <a:gd name="T12" fmla="*/ 0 w 165"/>
                <a:gd name="T13" fmla="*/ 0 h 253"/>
                <a:gd name="T14" fmla="*/ 58 w 165"/>
                <a:gd name="T15" fmla="*/ 24 h 253"/>
                <a:gd name="T16" fmla="*/ 58 w 165"/>
                <a:gd name="T17" fmla="*/ 24 h 253"/>
                <a:gd name="T18" fmla="*/ 163 w 165"/>
                <a:gd name="T19" fmla="*/ 136 h 253"/>
                <a:gd name="T20" fmla="*/ 165 w 165"/>
                <a:gd name="T21" fmla="*/ 13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53">
                  <a:moveTo>
                    <a:pt x="165" y="135"/>
                  </a:moveTo>
                  <a:cubicBezTo>
                    <a:pt x="163" y="189"/>
                    <a:pt x="163" y="189"/>
                    <a:pt x="163" y="189"/>
                  </a:cubicBezTo>
                  <a:cubicBezTo>
                    <a:pt x="163" y="235"/>
                    <a:pt x="109" y="253"/>
                    <a:pt x="68" y="249"/>
                  </a:cubicBezTo>
                  <a:cubicBezTo>
                    <a:pt x="4" y="242"/>
                    <a:pt x="4" y="242"/>
                    <a:pt x="4" y="242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4" y="88"/>
                    <a:pt x="99" y="139"/>
                    <a:pt x="163" y="136"/>
                  </a:cubicBezTo>
                  <a:lnTo>
                    <a:pt x="165" y="135"/>
                  </a:ln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ś1i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57750" y="1808163"/>
              <a:ext cx="119063" cy="177800"/>
            </a:xfrm>
            <a:custGeom>
              <a:avLst/>
              <a:gdLst>
                <a:gd name="T0" fmla="*/ 47 w 58"/>
                <a:gd name="T1" fmla="*/ 0 h 87"/>
                <a:gd name="T2" fmla="*/ 58 w 58"/>
                <a:gd name="T3" fmla="*/ 12 h 87"/>
                <a:gd name="T4" fmla="*/ 58 w 58"/>
                <a:gd name="T5" fmla="*/ 52 h 87"/>
                <a:gd name="T6" fmla="*/ 58 w 58"/>
                <a:gd name="T7" fmla="*/ 87 h 87"/>
                <a:gd name="T8" fmla="*/ 44 w 58"/>
                <a:gd name="T9" fmla="*/ 87 h 87"/>
                <a:gd name="T10" fmla="*/ 41 w 58"/>
                <a:gd name="T11" fmla="*/ 87 h 87"/>
                <a:gd name="T12" fmla="*/ 0 w 58"/>
                <a:gd name="T13" fmla="*/ 42 h 87"/>
                <a:gd name="T14" fmla="*/ 13 w 58"/>
                <a:gd name="T15" fmla="*/ 12 h 87"/>
                <a:gd name="T16" fmla="*/ 41 w 58"/>
                <a:gd name="T17" fmla="*/ 0 h 87"/>
                <a:gd name="T18" fmla="*/ 41 w 58"/>
                <a:gd name="T19" fmla="*/ 0 h 87"/>
                <a:gd name="T20" fmla="*/ 44 w 58"/>
                <a:gd name="T21" fmla="*/ 0 h 87"/>
                <a:gd name="T22" fmla="*/ 47 w 58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87">
                  <a:moveTo>
                    <a:pt x="47" y="0"/>
                  </a:moveTo>
                  <a:cubicBezTo>
                    <a:pt x="53" y="0"/>
                    <a:pt x="58" y="5"/>
                    <a:pt x="58" y="1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2" y="87"/>
                    <a:pt x="41" y="87"/>
                  </a:cubicBezTo>
                  <a:cubicBezTo>
                    <a:pt x="18" y="85"/>
                    <a:pt x="0" y="65"/>
                    <a:pt x="0" y="42"/>
                  </a:cubicBezTo>
                  <a:cubicBezTo>
                    <a:pt x="0" y="30"/>
                    <a:pt x="5" y="20"/>
                    <a:pt x="13" y="12"/>
                  </a:cubicBezTo>
                  <a:cubicBezTo>
                    <a:pt x="20" y="5"/>
                    <a:pt x="30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ṩli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5275" y="4213225"/>
              <a:ext cx="758825" cy="139700"/>
            </a:xfrm>
            <a:prstGeom prst="rect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ṧ1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46513" y="5519738"/>
              <a:ext cx="0" cy="53975"/>
            </a:xfrm>
            <a:custGeom>
              <a:avLst/>
              <a:gdLst>
                <a:gd name="T0" fmla="*/ 0 h 34"/>
                <a:gd name="T1" fmla="*/ 34 h 34"/>
                <a:gd name="T2" fmla="*/ 0 h 3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şļï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46513" y="5519738"/>
              <a:ext cx="0" cy="539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ï$1i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08813" y="4225925"/>
              <a:ext cx="696913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$ļí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593013" y="3748088"/>
              <a:ext cx="157163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ş1î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56425" y="3738563"/>
              <a:ext cx="158750" cy="1982787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śľi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956425" y="3657600"/>
              <a:ext cx="158750" cy="84613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iṧ1i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14688" y="4225925"/>
              <a:ext cx="695325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Slí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97300" y="3748088"/>
              <a:ext cx="160338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ïšľï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162300" y="3738563"/>
              <a:ext cx="160338" cy="198278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sļid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solidFill>
              <a:srgbClr val="58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śli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ḻî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51475" y="2060575"/>
              <a:ext cx="1716088" cy="1117600"/>
            </a:xfrm>
            <a:custGeom>
              <a:avLst/>
              <a:gdLst>
                <a:gd name="T0" fmla="*/ 837 w 837"/>
                <a:gd name="T1" fmla="*/ 545 h 545"/>
                <a:gd name="T2" fmla="*/ 0 w 837"/>
                <a:gd name="T3" fmla="*/ 545 h 545"/>
                <a:gd name="T4" fmla="*/ 0 w 837"/>
                <a:gd name="T5" fmla="*/ 34 h 545"/>
                <a:gd name="T6" fmla="*/ 33 w 837"/>
                <a:gd name="T7" fmla="*/ 0 h 545"/>
                <a:gd name="T8" fmla="*/ 803 w 837"/>
                <a:gd name="T9" fmla="*/ 0 h 545"/>
                <a:gd name="T10" fmla="*/ 837 w 837"/>
                <a:gd name="T11" fmla="*/ 34 h 545"/>
                <a:gd name="T12" fmla="*/ 837 w 837"/>
                <a:gd name="T13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22" y="0"/>
                    <a:pt x="837" y="15"/>
                    <a:pt x="837" y="34"/>
                  </a:cubicBezTo>
                  <a:cubicBezTo>
                    <a:pt x="837" y="545"/>
                    <a:pt x="837" y="545"/>
                    <a:pt x="837" y="545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ṣļî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35600" y="3148013"/>
              <a:ext cx="1716088" cy="198437"/>
            </a:xfrm>
            <a:custGeom>
              <a:avLst/>
              <a:gdLst>
                <a:gd name="T0" fmla="*/ 766 w 837"/>
                <a:gd name="T1" fmla="*/ 97 h 97"/>
                <a:gd name="T2" fmla="*/ 70 w 837"/>
                <a:gd name="T3" fmla="*/ 97 h 97"/>
                <a:gd name="T4" fmla="*/ 0 w 837"/>
                <a:gd name="T5" fmla="*/ 27 h 97"/>
                <a:gd name="T6" fmla="*/ 0 w 837"/>
                <a:gd name="T7" fmla="*/ 0 h 97"/>
                <a:gd name="T8" fmla="*/ 837 w 837"/>
                <a:gd name="T9" fmla="*/ 0 h 97"/>
                <a:gd name="T10" fmla="*/ 837 w 837"/>
                <a:gd name="T11" fmla="*/ 27 h 97"/>
                <a:gd name="T12" fmla="*/ 766 w 837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97">
                  <a:moveTo>
                    <a:pt x="766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837" y="27"/>
                    <a:pt x="837" y="27"/>
                    <a:pt x="837" y="27"/>
                  </a:cubicBezTo>
                  <a:cubicBezTo>
                    <a:pt x="837" y="66"/>
                    <a:pt x="805" y="97"/>
                    <a:pt x="766" y="97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Sļí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2738" y="2060575"/>
              <a:ext cx="1716088" cy="1117600"/>
            </a:xfrm>
            <a:custGeom>
              <a:avLst/>
              <a:gdLst>
                <a:gd name="T0" fmla="*/ 837 w 837"/>
                <a:gd name="T1" fmla="*/ 34 h 545"/>
                <a:gd name="T2" fmla="*/ 837 w 837"/>
                <a:gd name="T3" fmla="*/ 545 h 545"/>
                <a:gd name="T4" fmla="*/ 0 w 837"/>
                <a:gd name="T5" fmla="*/ 545 h 545"/>
                <a:gd name="T6" fmla="*/ 0 w 837"/>
                <a:gd name="T7" fmla="*/ 34 h 545"/>
                <a:gd name="T8" fmla="*/ 33 w 837"/>
                <a:gd name="T9" fmla="*/ 0 h 545"/>
                <a:gd name="T10" fmla="*/ 804 w 837"/>
                <a:gd name="T11" fmla="*/ 0 h 545"/>
                <a:gd name="T12" fmla="*/ 837 w 837"/>
                <a:gd name="T13" fmla="*/ 3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34"/>
                  </a:moveTo>
                  <a:cubicBezTo>
                    <a:pt x="837" y="545"/>
                    <a:pt x="837" y="545"/>
                    <a:pt x="837" y="545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822" y="0"/>
                    <a:pt x="837" y="15"/>
                    <a:pt x="837" y="34"/>
                  </a:cubicBezTo>
                </a:path>
              </a:pathLst>
            </a:custGeom>
            <a:solidFill>
              <a:srgbClr val="767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sḻi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54650" y="2122488"/>
              <a:ext cx="1590675" cy="965200"/>
            </a:xfrm>
            <a:custGeom>
              <a:avLst/>
              <a:gdLst>
                <a:gd name="T0" fmla="*/ 776 w 776"/>
                <a:gd name="T1" fmla="*/ 3 h 471"/>
                <a:gd name="T2" fmla="*/ 776 w 776"/>
                <a:gd name="T3" fmla="*/ 468 h 471"/>
                <a:gd name="T4" fmla="*/ 773 w 776"/>
                <a:gd name="T5" fmla="*/ 471 h 471"/>
                <a:gd name="T6" fmla="*/ 3 w 776"/>
                <a:gd name="T7" fmla="*/ 471 h 471"/>
                <a:gd name="T8" fmla="*/ 0 w 776"/>
                <a:gd name="T9" fmla="*/ 468 h 471"/>
                <a:gd name="T10" fmla="*/ 0 w 776"/>
                <a:gd name="T11" fmla="*/ 3 h 471"/>
                <a:gd name="T12" fmla="*/ 3 w 776"/>
                <a:gd name="T13" fmla="*/ 0 h 471"/>
                <a:gd name="T14" fmla="*/ 773 w 776"/>
                <a:gd name="T15" fmla="*/ 0 h 471"/>
                <a:gd name="T16" fmla="*/ 776 w 776"/>
                <a:gd name="T17" fmla="*/ 3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471">
                  <a:moveTo>
                    <a:pt x="776" y="3"/>
                  </a:moveTo>
                  <a:cubicBezTo>
                    <a:pt x="776" y="468"/>
                    <a:pt x="776" y="468"/>
                    <a:pt x="776" y="468"/>
                  </a:cubicBezTo>
                  <a:cubicBezTo>
                    <a:pt x="776" y="470"/>
                    <a:pt x="775" y="471"/>
                    <a:pt x="773" y="471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2" y="471"/>
                    <a:pt x="0" y="470"/>
                    <a:pt x="0" y="4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5" y="0"/>
                    <a:pt x="776" y="1"/>
                    <a:pt x="776" y="3"/>
                  </a:cubicBezTo>
                </a:path>
              </a:pathLst>
            </a:custGeom>
            <a:solidFill>
              <a:srgbClr val="1F3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isḷî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2738" y="3148013"/>
              <a:ext cx="1716088" cy="198437"/>
            </a:xfrm>
            <a:custGeom>
              <a:avLst/>
              <a:gdLst>
                <a:gd name="T0" fmla="*/ 837 w 837"/>
                <a:gd name="T1" fmla="*/ 0 h 97"/>
                <a:gd name="T2" fmla="*/ 837 w 837"/>
                <a:gd name="T3" fmla="*/ 27 h 97"/>
                <a:gd name="T4" fmla="*/ 796 w 837"/>
                <a:gd name="T5" fmla="*/ 91 h 97"/>
                <a:gd name="T6" fmla="*/ 766 w 837"/>
                <a:gd name="T7" fmla="*/ 97 h 97"/>
                <a:gd name="T8" fmla="*/ 70 w 837"/>
                <a:gd name="T9" fmla="*/ 97 h 97"/>
                <a:gd name="T10" fmla="*/ 0 w 837"/>
                <a:gd name="T11" fmla="*/ 27 h 97"/>
                <a:gd name="T12" fmla="*/ 0 w 837"/>
                <a:gd name="T13" fmla="*/ 0 h 97"/>
                <a:gd name="T14" fmla="*/ 837 w 837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97">
                  <a:moveTo>
                    <a:pt x="837" y="0"/>
                  </a:moveTo>
                  <a:cubicBezTo>
                    <a:pt x="837" y="27"/>
                    <a:pt x="837" y="27"/>
                    <a:pt x="837" y="27"/>
                  </a:cubicBezTo>
                  <a:cubicBezTo>
                    <a:pt x="837" y="55"/>
                    <a:pt x="820" y="79"/>
                    <a:pt x="796" y="91"/>
                  </a:cubicBezTo>
                  <a:cubicBezTo>
                    <a:pt x="787" y="95"/>
                    <a:pt x="777" y="97"/>
                    <a:pt x="766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</a:path>
              </a:pathLst>
            </a:custGeom>
            <a:solidFill>
              <a:srgbClr val="ABA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ľ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238375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śḻí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10313" y="2238375"/>
              <a:ext cx="2524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sḷí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75438" y="2238375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ṩľî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4950" y="2238375"/>
              <a:ext cx="603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slî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03938" y="2238375"/>
              <a:ext cx="177800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îṣľi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713038"/>
              <a:ext cx="533400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Sḷiḑ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10313" y="2713038"/>
              <a:ext cx="2524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ṧľí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675438" y="2713038"/>
              <a:ext cx="252413" cy="174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ṧḷî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84950" y="2713038"/>
              <a:ext cx="603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s1ï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03938" y="2713038"/>
              <a:ext cx="177800" cy="17462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$ḷi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394450" y="2554288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ṥ1î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11850" y="2554288"/>
              <a:ext cx="250825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ḷï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554288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ṡḷï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29300" y="2554288"/>
              <a:ext cx="58738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şḷ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92838" y="2554288"/>
              <a:ext cx="177800" cy="19050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s1î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319338"/>
              <a:ext cx="200025" cy="17462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ṧ1í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319338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šľ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319338"/>
              <a:ext cx="4175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şľï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319338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ś1ï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319338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ŝli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790825"/>
              <a:ext cx="2000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ṣḷí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790825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ṧľï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790825"/>
              <a:ext cx="4175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ŝḷí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790825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$ľ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7908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ŝḷ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632075"/>
              <a:ext cx="200025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îşļi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145213" y="2632075"/>
              <a:ext cx="857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î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0338" y="2632075"/>
              <a:ext cx="4175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ṩľî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253163" y="2632075"/>
              <a:ext cx="2254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ş1ïḓ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632075"/>
              <a:ext cx="341313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ṧľí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397125"/>
              <a:ext cx="200025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šḷi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772150" y="23971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$ļ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15025" y="2474913"/>
              <a:ext cx="198438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šlî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46725" y="2474913"/>
              <a:ext cx="344488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ŝ1î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862638" y="3500438"/>
              <a:ext cx="776288" cy="77787"/>
            </a:xfrm>
            <a:custGeom>
              <a:avLst/>
              <a:gdLst>
                <a:gd name="T0" fmla="*/ 360 w 379"/>
                <a:gd name="T1" fmla="*/ 38 h 38"/>
                <a:gd name="T2" fmla="*/ 19 w 379"/>
                <a:gd name="T3" fmla="*/ 38 h 38"/>
                <a:gd name="T4" fmla="*/ 0 w 379"/>
                <a:gd name="T5" fmla="*/ 19 h 38"/>
                <a:gd name="T6" fmla="*/ 19 w 379"/>
                <a:gd name="T7" fmla="*/ 0 h 38"/>
                <a:gd name="T8" fmla="*/ 360 w 379"/>
                <a:gd name="T9" fmla="*/ 0 h 38"/>
                <a:gd name="T10" fmla="*/ 379 w 379"/>
                <a:gd name="T11" fmla="*/ 19 h 38"/>
                <a:gd name="T12" fmla="*/ 360 w 379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8">
                  <a:moveTo>
                    <a:pt x="3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71" y="0"/>
                    <a:pt x="379" y="8"/>
                    <a:pt x="379" y="19"/>
                  </a:cubicBezTo>
                  <a:cubicBezTo>
                    <a:pt x="379" y="29"/>
                    <a:pt x="371" y="38"/>
                    <a:pt x="360" y="38"/>
                  </a:cubicBezTo>
                  <a:close/>
                </a:path>
              </a:pathLst>
            </a:custGeom>
            <a:solidFill>
              <a:srgbClr val="4A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ŝl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0075" y="3570288"/>
              <a:ext cx="2205038" cy="177800"/>
            </a:xfrm>
            <a:custGeom>
              <a:avLst/>
              <a:gdLst>
                <a:gd name="T0" fmla="*/ 1076 w 1076"/>
                <a:gd name="T1" fmla="*/ 87 h 87"/>
                <a:gd name="T2" fmla="*/ 0 w 1076"/>
                <a:gd name="T3" fmla="*/ 87 h 87"/>
                <a:gd name="T4" fmla="*/ 0 w 1076"/>
                <a:gd name="T5" fmla="*/ 31 h 87"/>
                <a:gd name="T6" fmla="*/ 30 w 1076"/>
                <a:gd name="T7" fmla="*/ 0 h 87"/>
                <a:gd name="T8" fmla="*/ 1046 w 1076"/>
                <a:gd name="T9" fmla="*/ 0 h 87"/>
                <a:gd name="T10" fmla="*/ 1076 w 1076"/>
                <a:gd name="T11" fmla="*/ 31 h 87"/>
                <a:gd name="T12" fmla="*/ 1076 w 1076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87">
                  <a:moveTo>
                    <a:pt x="1076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1062" y="0"/>
                    <a:pt x="1076" y="14"/>
                    <a:pt x="1076" y="31"/>
                  </a:cubicBezTo>
                  <a:lnTo>
                    <a:pt x="1076" y="87"/>
                  </a:lnTo>
                  <a:close/>
                </a:path>
              </a:pathLst>
            </a:custGeom>
            <a:solidFill>
              <a:srgbClr val="E79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$ļí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94025" y="3570288"/>
              <a:ext cx="4248150" cy="177800"/>
            </a:xfrm>
            <a:custGeom>
              <a:avLst/>
              <a:gdLst>
                <a:gd name="T0" fmla="*/ 2072 w 2072"/>
                <a:gd name="T1" fmla="*/ 31 h 87"/>
                <a:gd name="T2" fmla="*/ 2072 w 2072"/>
                <a:gd name="T3" fmla="*/ 87 h 87"/>
                <a:gd name="T4" fmla="*/ 0 w 2072"/>
                <a:gd name="T5" fmla="*/ 87 h 87"/>
                <a:gd name="T6" fmla="*/ 0 w 2072"/>
                <a:gd name="T7" fmla="*/ 31 h 87"/>
                <a:gd name="T8" fmla="*/ 30 w 2072"/>
                <a:gd name="T9" fmla="*/ 0 h 87"/>
                <a:gd name="T10" fmla="*/ 2042 w 2072"/>
                <a:gd name="T11" fmla="*/ 0 h 87"/>
                <a:gd name="T12" fmla="*/ 2072 w 2072"/>
                <a:gd name="T13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87">
                  <a:moveTo>
                    <a:pt x="2072" y="31"/>
                  </a:moveTo>
                  <a:cubicBezTo>
                    <a:pt x="2072" y="87"/>
                    <a:pt x="2072" y="87"/>
                    <a:pt x="2072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2042" y="0"/>
                    <a:pt x="2042" y="0"/>
                    <a:pt x="2042" y="0"/>
                  </a:cubicBezTo>
                  <a:cubicBezTo>
                    <a:pt x="2059" y="0"/>
                    <a:pt x="2072" y="14"/>
                    <a:pt x="2072" y="31"/>
                  </a:cubicBezTo>
                  <a:close/>
                </a:path>
              </a:pathLst>
            </a:custGeom>
            <a:solidFill>
              <a:srgbClr val="A54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š1î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65688" y="3570288"/>
              <a:ext cx="1147763" cy="177800"/>
            </a:xfrm>
            <a:custGeom>
              <a:avLst/>
              <a:gdLst>
                <a:gd name="T0" fmla="*/ 560 w 560"/>
                <a:gd name="T1" fmla="*/ 0 h 87"/>
                <a:gd name="T2" fmla="*/ 507 w 560"/>
                <a:gd name="T3" fmla="*/ 87 h 87"/>
                <a:gd name="T4" fmla="*/ 0 w 560"/>
                <a:gd name="T5" fmla="*/ 87 h 87"/>
                <a:gd name="T6" fmla="*/ 7 w 560"/>
                <a:gd name="T7" fmla="*/ 0 h 87"/>
                <a:gd name="T8" fmla="*/ 560 w 560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87">
                  <a:moveTo>
                    <a:pt x="560" y="0"/>
                  </a:moveTo>
                  <a:cubicBezTo>
                    <a:pt x="543" y="27"/>
                    <a:pt x="524" y="59"/>
                    <a:pt x="507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843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ïsḻï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107363" y="4352925"/>
              <a:ext cx="1090613" cy="1368425"/>
            </a:xfrm>
            <a:prstGeom prst="rect">
              <a:avLst/>
            </a:pr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śľí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20013" y="4352925"/>
              <a:ext cx="1073150" cy="1368425"/>
            </a:xfrm>
            <a:prstGeom prst="rect">
              <a:avLst/>
            </a:prstGeom>
            <a:solidFill>
              <a:srgbClr val="6E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ṥḷï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4456113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ṩḻi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4891088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ṡľi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07313" y="5326063"/>
              <a:ext cx="1019175" cy="395287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ṡḷî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10525" y="4619625"/>
              <a:ext cx="295275" cy="41275"/>
            </a:xfrm>
            <a:custGeom>
              <a:avLst/>
              <a:gdLst>
                <a:gd name="T0" fmla="*/ 10 w 144"/>
                <a:gd name="T1" fmla="*/ 20 h 20"/>
                <a:gd name="T2" fmla="*/ 134 w 144"/>
                <a:gd name="T3" fmla="*/ 20 h 20"/>
                <a:gd name="T4" fmla="*/ 144 w 144"/>
                <a:gd name="T5" fmla="*/ 10 h 20"/>
                <a:gd name="T6" fmla="*/ 134 w 144"/>
                <a:gd name="T7" fmla="*/ 0 h 20"/>
                <a:gd name="T8" fmla="*/ 10 w 144"/>
                <a:gd name="T9" fmla="*/ 0 h 20"/>
                <a:gd name="T10" fmla="*/ 0 w 144"/>
                <a:gd name="T11" fmla="*/ 10 h 20"/>
                <a:gd name="T12" fmla="*/ 10 w 14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0">
                  <a:moveTo>
                    <a:pt x="10" y="20"/>
                  </a:moveTo>
                  <a:cubicBezTo>
                    <a:pt x="134" y="20"/>
                    <a:pt x="134" y="20"/>
                    <a:pt x="134" y="20"/>
                  </a:cubicBezTo>
                  <a:cubicBezTo>
                    <a:pt x="140" y="20"/>
                    <a:pt x="144" y="15"/>
                    <a:pt x="144" y="10"/>
                  </a:cubicBezTo>
                  <a:cubicBezTo>
                    <a:pt x="144" y="5"/>
                    <a:pt x="140" y="0"/>
                    <a:pt x="1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sľí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2588" y="5053013"/>
              <a:ext cx="293688" cy="38100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9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9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9"/>
                  </a:cubicBezTo>
                  <a:cubicBezTo>
                    <a:pt x="143" y="4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ṧḻí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2588" y="5483225"/>
              <a:ext cx="293688" cy="39687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10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10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10"/>
                  </a:cubicBezTo>
                  <a:cubicBezTo>
                    <a:pt x="143" y="5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śḷíď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30813" y="5613400"/>
              <a:ext cx="565150" cy="198437"/>
            </a:xfrm>
            <a:custGeom>
              <a:avLst/>
              <a:gdLst>
                <a:gd name="T0" fmla="*/ 0 w 276"/>
                <a:gd name="T1" fmla="*/ 94 h 97"/>
                <a:gd name="T2" fmla="*/ 249 w 276"/>
                <a:gd name="T3" fmla="*/ 97 h 97"/>
                <a:gd name="T4" fmla="*/ 276 w 276"/>
                <a:gd name="T5" fmla="*/ 70 h 97"/>
                <a:gd name="T6" fmla="*/ 258 w 276"/>
                <a:gd name="T7" fmla="*/ 45 h 97"/>
                <a:gd name="T8" fmla="*/ 135 w 276"/>
                <a:gd name="T9" fmla="*/ 0 h 97"/>
                <a:gd name="T10" fmla="*/ 1 w 276"/>
                <a:gd name="T11" fmla="*/ 2 h 97"/>
                <a:gd name="T12" fmla="*/ 0 w 276"/>
                <a:gd name="T13" fmla="*/ 9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7">
                  <a:moveTo>
                    <a:pt x="0" y="94"/>
                  </a:moveTo>
                  <a:cubicBezTo>
                    <a:pt x="249" y="97"/>
                    <a:pt x="249" y="97"/>
                    <a:pt x="249" y="97"/>
                  </a:cubicBezTo>
                  <a:cubicBezTo>
                    <a:pt x="263" y="97"/>
                    <a:pt x="276" y="85"/>
                    <a:pt x="276" y="70"/>
                  </a:cubicBezTo>
                  <a:cubicBezTo>
                    <a:pt x="276" y="59"/>
                    <a:pt x="269" y="48"/>
                    <a:pt x="258" y="4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îŝľi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33988" y="5786438"/>
              <a:ext cx="554038" cy="39687"/>
            </a:xfrm>
            <a:custGeom>
              <a:avLst/>
              <a:gdLst>
                <a:gd name="T0" fmla="*/ 251 w 270"/>
                <a:gd name="T1" fmla="*/ 19 h 19"/>
                <a:gd name="T2" fmla="*/ 0 w 270"/>
                <a:gd name="T3" fmla="*/ 18 h 19"/>
                <a:gd name="T4" fmla="*/ 0 w 270"/>
                <a:gd name="T5" fmla="*/ 0 h 19"/>
                <a:gd name="T6" fmla="*/ 270 w 270"/>
                <a:gd name="T7" fmla="*/ 1 h 19"/>
                <a:gd name="T8" fmla="*/ 251 w 2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9">
                  <a:moveTo>
                    <a:pt x="251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1"/>
                    <a:pt x="261" y="19"/>
                    <a:pt x="251" y="19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ŝḷï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00688" y="5624513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ṣḷï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46725" y="5643563"/>
              <a:ext cx="58738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íṡ1ï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588000" y="5659438"/>
              <a:ext cx="66675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sľí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35488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ïṩľi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3250" y="5624513"/>
              <a:ext cx="566738" cy="196850"/>
            </a:xfrm>
            <a:custGeom>
              <a:avLst/>
              <a:gdLst>
                <a:gd name="T0" fmla="*/ 0 w 276"/>
                <a:gd name="T1" fmla="*/ 94 h 96"/>
                <a:gd name="T2" fmla="*/ 249 w 276"/>
                <a:gd name="T3" fmla="*/ 96 h 96"/>
                <a:gd name="T4" fmla="*/ 276 w 276"/>
                <a:gd name="T5" fmla="*/ 69 h 96"/>
                <a:gd name="T6" fmla="*/ 258 w 276"/>
                <a:gd name="T7" fmla="*/ 44 h 96"/>
                <a:gd name="T8" fmla="*/ 135 w 276"/>
                <a:gd name="T9" fmla="*/ 0 h 96"/>
                <a:gd name="T10" fmla="*/ 1 w 276"/>
                <a:gd name="T11" fmla="*/ 2 h 96"/>
                <a:gd name="T12" fmla="*/ 0 w 276"/>
                <a:gd name="T13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6">
                  <a:moveTo>
                    <a:pt x="0" y="94"/>
                  </a:moveTo>
                  <a:cubicBezTo>
                    <a:pt x="249" y="96"/>
                    <a:pt x="249" y="96"/>
                    <a:pt x="249" y="96"/>
                  </a:cubicBezTo>
                  <a:cubicBezTo>
                    <a:pt x="264" y="96"/>
                    <a:pt x="276" y="84"/>
                    <a:pt x="276" y="69"/>
                  </a:cubicBezTo>
                  <a:cubicBezTo>
                    <a:pt x="276" y="58"/>
                    <a:pt x="269" y="48"/>
                    <a:pt x="258" y="4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A05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îšļî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680075" y="5799138"/>
              <a:ext cx="561975" cy="36512"/>
            </a:xfrm>
            <a:custGeom>
              <a:avLst/>
              <a:gdLst>
                <a:gd name="T0" fmla="*/ 256 w 274"/>
                <a:gd name="T1" fmla="*/ 18 h 18"/>
                <a:gd name="T2" fmla="*/ 0 w 274"/>
                <a:gd name="T3" fmla="*/ 18 h 18"/>
                <a:gd name="T4" fmla="*/ 0 w 274"/>
                <a:gd name="T5" fmla="*/ 0 h 18"/>
                <a:gd name="T6" fmla="*/ 274 w 274"/>
                <a:gd name="T7" fmla="*/ 0 h 18"/>
                <a:gd name="T8" fmla="*/ 256 w 27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8">
                  <a:moveTo>
                    <a:pt x="25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10"/>
                    <a:pt x="266" y="18"/>
                    <a:pt x="256" y="18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$1i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954713" y="5635625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ṡļï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5999163" y="5653088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ŝļí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 flipV="1">
              <a:off x="6040438" y="5670550"/>
              <a:ext cx="68263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ísḷîd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87925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ṡľ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81500" y="4035425"/>
              <a:ext cx="847725" cy="358775"/>
            </a:xfrm>
            <a:custGeom>
              <a:avLst/>
              <a:gdLst>
                <a:gd name="T0" fmla="*/ 413 w 413"/>
                <a:gd name="T1" fmla="*/ 63 h 175"/>
                <a:gd name="T2" fmla="*/ 388 w 413"/>
                <a:gd name="T3" fmla="*/ 134 h 175"/>
                <a:gd name="T4" fmla="*/ 301 w 413"/>
                <a:gd name="T5" fmla="*/ 175 h 175"/>
                <a:gd name="T6" fmla="*/ 112 w 413"/>
                <a:gd name="T7" fmla="*/ 175 h 175"/>
                <a:gd name="T8" fmla="*/ 96 w 413"/>
                <a:gd name="T9" fmla="*/ 174 h 175"/>
                <a:gd name="T10" fmla="*/ 57 w 413"/>
                <a:gd name="T11" fmla="*/ 161 h 175"/>
                <a:gd name="T12" fmla="*/ 51 w 413"/>
                <a:gd name="T13" fmla="*/ 157 h 175"/>
                <a:gd name="T14" fmla="*/ 0 w 413"/>
                <a:gd name="T15" fmla="*/ 63 h 175"/>
                <a:gd name="T16" fmla="*/ 3 w 413"/>
                <a:gd name="T17" fmla="*/ 3 h 175"/>
                <a:gd name="T18" fmla="*/ 410 w 413"/>
                <a:gd name="T19" fmla="*/ 0 h 175"/>
                <a:gd name="T20" fmla="*/ 413 w 413"/>
                <a:gd name="T21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175">
                  <a:moveTo>
                    <a:pt x="413" y="63"/>
                  </a:moveTo>
                  <a:cubicBezTo>
                    <a:pt x="413" y="90"/>
                    <a:pt x="404" y="115"/>
                    <a:pt x="388" y="134"/>
                  </a:cubicBezTo>
                  <a:cubicBezTo>
                    <a:pt x="367" y="159"/>
                    <a:pt x="336" y="175"/>
                    <a:pt x="301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07" y="175"/>
                    <a:pt x="101" y="175"/>
                    <a:pt x="96" y="174"/>
                  </a:cubicBezTo>
                  <a:cubicBezTo>
                    <a:pt x="82" y="172"/>
                    <a:pt x="69" y="167"/>
                    <a:pt x="57" y="161"/>
                  </a:cubicBezTo>
                  <a:cubicBezTo>
                    <a:pt x="55" y="160"/>
                    <a:pt x="53" y="158"/>
                    <a:pt x="51" y="157"/>
                  </a:cubicBezTo>
                  <a:cubicBezTo>
                    <a:pt x="20" y="137"/>
                    <a:pt x="0" y="102"/>
                    <a:pt x="0" y="6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10" y="0"/>
                    <a:pt x="410" y="0"/>
                    <a:pt x="410" y="0"/>
                  </a:cubicBezTo>
                  <a:lnTo>
                    <a:pt x="413" y="63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ŝļí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62588" y="3419475"/>
              <a:ext cx="255588" cy="90487"/>
            </a:xfrm>
            <a:custGeom>
              <a:avLst/>
              <a:gdLst>
                <a:gd name="T0" fmla="*/ 16 w 125"/>
                <a:gd name="T1" fmla="*/ 43 h 44"/>
                <a:gd name="T2" fmla="*/ 113 w 125"/>
                <a:gd name="T3" fmla="*/ 27 h 44"/>
                <a:gd name="T4" fmla="*/ 124 w 125"/>
                <a:gd name="T5" fmla="*/ 12 h 44"/>
                <a:gd name="T6" fmla="*/ 109 w 125"/>
                <a:gd name="T7" fmla="*/ 2 h 44"/>
                <a:gd name="T8" fmla="*/ 12 w 125"/>
                <a:gd name="T9" fmla="*/ 17 h 44"/>
                <a:gd name="T10" fmla="*/ 1 w 125"/>
                <a:gd name="T11" fmla="*/ 32 h 44"/>
                <a:gd name="T12" fmla="*/ 16 w 125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4">
                  <a:moveTo>
                    <a:pt x="16" y="43"/>
                  </a:moveTo>
                  <a:cubicBezTo>
                    <a:pt x="113" y="27"/>
                    <a:pt x="113" y="27"/>
                    <a:pt x="113" y="27"/>
                  </a:cubicBezTo>
                  <a:cubicBezTo>
                    <a:pt x="121" y="26"/>
                    <a:pt x="125" y="20"/>
                    <a:pt x="124" y="12"/>
                  </a:cubicBezTo>
                  <a:cubicBezTo>
                    <a:pt x="123" y="5"/>
                    <a:pt x="116" y="0"/>
                    <a:pt x="109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8"/>
                    <a:pt x="0" y="25"/>
                    <a:pt x="1" y="32"/>
                  </a:cubicBezTo>
                  <a:cubicBezTo>
                    <a:pt x="2" y="39"/>
                    <a:pt x="9" y="44"/>
                    <a:pt x="16" y="43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ṣľi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526088" y="3481388"/>
              <a:ext cx="217488" cy="82550"/>
            </a:xfrm>
            <a:custGeom>
              <a:avLst/>
              <a:gdLst>
                <a:gd name="T0" fmla="*/ 16 w 106"/>
                <a:gd name="T1" fmla="*/ 39 h 40"/>
                <a:gd name="T2" fmla="*/ 94 w 106"/>
                <a:gd name="T3" fmla="*/ 27 h 40"/>
                <a:gd name="T4" fmla="*/ 105 w 106"/>
                <a:gd name="T5" fmla="*/ 12 h 40"/>
                <a:gd name="T6" fmla="*/ 90 w 106"/>
                <a:gd name="T7" fmla="*/ 1 h 40"/>
                <a:gd name="T8" fmla="*/ 12 w 106"/>
                <a:gd name="T9" fmla="*/ 13 h 40"/>
                <a:gd name="T10" fmla="*/ 1 w 106"/>
                <a:gd name="T11" fmla="*/ 28 h 40"/>
                <a:gd name="T12" fmla="*/ 16 w 106"/>
                <a:gd name="T1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0">
                  <a:moveTo>
                    <a:pt x="16" y="39"/>
                  </a:moveTo>
                  <a:cubicBezTo>
                    <a:pt x="94" y="27"/>
                    <a:pt x="94" y="27"/>
                    <a:pt x="94" y="27"/>
                  </a:cubicBezTo>
                  <a:cubicBezTo>
                    <a:pt x="101" y="26"/>
                    <a:pt x="106" y="19"/>
                    <a:pt x="105" y="12"/>
                  </a:cubicBezTo>
                  <a:cubicBezTo>
                    <a:pt x="104" y="5"/>
                    <a:pt x="97" y="0"/>
                    <a:pt x="90" y="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2" y="36"/>
                    <a:pt x="9" y="40"/>
                    <a:pt x="16" y="39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şľïḓ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489575" y="3546475"/>
              <a:ext cx="247650" cy="88900"/>
            </a:xfrm>
            <a:custGeom>
              <a:avLst/>
              <a:gdLst>
                <a:gd name="T0" fmla="*/ 16 w 121"/>
                <a:gd name="T1" fmla="*/ 41 h 43"/>
                <a:gd name="T2" fmla="*/ 109 w 121"/>
                <a:gd name="T3" fmla="*/ 27 h 43"/>
                <a:gd name="T4" fmla="*/ 119 w 121"/>
                <a:gd name="T5" fmla="*/ 12 h 43"/>
                <a:gd name="T6" fmla="*/ 104 w 121"/>
                <a:gd name="T7" fmla="*/ 1 h 43"/>
                <a:gd name="T8" fmla="*/ 12 w 121"/>
                <a:gd name="T9" fmla="*/ 16 h 43"/>
                <a:gd name="T10" fmla="*/ 1 w 121"/>
                <a:gd name="T11" fmla="*/ 31 h 43"/>
                <a:gd name="T12" fmla="*/ 16 w 121"/>
                <a:gd name="T13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3">
                  <a:moveTo>
                    <a:pt x="16" y="41"/>
                  </a:moveTo>
                  <a:cubicBezTo>
                    <a:pt x="109" y="27"/>
                    <a:pt x="109" y="27"/>
                    <a:pt x="109" y="27"/>
                  </a:cubicBezTo>
                  <a:cubicBezTo>
                    <a:pt x="116" y="26"/>
                    <a:pt x="121" y="19"/>
                    <a:pt x="119" y="12"/>
                  </a:cubicBezTo>
                  <a:cubicBezTo>
                    <a:pt x="118" y="5"/>
                    <a:pt x="112" y="0"/>
                    <a:pt x="104" y="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5" y="17"/>
                    <a:pt x="0" y="23"/>
                    <a:pt x="1" y="31"/>
                  </a:cubicBezTo>
                  <a:cubicBezTo>
                    <a:pt x="2" y="38"/>
                    <a:pt x="9" y="43"/>
                    <a:pt x="16" y="41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íSľí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16538" y="3454400"/>
              <a:ext cx="265113" cy="231775"/>
            </a:xfrm>
            <a:custGeom>
              <a:avLst/>
              <a:gdLst>
                <a:gd name="T0" fmla="*/ 129 w 129"/>
                <a:gd name="T1" fmla="*/ 1 h 113"/>
                <a:gd name="T2" fmla="*/ 103 w 129"/>
                <a:gd name="T3" fmla="*/ 1 h 113"/>
                <a:gd name="T4" fmla="*/ 39 w 129"/>
                <a:gd name="T5" fmla="*/ 15 h 113"/>
                <a:gd name="T6" fmla="*/ 0 w 129"/>
                <a:gd name="T7" fmla="*/ 34 h 113"/>
                <a:gd name="T8" fmla="*/ 25 w 129"/>
                <a:gd name="T9" fmla="*/ 100 h 113"/>
                <a:gd name="T10" fmla="*/ 125 w 129"/>
                <a:gd name="T11" fmla="*/ 79 h 113"/>
                <a:gd name="T12" fmla="*/ 129 w 129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13">
                  <a:moveTo>
                    <a:pt x="129" y="1"/>
                  </a:moveTo>
                  <a:cubicBezTo>
                    <a:pt x="128" y="1"/>
                    <a:pt x="116" y="1"/>
                    <a:pt x="103" y="1"/>
                  </a:cubicBezTo>
                  <a:cubicBezTo>
                    <a:pt x="81" y="0"/>
                    <a:pt x="59" y="5"/>
                    <a:pt x="39" y="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2" y="99"/>
                    <a:pt x="25" y="100"/>
                  </a:cubicBezTo>
                  <a:cubicBezTo>
                    <a:pt x="99" y="113"/>
                    <a:pt x="125" y="79"/>
                    <a:pt x="125" y="79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ïŝlï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395913" y="3457575"/>
              <a:ext cx="68263" cy="217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ïṡ1î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3563" y="2735263"/>
              <a:ext cx="1027113" cy="963612"/>
            </a:xfrm>
            <a:custGeom>
              <a:avLst/>
              <a:gdLst>
                <a:gd name="T0" fmla="*/ 284 w 501"/>
                <a:gd name="T1" fmla="*/ 470 h 470"/>
                <a:gd name="T2" fmla="*/ 103 w 501"/>
                <a:gd name="T3" fmla="*/ 354 h 470"/>
                <a:gd name="T4" fmla="*/ 101 w 501"/>
                <a:gd name="T5" fmla="*/ 351 h 470"/>
                <a:gd name="T6" fmla="*/ 0 w 501"/>
                <a:gd name="T7" fmla="*/ 41 h 470"/>
                <a:gd name="T8" fmla="*/ 125 w 501"/>
                <a:gd name="T9" fmla="*/ 0 h 470"/>
                <a:gd name="T10" fmla="*/ 224 w 501"/>
                <a:gd name="T11" fmla="*/ 302 h 470"/>
                <a:gd name="T12" fmla="*/ 284 w 501"/>
                <a:gd name="T13" fmla="*/ 339 h 470"/>
                <a:gd name="T14" fmla="*/ 500 w 501"/>
                <a:gd name="T15" fmla="*/ 336 h 470"/>
                <a:gd name="T16" fmla="*/ 501 w 501"/>
                <a:gd name="T17" fmla="*/ 468 h 470"/>
                <a:gd name="T18" fmla="*/ 286 w 501"/>
                <a:gd name="T19" fmla="*/ 470 h 470"/>
                <a:gd name="T20" fmla="*/ 284 w 501"/>
                <a:gd name="T21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470">
                  <a:moveTo>
                    <a:pt x="284" y="470"/>
                  </a:moveTo>
                  <a:cubicBezTo>
                    <a:pt x="206" y="470"/>
                    <a:pt x="135" y="425"/>
                    <a:pt x="103" y="354"/>
                  </a:cubicBezTo>
                  <a:cubicBezTo>
                    <a:pt x="101" y="351"/>
                    <a:pt x="101" y="351"/>
                    <a:pt x="101" y="35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4" y="302"/>
                    <a:pt x="224" y="302"/>
                    <a:pt x="224" y="302"/>
                  </a:cubicBezTo>
                  <a:cubicBezTo>
                    <a:pt x="235" y="325"/>
                    <a:pt x="259" y="339"/>
                    <a:pt x="284" y="339"/>
                  </a:cubicBezTo>
                  <a:cubicBezTo>
                    <a:pt x="500" y="336"/>
                    <a:pt x="500" y="336"/>
                    <a:pt x="500" y="336"/>
                  </a:cubicBezTo>
                  <a:cubicBezTo>
                    <a:pt x="501" y="468"/>
                    <a:pt x="501" y="468"/>
                    <a:pt x="501" y="468"/>
                  </a:cubicBezTo>
                  <a:cubicBezTo>
                    <a:pt x="286" y="470"/>
                    <a:pt x="286" y="470"/>
                    <a:pt x="286" y="470"/>
                  </a:cubicBezTo>
                  <a:cubicBezTo>
                    <a:pt x="285" y="470"/>
                    <a:pt x="284" y="470"/>
                    <a:pt x="284" y="470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Slîḓ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81713" y="3338513"/>
              <a:ext cx="346075" cy="192087"/>
            </a:xfrm>
            <a:custGeom>
              <a:avLst/>
              <a:gdLst>
                <a:gd name="T0" fmla="*/ 153 w 169"/>
                <a:gd name="T1" fmla="*/ 48 h 94"/>
                <a:gd name="T2" fmla="*/ 119 w 169"/>
                <a:gd name="T3" fmla="*/ 15 h 94"/>
                <a:gd name="T4" fmla="*/ 118 w 169"/>
                <a:gd name="T5" fmla="*/ 15 h 94"/>
                <a:gd name="T6" fmla="*/ 54 w 169"/>
                <a:gd name="T7" fmla="*/ 0 h 94"/>
                <a:gd name="T8" fmla="*/ 11 w 169"/>
                <a:gd name="T9" fmla="*/ 1 h 94"/>
                <a:gd name="T10" fmla="*/ 1 w 169"/>
                <a:gd name="T11" fmla="*/ 91 h 94"/>
                <a:gd name="T12" fmla="*/ 153 w 169"/>
                <a:gd name="T13" fmla="*/ 88 h 94"/>
                <a:gd name="T14" fmla="*/ 164 w 169"/>
                <a:gd name="T15" fmla="*/ 68 h 94"/>
                <a:gd name="T16" fmla="*/ 153 w 169"/>
                <a:gd name="T17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4">
                  <a:moveTo>
                    <a:pt x="153" y="48"/>
                  </a:moveTo>
                  <a:cubicBezTo>
                    <a:pt x="145" y="34"/>
                    <a:pt x="133" y="22"/>
                    <a:pt x="119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98" y="5"/>
                    <a:pt x="76" y="0"/>
                    <a:pt x="5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0" y="94"/>
                    <a:pt x="1" y="91"/>
                  </a:cubicBezTo>
                  <a:cubicBezTo>
                    <a:pt x="2" y="85"/>
                    <a:pt x="105" y="87"/>
                    <a:pt x="153" y="88"/>
                  </a:cubicBezTo>
                  <a:cubicBezTo>
                    <a:pt x="163" y="88"/>
                    <a:pt x="169" y="77"/>
                    <a:pt x="164" y="68"/>
                  </a:cubicBezTo>
                  <a:lnTo>
                    <a:pt x="153" y="48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$ḻ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049963" y="3325813"/>
              <a:ext cx="84138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ïṥļiḍ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970463" y="2579688"/>
              <a:ext cx="1117600" cy="996950"/>
            </a:xfrm>
            <a:custGeom>
              <a:avLst/>
              <a:gdLst>
                <a:gd name="T0" fmla="*/ 327 w 545"/>
                <a:gd name="T1" fmla="*/ 486 h 486"/>
                <a:gd name="T2" fmla="*/ 146 w 545"/>
                <a:gd name="T3" fmla="*/ 371 h 486"/>
                <a:gd name="T4" fmla="*/ 0 w 545"/>
                <a:gd name="T5" fmla="*/ 55 h 486"/>
                <a:gd name="T6" fmla="*/ 120 w 545"/>
                <a:gd name="T7" fmla="*/ 0 h 486"/>
                <a:gd name="T8" fmla="*/ 266 w 545"/>
                <a:gd name="T9" fmla="*/ 315 h 486"/>
                <a:gd name="T10" fmla="*/ 328 w 545"/>
                <a:gd name="T11" fmla="*/ 355 h 486"/>
                <a:gd name="T12" fmla="*/ 543 w 545"/>
                <a:gd name="T13" fmla="*/ 353 h 486"/>
                <a:gd name="T14" fmla="*/ 545 w 545"/>
                <a:gd name="T15" fmla="*/ 484 h 486"/>
                <a:gd name="T16" fmla="*/ 329 w 545"/>
                <a:gd name="T17" fmla="*/ 486 h 486"/>
                <a:gd name="T18" fmla="*/ 327 w 545"/>
                <a:gd name="T1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" h="486">
                  <a:moveTo>
                    <a:pt x="327" y="486"/>
                  </a:moveTo>
                  <a:cubicBezTo>
                    <a:pt x="250" y="486"/>
                    <a:pt x="179" y="441"/>
                    <a:pt x="146" y="37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77" y="340"/>
                    <a:pt x="301" y="355"/>
                    <a:pt x="328" y="355"/>
                  </a:cubicBezTo>
                  <a:cubicBezTo>
                    <a:pt x="543" y="353"/>
                    <a:pt x="543" y="353"/>
                    <a:pt x="543" y="353"/>
                  </a:cubicBezTo>
                  <a:cubicBezTo>
                    <a:pt x="545" y="484"/>
                    <a:pt x="545" y="484"/>
                    <a:pt x="545" y="484"/>
                  </a:cubicBezTo>
                  <a:cubicBezTo>
                    <a:pt x="329" y="486"/>
                    <a:pt x="329" y="486"/>
                    <a:pt x="329" y="486"/>
                  </a:cubicBezTo>
                  <a:cubicBezTo>
                    <a:pt x="329" y="486"/>
                    <a:pt x="328" y="486"/>
                    <a:pt x="327" y="48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Sļ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52925" y="2414588"/>
              <a:ext cx="947738" cy="1838325"/>
            </a:xfrm>
            <a:custGeom>
              <a:avLst/>
              <a:gdLst>
                <a:gd name="T0" fmla="*/ 462 w 462"/>
                <a:gd name="T1" fmla="*/ 196 h 896"/>
                <a:gd name="T2" fmla="*/ 460 w 462"/>
                <a:gd name="T3" fmla="*/ 472 h 896"/>
                <a:gd name="T4" fmla="*/ 457 w 462"/>
                <a:gd name="T5" fmla="*/ 824 h 896"/>
                <a:gd name="T6" fmla="*/ 427 w 462"/>
                <a:gd name="T7" fmla="*/ 844 h 896"/>
                <a:gd name="T8" fmla="*/ 329 w 462"/>
                <a:gd name="T9" fmla="*/ 879 h 896"/>
                <a:gd name="T10" fmla="*/ 132 w 462"/>
                <a:gd name="T11" fmla="*/ 894 h 896"/>
                <a:gd name="T12" fmla="*/ 0 w 462"/>
                <a:gd name="T13" fmla="*/ 886 h 896"/>
                <a:gd name="T14" fmla="*/ 2 w 462"/>
                <a:gd name="T15" fmla="*/ 196 h 896"/>
                <a:gd name="T16" fmla="*/ 165 w 462"/>
                <a:gd name="T17" fmla="*/ 3 h 896"/>
                <a:gd name="T18" fmla="*/ 199 w 462"/>
                <a:gd name="T19" fmla="*/ 0 h 896"/>
                <a:gd name="T20" fmla="*/ 265 w 462"/>
                <a:gd name="T21" fmla="*/ 0 h 896"/>
                <a:gd name="T22" fmla="*/ 462 w 462"/>
                <a:gd name="T23" fmla="*/ 1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896">
                  <a:moveTo>
                    <a:pt x="462" y="196"/>
                  </a:moveTo>
                  <a:cubicBezTo>
                    <a:pt x="460" y="472"/>
                    <a:pt x="460" y="472"/>
                    <a:pt x="460" y="472"/>
                  </a:cubicBezTo>
                  <a:cubicBezTo>
                    <a:pt x="457" y="824"/>
                    <a:pt x="457" y="824"/>
                    <a:pt x="457" y="824"/>
                  </a:cubicBezTo>
                  <a:cubicBezTo>
                    <a:pt x="457" y="824"/>
                    <a:pt x="449" y="832"/>
                    <a:pt x="427" y="844"/>
                  </a:cubicBezTo>
                  <a:cubicBezTo>
                    <a:pt x="407" y="854"/>
                    <a:pt x="376" y="867"/>
                    <a:pt x="329" y="879"/>
                  </a:cubicBezTo>
                  <a:cubicBezTo>
                    <a:pt x="275" y="893"/>
                    <a:pt x="198" y="896"/>
                    <a:pt x="132" y="894"/>
                  </a:cubicBezTo>
                  <a:cubicBezTo>
                    <a:pt x="59" y="892"/>
                    <a:pt x="0" y="886"/>
                    <a:pt x="0" y="886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2" y="99"/>
                    <a:pt x="72" y="19"/>
                    <a:pt x="165" y="3"/>
                  </a:cubicBezTo>
                  <a:cubicBezTo>
                    <a:pt x="176" y="1"/>
                    <a:pt x="187" y="0"/>
                    <a:pt x="199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374" y="0"/>
                    <a:pt x="462" y="88"/>
                    <a:pt x="462" y="19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šḷ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0425" y="4675188"/>
              <a:ext cx="138113" cy="781050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Sľi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0425" y="4718050"/>
              <a:ext cx="138113" cy="173037"/>
            </a:xfrm>
            <a:custGeom>
              <a:avLst/>
              <a:gdLst>
                <a:gd name="T0" fmla="*/ 0 w 67"/>
                <a:gd name="T1" fmla="*/ 0 h 84"/>
                <a:gd name="T2" fmla="*/ 0 w 67"/>
                <a:gd name="T3" fmla="*/ 84 h 84"/>
                <a:gd name="T4" fmla="*/ 67 w 67"/>
                <a:gd name="T5" fmla="*/ 59 h 84"/>
                <a:gd name="T6" fmla="*/ 67 w 67"/>
                <a:gd name="T7" fmla="*/ 3 h 84"/>
                <a:gd name="T8" fmla="*/ 0 w 6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0" y="2"/>
                    <a:pt x="18" y="1"/>
                    <a:pt x="0" y="0"/>
                  </a:cubicBezTo>
                  <a:close/>
                </a:path>
              </a:pathLst>
            </a:cu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ŝľîḋ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267200" y="4589463"/>
              <a:ext cx="966788" cy="153987"/>
            </a:xfrm>
            <a:custGeom>
              <a:avLst/>
              <a:gdLst>
                <a:gd name="T0" fmla="*/ 435 w 472"/>
                <a:gd name="T1" fmla="*/ 75 h 75"/>
                <a:gd name="T2" fmla="*/ 37 w 472"/>
                <a:gd name="T3" fmla="*/ 75 h 75"/>
                <a:gd name="T4" fmla="*/ 0 w 472"/>
                <a:gd name="T5" fmla="*/ 37 h 75"/>
                <a:gd name="T6" fmla="*/ 37 w 472"/>
                <a:gd name="T7" fmla="*/ 0 h 75"/>
                <a:gd name="T8" fmla="*/ 435 w 472"/>
                <a:gd name="T9" fmla="*/ 0 h 75"/>
                <a:gd name="T10" fmla="*/ 472 w 472"/>
                <a:gd name="T11" fmla="*/ 37 h 75"/>
                <a:gd name="T12" fmla="*/ 435 w 472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75">
                  <a:moveTo>
                    <a:pt x="435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55" y="0"/>
                    <a:pt x="472" y="17"/>
                    <a:pt x="472" y="37"/>
                  </a:cubicBezTo>
                  <a:cubicBezTo>
                    <a:pt x="472" y="58"/>
                    <a:pt x="455" y="75"/>
                    <a:pt x="435" y="75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ṧḻiḋ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56075" y="5454650"/>
              <a:ext cx="1160463" cy="254000"/>
            </a:xfrm>
            <a:custGeom>
              <a:avLst/>
              <a:gdLst>
                <a:gd name="T0" fmla="*/ 566 w 566"/>
                <a:gd name="T1" fmla="*/ 124 h 124"/>
                <a:gd name="T2" fmla="*/ 524 w 566"/>
                <a:gd name="T3" fmla="*/ 124 h 124"/>
                <a:gd name="T4" fmla="*/ 434 w 566"/>
                <a:gd name="T5" fmla="*/ 39 h 124"/>
                <a:gd name="T6" fmla="*/ 132 w 566"/>
                <a:gd name="T7" fmla="*/ 39 h 124"/>
                <a:gd name="T8" fmla="*/ 41 w 566"/>
                <a:gd name="T9" fmla="*/ 124 h 124"/>
                <a:gd name="T10" fmla="*/ 0 w 566"/>
                <a:gd name="T11" fmla="*/ 124 h 124"/>
                <a:gd name="T12" fmla="*/ 132 w 566"/>
                <a:gd name="T13" fmla="*/ 0 h 124"/>
                <a:gd name="T14" fmla="*/ 434 w 566"/>
                <a:gd name="T15" fmla="*/ 0 h 124"/>
                <a:gd name="T16" fmla="*/ 566 w 566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24">
                  <a:moveTo>
                    <a:pt x="566" y="124"/>
                  </a:moveTo>
                  <a:cubicBezTo>
                    <a:pt x="524" y="124"/>
                    <a:pt x="524" y="124"/>
                    <a:pt x="524" y="124"/>
                  </a:cubicBezTo>
                  <a:cubicBezTo>
                    <a:pt x="524" y="77"/>
                    <a:pt x="484" y="39"/>
                    <a:pt x="434" y="39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82" y="39"/>
                    <a:pt x="41" y="77"/>
                    <a:pt x="41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6"/>
                    <a:pt x="59" y="0"/>
                    <a:pt x="1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507" y="0"/>
                    <a:pt x="566" y="56"/>
                    <a:pt x="566" y="124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ŝḻî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38675" y="5334000"/>
              <a:ext cx="198438" cy="122237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ïsļí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25913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Sḷïḑ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03688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ŝḷïḓ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2085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ṧḷî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87950" y="5673725"/>
              <a:ext cx="192088" cy="106362"/>
            </a:xfrm>
            <a:custGeom>
              <a:avLst/>
              <a:gdLst>
                <a:gd name="T0" fmla="*/ 94 w 94"/>
                <a:gd name="T1" fmla="*/ 52 h 52"/>
                <a:gd name="T2" fmla="*/ 0 w 94"/>
                <a:gd name="T3" fmla="*/ 52 h 52"/>
                <a:gd name="T4" fmla="*/ 0 w 94"/>
                <a:gd name="T5" fmla="*/ 44 h 52"/>
                <a:gd name="T6" fmla="*/ 44 w 94"/>
                <a:gd name="T7" fmla="*/ 0 h 52"/>
                <a:gd name="T8" fmla="*/ 50 w 94"/>
                <a:gd name="T9" fmla="*/ 0 h 52"/>
                <a:gd name="T10" fmla="*/ 94 w 94"/>
                <a:gd name="T11" fmla="*/ 44 h 52"/>
                <a:gd name="T12" fmla="*/ 94 w 9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94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4" y="0"/>
                    <a:pt x="94" y="19"/>
                    <a:pt x="94" y="44"/>
                  </a:cubicBezTo>
                  <a:lnTo>
                    <a:pt x="94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ṩļí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84713" y="5480050"/>
              <a:ext cx="112713" cy="241300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šḻïḋ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751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şļîḑ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52963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šliḑ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41725" y="3014663"/>
              <a:ext cx="1020763" cy="1655762"/>
            </a:xfrm>
            <a:custGeom>
              <a:avLst/>
              <a:gdLst>
                <a:gd name="T0" fmla="*/ 6 w 498"/>
                <a:gd name="T1" fmla="*/ 92 h 808"/>
                <a:gd name="T2" fmla="*/ 95 w 498"/>
                <a:gd name="T3" fmla="*/ 734 h 808"/>
                <a:gd name="T4" fmla="*/ 173 w 498"/>
                <a:gd name="T5" fmla="*/ 804 h 808"/>
                <a:gd name="T6" fmla="*/ 498 w 498"/>
                <a:gd name="T7" fmla="*/ 808 h 808"/>
                <a:gd name="T8" fmla="*/ 317 w 498"/>
                <a:gd name="T9" fmla="*/ 0 h 808"/>
                <a:gd name="T10" fmla="*/ 87 w 498"/>
                <a:gd name="T11" fmla="*/ 0 h 808"/>
                <a:gd name="T12" fmla="*/ 6 w 498"/>
                <a:gd name="T13" fmla="*/ 9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" h="808">
                  <a:moveTo>
                    <a:pt x="6" y="92"/>
                  </a:moveTo>
                  <a:cubicBezTo>
                    <a:pt x="95" y="734"/>
                    <a:pt x="95" y="734"/>
                    <a:pt x="95" y="734"/>
                  </a:cubicBezTo>
                  <a:cubicBezTo>
                    <a:pt x="101" y="773"/>
                    <a:pt x="133" y="803"/>
                    <a:pt x="173" y="804"/>
                  </a:cubicBezTo>
                  <a:cubicBezTo>
                    <a:pt x="498" y="808"/>
                    <a:pt x="498" y="808"/>
                    <a:pt x="498" y="808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7" y="0"/>
                    <a:pt x="0" y="43"/>
                    <a:pt x="6" y="92"/>
                  </a:cubicBezTo>
                  <a:close/>
                </a:path>
              </a:pathLst>
            </a:custGeom>
            <a:solidFill>
              <a:srgbClr val="9F2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îšḻíďè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79913" y="4384675"/>
              <a:ext cx="1211263" cy="285750"/>
            </a:xfrm>
            <a:custGeom>
              <a:avLst/>
              <a:gdLst>
                <a:gd name="T0" fmla="*/ 521 w 591"/>
                <a:gd name="T1" fmla="*/ 140 h 140"/>
                <a:gd name="T2" fmla="*/ 70 w 591"/>
                <a:gd name="T3" fmla="*/ 140 h 140"/>
                <a:gd name="T4" fmla="*/ 0 w 591"/>
                <a:gd name="T5" fmla="*/ 70 h 140"/>
                <a:gd name="T6" fmla="*/ 70 w 591"/>
                <a:gd name="T7" fmla="*/ 0 h 140"/>
                <a:gd name="T8" fmla="*/ 521 w 591"/>
                <a:gd name="T9" fmla="*/ 0 h 140"/>
                <a:gd name="T10" fmla="*/ 591 w 591"/>
                <a:gd name="T11" fmla="*/ 70 h 140"/>
                <a:gd name="T12" fmla="*/ 521 w 591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140">
                  <a:moveTo>
                    <a:pt x="521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1" y="140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0" y="0"/>
                    <a:pt x="591" y="31"/>
                    <a:pt x="591" y="70"/>
                  </a:cubicBezTo>
                  <a:cubicBezTo>
                    <a:pt x="591" y="108"/>
                    <a:pt x="560" y="140"/>
                    <a:pt x="521" y="140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ś1ïḍ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52925" y="2420938"/>
              <a:ext cx="338138" cy="1827212"/>
            </a:xfrm>
            <a:custGeom>
              <a:avLst/>
              <a:gdLst>
                <a:gd name="T0" fmla="*/ 108 w 165"/>
                <a:gd name="T1" fmla="*/ 173 h 891"/>
                <a:gd name="T2" fmla="*/ 132 w 165"/>
                <a:gd name="T3" fmla="*/ 891 h 891"/>
                <a:gd name="T4" fmla="*/ 0 w 165"/>
                <a:gd name="T5" fmla="*/ 883 h 891"/>
                <a:gd name="T6" fmla="*/ 2 w 165"/>
                <a:gd name="T7" fmla="*/ 193 h 891"/>
                <a:gd name="T8" fmla="*/ 165 w 165"/>
                <a:gd name="T9" fmla="*/ 0 h 891"/>
                <a:gd name="T10" fmla="*/ 108 w 165"/>
                <a:gd name="T11" fmla="*/ 1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891">
                  <a:moveTo>
                    <a:pt x="108" y="173"/>
                  </a:moveTo>
                  <a:cubicBezTo>
                    <a:pt x="100" y="299"/>
                    <a:pt x="124" y="756"/>
                    <a:pt x="132" y="891"/>
                  </a:cubicBezTo>
                  <a:cubicBezTo>
                    <a:pt x="59" y="889"/>
                    <a:pt x="0" y="883"/>
                    <a:pt x="0" y="88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2" y="96"/>
                    <a:pt x="72" y="16"/>
                    <a:pt x="165" y="0"/>
                  </a:cubicBezTo>
                  <a:cubicBezTo>
                    <a:pt x="165" y="0"/>
                    <a:pt x="119" y="24"/>
                    <a:pt x="108" y="173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ṣḻidé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24388" y="2322513"/>
              <a:ext cx="415925" cy="117475"/>
            </a:xfrm>
            <a:custGeom>
              <a:avLst/>
              <a:gdLst>
                <a:gd name="T0" fmla="*/ 262 w 262"/>
                <a:gd name="T1" fmla="*/ 74 h 74"/>
                <a:gd name="T2" fmla="*/ 0 w 262"/>
                <a:gd name="T3" fmla="*/ 74 h 74"/>
                <a:gd name="T4" fmla="*/ 0 w 262"/>
                <a:gd name="T5" fmla="*/ 0 h 74"/>
                <a:gd name="T6" fmla="*/ 262 w 262"/>
                <a:gd name="T7" fmla="*/ 31 h 74"/>
                <a:gd name="T8" fmla="*/ 262 w 262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4">
                  <a:moveTo>
                    <a:pt x="262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262" y="31"/>
                  </a:lnTo>
                  <a:lnTo>
                    <a:pt x="26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ïṧľiď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164013" y="3005138"/>
              <a:ext cx="442913" cy="1631950"/>
            </a:xfrm>
            <a:custGeom>
              <a:avLst/>
              <a:gdLst>
                <a:gd name="T0" fmla="*/ 99 w 216"/>
                <a:gd name="T1" fmla="*/ 723 h 795"/>
                <a:gd name="T2" fmla="*/ 5 w 216"/>
                <a:gd name="T3" fmla="*/ 65 h 795"/>
                <a:gd name="T4" fmla="*/ 54 w 216"/>
                <a:gd name="T5" fmla="*/ 4 h 795"/>
                <a:gd name="T6" fmla="*/ 118 w 216"/>
                <a:gd name="T7" fmla="*/ 50 h 795"/>
                <a:gd name="T8" fmla="*/ 212 w 216"/>
                <a:gd name="T9" fmla="*/ 709 h 795"/>
                <a:gd name="T10" fmla="*/ 163 w 216"/>
                <a:gd name="T11" fmla="*/ 770 h 795"/>
                <a:gd name="T12" fmla="*/ 99 w 216"/>
                <a:gd name="T13" fmla="*/ 72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795">
                  <a:moveTo>
                    <a:pt x="99" y="723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0" y="35"/>
                    <a:pt x="22" y="8"/>
                    <a:pt x="54" y="4"/>
                  </a:cubicBezTo>
                  <a:cubicBezTo>
                    <a:pt x="85" y="0"/>
                    <a:pt x="114" y="21"/>
                    <a:pt x="118" y="50"/>
                  </a:cubicBezTo>
                  <a:cubicBezTo>
                    <a:pt x="212" y="709"/>
                    <a:pt x="212" y="709"/>
                    <a:pt x="212" y="709"/>
                  </a:cubicBezTo>
                  <a:cubicBezTo>
                    <a:pt x="216" y="738"/>
                    <a:pt x="194" y="766"/>
                    <a:pt x="163" y="770"/>
                  </a:cubicBezTo>
                  <a:cubicBezTo>
                    <a:pt x="132" y="773"/>
                    <a:pt x="116" y="795"/>
                    <a:pt x="99" y="723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ślîḍ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132388" y="3060700"/>
              <a:ext cx="163513" cy="1085850"/>
            </a:xfrm>
            <a:custGeom>
              <a:avLst/>
              <a:gdLst>
                <a:gd name="T0" fmla="*/ 80 w 80"/>
                <a:gd name="T1" fmla="*/ 157 h 529"/>
                <a:gd name="T2" fmla="*/ 77 w 80"/>
                <a:gd name="T3" fmla="*/ 509 h 529"/>
                <a:gd name="T4" fmla="*/ 47 w 80"/>
                <a:gd name="T5" fmla="*/ 529 h 529"/>
                <a:gd name="T6" fmla="*/ 0 w 80"/>
                <a:gd name="T7" fmla="*/ 0 h 529"/>
                <a:gd name="T8" fmla="*/ 80 w 80"/>
                <a:gd name="T9" fmla="*/ 15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9">
                  <a:moveTo>
                    <a:pt x="80" y="157"/>
                  </a:moveTo>
                  <a:cubicBezTo>
                    <a:pt x="77" y="509"/>
                    <a:pt x="77" y="509"/>
                    <a:pt x="77" y="509"/>
                  </a:cubicBezTo>
                  <a:cubicBezTo>
                    <a:pt x="77" y="509"/>
                    <a:pt x="69" y="517"/>
                    <a:pt x="47" y="5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107"/>
                    <a:pt x="80" y="157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ṧḻiďe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04013" y="2827338"/>
              <a:ext cx="401638" cy="320675"/>
            </a:xfrm>
            <a:prstGeom prst="rect">
              <a:avLst/>
            </a:prstGeom>
            <a:solidFill>
              <a:srgbClr val="56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ṣḻíd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59575" y="2801938"/>
              <a:ext cx="285750" cy="285750"/>
            </a:xfrm>
            <a:custGeom>
              <a:avLst/>
              <a:gdLst>
                <a:gd name="T0" fmla="*/ 126 w 139"/>
                <a:gd name="T1" fmla="*/ 0 h 139"/>
                <a:gd name="T2" fmla="*/ 0 w 139"/>
                <a:gd name="T3" fmla="*/ 139 h 139"/>
                <a:gd name="T4" fmla="*/ 136 w 139"/>
                <a:gd name="T5" fmla="*/ 139 h 139"/>
                <a:gd name="T6" fmla="*/ 139 w 139"/>
                <a:gd name="T7" fmla="*/ 136 h 139"/>
                <a:gd name="T8" fmla="*/ 139 w 139"/>
                <a:gd name="T9" fmla="*/ 12 h 139"/>
                <a:gd name="T10" fmla="*/ 126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126" y="0"/>
                  </a:moveTo>
                  <a:cubicBezTo>
                    <a:pt x="101" y="30"/>
                    <a:pt x="51" y="85"/>
                    <a:pt x="0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8" y="139"/>
                    <a:pt x="139" y="138"/>
                    <a:pt x="139" y="136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162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sľïḍê"/>
            <p:cNvSpPr>
              <a:spLocks noGrp="1" noSelect="1"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511925" y="3148013"/>
              <a:ext cx="546100" cy="198437"/>
            </a:xfrm>
            <a:custGeom>
              <a:avLst/>
              <a:gdLst>
                <a:gd name="T0" fmla="*/ 266 w 266"/>
                <a:gd name="T1" fmla="*/ 0 h 97"/>
                <a:gd name="T2" fmla="*/ 94 w 266"/>
                <a:gd name="T3" fmla="*/ 0 h 97"/>
                <a:gd name="T4" fmla="*/ 0 w 266"/>
                <a:gd name="T5" fmla="*/ 97 h 97"/>
                <a:gd name="T6" fmla="*/ 220 w 266"/>
                <a:gd name="T7" fmla="*/ 97 h 97"/>
                <a:gd name="T8" fmla="*/ 250 w 266"/>
                <a:gd name="T9" fmla="*/ 91 h 97"/>
                <a:gd name="T10" fmla="*/ 266 w 266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97">
                  <a:moveTo>
                    <a:pt x="266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56" y="39"/>
                    <a:pt x="21" y="76"/>
                    <a:pt x="0" y="97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31" y="97"/>
                    <a:pt x="241" y="95"/>
                    <a:pt x="250" y="91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7C7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80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c1f5d4e4-dd9f-455b-9729-0f7f87a6a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0000"/>
      </a:accent1>
      <a:accent2>
        <a:srgbClr val="0078D7"/>
      </a:accent2>
      <a:accent3>
        <a:srgbClr val="30D1F6"/>
      </a:accent3>
      <a:accent4>
        <a:srgbClr val="FFC83D"/>
      </a:accent4>
      <a:accent5>
        <a:srgbClr val="A5A5A5"/>
      </a:accent5>
      <a:accent6>
        <a:srgbClr val="C9C9C9"/>
      </a:accent6>
      <a:hlink>
        <a:srgbClr val="FF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F0000"/>
    </a:accent1>
    <a:accent2>
      <a:srgbClr val="0078D7"/>
    </a:accent2>
    <a:accent3>
      <a:srgbClr val="30D1F6"/>
    </a:accent3>
    <a:accent4>
      <a:srgbClr val="FFC83D"/>
    </a:accent4>
    <a:accent5>
      <a:srgbClr val="A5A5A5"/>
    </a:accent5>
    <a:accent6>
      <a:srgbClr val="C9C9C9"/>
    </a:accent6>
    <a:hlink>
      <a:srgbClr val="FF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</TotalTime>
  <Words>49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DengXian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if语句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zhangzg</cp:lastModifiedBy>
  <cp:revision>8</cp:revision>
  <cp:lastPrinted>2018-09-09T16:00:00Z</cp:lastPrinted>
  <dcterms:created xsi:type="dcterms:W3CDTF">2018-09-09T16:00:00Z</dcterms:created>
  <dcterms:modified xsi:type="dcterms:W3CDTF">2019-12-29T04:43:03Z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