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76" r:id="rId3"/>
    <p:sldId id="27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ZWxuZOfGsFCHKhryCPIlw==" hashData="yobsmG5q4t+ooZEMlk6siuLryDaXg9Cy/UrmO67bf9bMMKQZuJxoHkMPOUuLj/0PSotXsPU+T7mcdb2DdA9C3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766"/>
    <a:srgbClr val="4A5479"/>
    <a:srgbClr val="E4E4EF"/>
    <a:srgbClr val="666666"/>
    <a:srgbClr val="0E457D"/>
    <a:srgbClr val="172F47"/>
    <a:srgbClr val="13529F"/>
    <a:srgbClr val="C5C4D7"/>
    <a:srgbClr val="C8E3F2"/>
    <a:srgbClr val="72A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6201" autoAdjust="0"/>
  </p:normalViewPr>
  <p:slideViewPr>
    <p:cSldViewPr snapToGrid="0">
      <p:cViewPr varScale="1">
        <p:scale>
          <a:sx n="65" d="100"/>
          <a:sy n="65" d="100"/>
        </p:scale>
        <p:origin x="51" y="5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: 形状 3">
            <a:extLst>
              <a:ext uri="{FF2B5EF4-FFF2-40B4-BE49-F238E27FC236}">
                <a16:creationId xmlns:a16="http://schemas.microsoft.com/office/drawing/2014/main" id="{06520DCF-DA61-4D14-AE07-15B7F11C9D32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任意多边形: 形状 4">
            <a:extLst>
              <a:ext uri="{FF2B5EF4-FFF2-40B4-BE49-F238E27FC236}">
                <a16:creationId xmlns:a16="http://schemas.microsoft.com/office/drawing/2014/main" id="{C5E579F9-9089-46E8-880D-9A5453E7D2E7}"/>
              </a:ext>
            </a:extLst>
          </p:cNvPr>
          <p:cNvSpPr/>
          <p:nvPr userDrawn="1"/>
        </p:nvSpPr>
        <p:spPr>
          <a:xfrm>
            <a:off x="5273293" y="-3175"/>
            <a:ext cx="6921500" cy="6864350"/>
          </a:xfrm>
          <a:custGeom>
            <a:avLst/>
            <a:gdLst>
              <a:gd name="connsiteX0" fmla="*/ 5248657 w 6921500"/>
              <a:gd name="connsiteY0" fmla="*/ 1030605 h 6864350"/>
              <a:gd name="connsiteX1" fmla="*/ 72137 w 6921500"/>
              <a:gd name="connsiteY1" fmla="*/ 6324600 h 6864350"/>
              <a:gd name="connsiteX2" fmla="*/ 3557 w 6921500"/>
              <a:gd name="connsiteY2" fmla="*/ 6861175 h 6864350"/>
              <a:gd name="connsiteX3" fmla="*/ 6918707 w 6921500"/>
              <a:gd name="connsiteY3" fmla="*/ 6861175 h 6864350"/>
              <a:gd name="connsiteX4" fmla="*/ 6918707 w 6921500"/>
              <a:gd name="connsiteY4" fmla="*/ 3175 h 6864350"/>
              <a:gd name="connsiteX5" fmla="*/ 5663313 w 6921500"/>
              <a:gd name="connsiteY5" fmla="*/ 3175 h 6864350"/>
              <a:gd name="connsiteX6" fmla="*/ 5248657 w 6921500"/>
              <a:gd name="connsiteY6" fmla="*/ 103060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0" h="6864350">
                <a:moveTo>
                  <a:pt x="5248657" y="1030605"/>
                </a:moveTo>
                <a:cubicBezTo>
                  <a:pt x="4744467" y="1462405"/>
                  <a:pt x="72137" y="6324600"/>
                  <a:pt x="72137" y="6324600"/>
                </a:cubicBezTo>
                <a:cubicBezTo>
                  <a:pt x="72137" y="6324600"/>
                  <a:pt x="-2793" y="6593206"/>
                  <a:pt x="3557" y="6861175"/>
                </a:cubicBezTo>
                <a:lnTo>
                  <a:pt x="6918707" y="6861175"/>
                </a:lnTo>
                <a:lnTo>
                  <a:pt x="6918707" y="3175"/>
                </a:lnTo>
                <a:lnTo>
                  <a:pt x="5663313" y="3175"/>
                </a:lnTo>
                <a:cubicBezTo>
                  <a:pt x="5655692" y="276225"/>
                  <a:pt x="5587747" y="740410"/>
                  <a:pt x="5248657" y="1030605"/>
                </a:cubicBezTo>
                <a:close/>
              </a:path>
            </a:pathLst>
          </a:custGeom>
          <a:solidFill>
            <a:srgbClr val="8FBFF9">
              <a:lumMod val="60000"/>
              <a:lumOff val="4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任意多边形: 形状 5">
            <a:extLst>
              <a:ext uri="{FF2B5EF4-FFF2-40B4-BE49-F238E27FC236}">
                <a16:creationId xmlns:a16="http://schemas.microsoft.com/office/drawing/2014/main" id="{B022E879-35B8-4679-A9A8-63D3D4401CE2}"/>
              </a:ext>
            </a:extLst>
          </p:cNvPr>
          <p:cNvSpPr/>
          <p:nvPr userDrawn="1"/>
        </p:nvSpPr>
        <p:spPr>
          <a:xfrm>
            <a:off x="-3175" y="-3175"/>
            <a:ext cx="4114800" cy="3454400"/>
          </a:xfrm>
          <a:custGeom>
            <a:avLst/>
            <a:gdLst>
              <a:gd name="connsiteX0" fmla="*/ 3175 w 4114800"/>
              <a:gd name="connsiteY0" fmla="*/ 3449320 h 3454400"/>
              <a:gd name="connsiteX1" fmla="*/ 661670 w 4114800"/>
              <a:gd name="connsiteY1" fmla="*/ 2989580 h 3454400"/>
              <a:gd name="connsiteX2" fmla="*/ 2552065 w 4114800"/>
              <a:gd name="connsiteY2" fmla="*/ 1466850 h 3454400"/>
              <a:gd name="connsiteX3" fmla="*/ 4074795 w 4114800"/>
              <a:gd name="connsiteY3" fmla="*/ 626745 h 3454400"/>
              <a:gd name="connsiteX4" fmla="*/ 3412490 w 4114800"/>
              <a:gd name="connsiteY4" fmla="*/ 3175 h 3454400"/>
              <a:gd name="connsiteX5" fmla="*/ 3175 w 4114800"/>
              <a:gd name="connsiteY5" fmla="*/ 3175 h 3454400"/>
              <a:gd name="connsiteX6" fmla="*/ 3175 w 4114800"/>
              <a:gd name="connsiteY6" fmla="*/ 344932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454400">
                <a:moveTo>
                  <a:pt x="3175" y="3449320"/>
                </a:moveTo>
                <a:cubicBezTo>
                  <a:pt x="214630" y="3479165"/>
                  <a:pt x="483235" y="3389630"/>
                  <a:pt x="661670" y="2989580"/>
                </a:cubicBezTo>
                <a:cubicBezTo>
                  <a:pt x="1082040" y="2044065"/>
                  <a:pt x="1869440" y="1203960"/>
                  <a:pt x="2552065" y="1466850"/>
                </a:cubicBezTo>
                <a:cubicBezTo>
                  <a:pt x="3234690" y="1729740"/>
                  <a:pt x="4337685" y="1414145"/>
                  <a:pt x="4074795" y="626745"/>
                </a:cubicBezTo>
                <a:cubicBezTo>
                  <a:pt x="3990340" y="370205"/>
                  <a:pt x="3728085" y="164465"/>
                  <a:pt x="3412490" y="3175"/>
                </a:cubicBezTo>
                <a:lnTo>
                  <a:pt x="3175" y="3175"/>
                </a:lnTo>
                <a:lnTo>
                  <a:pt x="3175" y="3449320"/>
                </a:lnTo>
                <a:close/>
              </a:path>
            </a:pathLst>
          </a:custGeom>
          <a:solidFill>
            <a:srgbClr val="C1D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任意多边形: 形状 6">
            <a:extLst>
              <a:ext uri="{FF2B5EF4-FFF2-40B4-BE49-F238E27FC236}">
                <a16:creationId xmlns:a16="http://schemas.microsoft.com/office/drawing/2014/main" id="{FD3C3680-6920-403D-BF86-14398F569C70}"/>
              </a:ext>
            </a:extLst>
          </p:cNvPr>
          <p:cNvSpPr/>
          <p:nvPr userDrawn="1"/>
        </p:nvSpPr>
        <p:spPr>
          <a:xfrm>
            <a:off x="-3175" y="-3175"/>
            <a:ext cx="3454400" cy="2876550"/>
          </a:xfrm>
          <a:custGeom>
            <a:avLst/>
            <a:gdLst>
              <a:gd name="connsiteX0" fmla="*/ 3175 w 3454400"/>
              <a:gd name="connsiteY0" fmla="*/ 2875280 h 2876550"/>
              <a:gd name="connsiteX1" fmla="*/ 511175 w 3454400"/>
              <a:gd name="connsiteY1" fmla="*/ 2478405 h 2876550"/>
              <a:gd name="connsiteX2" fmla="*/ 2123440 w 3454400"/>
              <a:gd name="connsiteY2" fmla="*/ 1179830 h 2876550"/>
              <a:gd name="connsiteX3" fmla="*/ 3422015 w 3454400"/>
              <a:gd name="connsiteY3" fmla="*/ 463550 h 2876550"/>
              <a:gd name="connsiteX4" fmla="*/ 2985135 w 3454400"/>
              <a:gd name="connsiteY4" fmla="*/ 3175 h 2876550"/>
              <a:gd name="connsiteX5" fmla="*/ 3175 w 3454400"/>
              <a:gd name="connsiteY5" fmla="*/ 3175 h 2876550"/>
              <a:gd name="connsiteX6" fmla="*/ 3175 w 3454400"/>
              <a:gd name="connsiteY6" fmla="*/ 287528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2876550">
                <a:moveTo>
                  <a:pt x="3175" y="2875280"/>
                </a:moveTo>
                <a:cubicBezTo>
                  <a:pt x="167005" y="2876550"/>
                  <a:pt x="375285" y="2783205"/>
                  <a:pt x="511175" y="2478405"/>
                </a:cubicBezTo>
                <a:cubicBezTo>
                  <a:pt x="869315" y="1672590"/>
                  <a:pt x="1541145" y="955675"/>
                  <a:pt x="2123440" y="1179830"/>
                </a:cubicBezTo>
                <a:cubicBezTo>
                  <a:pt x="2705735" y="1403985"/>
                  <a:pt x="3646170" y="1134745"/>
                  <a:pt x="3422015" y="463550"/>
                </a:cubicBezTo>
                <a:cubicBezTo>
                  <a:pt x="3361055" y="281305"/>
                  <a:pt x="3194685" y="128905"/>
                  <a:pt x="2985135" y="3175"/>
                </a:cubicBezTo>
                <a:lnTo>
                  <a:pt x="3175" y="3175"/>
                </a:lnTo>
                <a:lnTo>
                  <a:pt x="3175" y="2875280"/>
                </a:lnTo>
                <a:close/>
              </a:path>
            </a:pathLst>
          </a:custGeom>
          <a:solidFill>
            <a:srgbClr val="A8B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任意多边形: 形状 7">
            <a:extLst>
              <a:ext uri="{FF2B5EF4-FFF2-40B4-BE49-F238E27FC236}">
                <a16:creationId xmlns:a16="http://schemas.microsoft.com/office/drawing/2014/main" id="{09B0EA7E-BB83-4657-94D9-2C3B9030ACD3}"/>
              </a:ext>
            </a:extLst>
          </p:cNvPr>
          <p:cNvSpPr/>
          <p:nvPr userDrawn="1"/>
        </p:nvSpPr>
        <p:spPr>
          <a:xfrm>
            <a:off x="717550" y="533400"/>
            <a:ext cx="10756900" cy="5791200"/>
          </a:xfrm>
          <a:prstGeom prst="roundRect">
            <a:avLst>
              <a:gd name="adj" fmla="val 3885"/>
            </a:avLst>
          </a:prstGeom>
          <a:solidFill>
            <a:srgbClr val="FFFFFF"/>
          </a:solidFill>
          <a:ln w="6350" cap="flat">
            <a:noFill/>
            <a:prstDash val="solid"/>
            <a:miter/>
          </a:ln>
          <a:effectLst>
            <a:outerShdw blurRad="228600" dist="38100" dir="2700000" algn="tl" rotWithShape="0">
              <a:schemeClr val="accent1">
                <a:lumMod val="60000"/>
                <a:lumOff val="40000"/>
                <a:alpha val="26000"/>
              </a:scheme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任意多边形: 形状 9852">
            <a:extLst>
              <a:ext uri="{FF2B5EF4-FFF2-40B4-BE49-F238E27FC236}">
                <a16:creationId xmlns:a16="http://schemas.microsoft.com/office/drawing/2014/main" id="{5768ACB9-8152-46E7-9094-AF576368C7BC}"/>
              </a:ext>
            </a:extLst>
          </p:cNvPr>
          <p:cNvSpPr/>
          <p:nvPr userDrawn="1"/>
        </p:nvSpPr>
        <p:spPr>
          <a:xfrm>
            <a:off x="717550" y="533400"/>
            <a:ext cx="3390900" cy="2317750"/>
          </a:xfrm>
          <a:custGeom>
            <a:avLst/>
            <a:gdLst>
              <a:gd name="connsiteX0" fmla="*/ 3175 w 3390900"/>
              <a:gd name="connsiteY0" fmla="*/ 2318385 h 2317750"/>
              <a:gd name="connsiteX1" fmla="*/ 1831340 w 3390900"/>
              <a:gd name="connsiteY1" fmla="*/ 929640 h 2317750"/>
              <a:gd name="connsiteX2" fmla="*/ 3354070 w 3390900"/>
              <a:gd name="connsiteY2" fmla="*/ 89535 h 2317750"/>
              <a:gd name="connsiteX3" fmla="*/ 3317875 w 3390900"/>
              <a:gd name="connsiteY3" fmla="*/ 3175 h 2317750"/>
              <a:gd name="connsiteX4" fmla="*/ 3175 w 3390900"/>
              <a:gd name="connsiteY4" fmla="*/ 3175 h 2317750"/>
              <a:gd name="connsiteX5" fmla="*/ 3175 w 3390900"/>
              <a:gd name="connsiteY5" fmla="*/ 2318385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0900" h="2317750">
                <a:moveTo>
                  <a:pt x="3175" y="2318385"/>
                </a:moveTo>
                <a:cubicBezTo>
                  <a:pt x="435610" y="1430020"/>
                  <a:pt x="1181100" y="679450"/>
                  <a:pt x="1831340" y="929640"/>
                </a:cubicBezTo>
                <a:cubicBezTo>
                  <a:pt x="2513965" y="1192530"/>
                  <a:pt x="3616960" y="876935"/>
                  <a:pt x="3354070" y="89535"/>
                </a:cubicBezTo>
                <a:cubicBezTo>
                  <a:pt x="3344545" y="60325"/>
                  <a:pt x="3331845" y="31115"/>
                  <a:pt x="3317875" y="3175"/>
                </a:cubicBezTo>
                <a:lnTo>
                  <a:pt x="3175" y="3175"/>
                </a:lnTo>
                <a:lnTo>
                  <a:pt x="3175" y="2318385"/>
                </a:lnTo>
                <a:close/>
              </a:path>
            </a:pathLst>
          </a:custGeom>
          <a:solidFill>
            <a:srgbClr val="C1DC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任意多边形: 形状 9853">
            <a:extLst>
              <a:ext uri="{FF2B5EF4-FFF2-40B4-BE49-F238E27FC236}">
                <a16:creationId xmlns:a16="http://schemas.microsoft.com/office/drawing/2014/main" id="{1D6433B4-443D-497B-B60E-9CFC49A0DFCD}"/>
              </a:ext>
            </a:extLst>
          </p:cNvPr>
          <p:cNvSpPr/>
          <p:nvPr userDrawn="1"/>
        </p:nvSpPr>
        <p:spPr>
          <a:xfrm>
            <a:off x="717550" y="533400"/>
            <a:ext cx="2736850" cy="1536700"/>
          </a:xfrm>
          <a:custGeom>
            <a:avLst/>
            <a:gdLst>
              <a:gd name="connsiteX0" fmla="*/ 3175 w 2736850"/>
              <a:gd name="connsiteY0" fmla="*/ 1534160 h 1536700"/>
              <a:gd name="connsiteX1" fmla="*/ 1402080 w 2736850"/>
              <a:gd name="connsiteY1" fmla="*/ 643255 h 1536700"/>
              <a:gd name="connsiteX2" fmla="*/ 2721610 w 2736850"/>
              <a:gd name="connsiteY2" fmla="*/ 3175 h 1536700"/>
              <a:gd name="connsiteX3" fmla="*/ 3175 w 2736850"/>
              <a:gd name="connsiteY3" fmla="*/ 3175 h 1536700"/>
              <a:gd name="connsiteX4" fmla="*/ 3175 w 2736850"/>
              <a:gd name="connsiteY4" fmla="*/ 153416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850" h="1536700">
                <a:moveTo>
                  <a:pt x="3175" y="1534160"/>
                </a:moveTo>
                <a:cubicBezTo>
                  <a:pt x="379095" y="915035"/>
                  <a:pt x="921385" y="458470"/>
                  <a:pt x="1402080" y="643255"/>
                </a:cubicBezTo>
                <a:cubicBezTo>
                  <a:pt x="1961515" y="858520"/>
                  <a:pt x="2852420" y="618490"/>
                  <a:pt x="2721610" y="3175"/>
                </a:cubicBezTo>
                <a:lnTo>
                  <a:pt x="3175" y="3175"/>
                </a:lnTo>
                <a:lnTo>
                  <a:pt x="3175" y="1534160"/>
                </a:lnTo>
                <a:close/>
              </a:path>
            </a:pathLst>
          </a:custGeom>
          <a:solidFill>
            <a:srgbClr val="ABC2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83699" y="1835871"/>
            <a:ext cx="5470981" cy="12890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0E457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83698" y="3401324"/>
            <a:ext cx="5844995" cy="25892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E457D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3698" y="4484238"/>
            <a:ext cx="2315101" cy="258922"/>
          </a:xfrm>
          <a:prstGeom prst="roundRect">
            <a:avLst>
              <a:gd name="adj" fmla="val 43154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83699" y="4924607"/>
            <a:ext cx="5844996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0E457D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2F86C1-24CD-49C9-B4DA-98D45882771F}"/>
              </a:ext>
            </a:extLst>
          </p:cNvPr>
          <p:cNvGrpSpPr/>
          <p:nvPr userDrawn="1"/>
        </p:nvGrpSpPr>
        <p:grpSpPr>
          <a:xfrm>
            <a:off x="5889782" y="893221"/>
            <a:ext cx="5228505" cy="5016206"/>
            <a:chOff x="5889782" y="893221"/>
            <a:chExt cx="5228505" cy="5016206"/>
          </a:xfrm>
        </p:grpSpPr>
        <p:sp>
          <p:nvSpPr>
            <p:cNvPr id="1128" name="îṣḷïde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 userDrawn="1"/>
          </p:nvSpPr>
          <p:spPr bwMode="auto">
            <a:xfrm>
              <a:off x="6241970" y="2667325"/>
              <a:ext cx="648420" cy="1525598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9" name="ïšḻíḍê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 userDrawn="1"/>
          </p:nvSpPr>
          <p:spPr bwMode="auto">
            <a:xfrm>
              <a:off x="6783417" y="2667325"/>
              <a:ext cx="106973" cy="255090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0" name="íšḷiḑe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 userDrawn="1"/>
          </p:nvSpPr>
          <p:spPr bwMode="auto">
            <a:xfrm>
              <a:off x="8944269" y="1284906"/>
              <a:ext cx="1456477" cy="1454831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1" name="îṩ1iḑ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 userDrawn="1"/>
          </p:nvSpPr>
          <p:spPr bwMode="auto">
            <a:xfrm>
              <a:off x="10476450" y="1681529"/>
              <a:ext cx="641837" cy="641837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2" name="ïṧ1îďê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 userDrawn="1"/>
          </p:nvSpPr>
          <p:spPr bwMode="auto">
            <a:xfrm>
              <a:off x="8132921" y="893221"/>
              <a:ext cx="947944" cy="944653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3" name="íşlïďê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 userDrawn="1"/>
          </p:nvSpPr>
          <p:spPr bwMode="auto">
            <a:xfrm>
              <a:off x="5889782" y="4192923"/>
              <a:ext cx="5045828" cy="130014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4" name="íśḷïdè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 userDrawn="1"/>
          </p:nvSpPr>
          <p:spPr bwMode="auto">
            <a:xfrm>
              <a:off x="5893073" y="4285085"/>
              <a:ext cx="5037600" cy="3785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5" name="îṥlïḋê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 userDrawn="1"/>
          </p:nvSpPr>
          <p:spPr bwMode="auto">
            <a:xfrm>
              <a:off x="7403859" y="4123802"/>
              <a:ext cx="1823476" cy="69121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6" name="îṣľíḑê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 userDrawn="1"/>
          </p:nvSpPr>
          <p:spPr bwMode="auto">
            <a:xfrm>
              <a:off x="7589828" y="4123802"/>
              <a:ext cx="1823476" cy="69121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7" name="iṩ1idè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826768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9" name="ïŝḻïḓè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90905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0" name="íṧľîḑe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 userDrawn="1"/>
          </p:nvSpPr>
          <p:spPr bwMode="auto">
            <a:xfrm>
              <a:off x="8649682" y="2815441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1" name="ísļíd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 userDrawn="1"/>
          </p:nvSpPr>
          <p:spPr bwMode="auto">
            <a:xfrm>
              <a:off x="8649682" y="2948746"/>
              <a:ext cx="503595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2" name="îSlíḑ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 userDrawn="1"/>
          </p:nvSpPr>
          <p:spPr bwMode="auto">
            <a:xfrm>
              <a:off x="9204295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3" name="ïslíďê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 userDrawn="1"/>
          </p:nvSpPr>
          <p:spPr bwMode="auto">
            <a:xfrm>
              <a:off x="8649682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4" name="íṥļïď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5" name="ïṧḻiďê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6" name="îṩḻiḓ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 userDrawn="1"/>
          </p:nvSpPr>
          <p:spPr bwMode="auto">
            <a:xfrm>
              <a:off x="9146695" y="2815441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7" name="îŝ1îḍê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 userDrawn="1"/>
          </p:nvSpPr>
          <p:spPr bwMode="auto">
            <a:xfrm>
              <a:off x="8649682" y="2185125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8" name="iṩ1îďé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 userDrawn="1"/>
          </p:nvSpPr>
          <p:spPr bwMode="auto">
            <a:xfrm>
              <a:off x="8649682" y="2320075"/>
              <a:ext cx="503595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9" name="iSḻíḍe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 userDrawn="1"/>
          </p:nvSpPr>
          <p:spPr bwMode="auto">
            <a:xfrm>
              <a:off x="9204295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0" name="íṥ1iḍè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 userDrawn="1"/>
          </p:nvSpPr>
          <p:spPr bwMode="auto">
            <a:xfrm>
              <a:off x="8649682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1" name="íṡ1íḓe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 userDrawn="1"/>
          </p:nvSpPr>
          <p:spPr bwMode="auto">
            <a:xfrm>
              <a:off x="8916292" y="2453379"/>
              <a:ext cx="742228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2" name="íŝľíḑe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 userDrawn="1"/>
          </p:nvSpPr>
          <p:spPr bwMode="auto">
            <a:xfrm>
              <a:off x="9146695" y="2185125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3" name="ïṥ1îḓè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 userDrawn="1"/>
          </p:nvSpPr>
          <p:spPr bwMode="auto">
            <a:xfrm>
              <a:off x="7280430" y="2815441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4" name="íṡḷidê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 userDrawn="1"/>
          </p:nvSpPr>
          <p:spPr bwMode="auto">
            <a:xfrm>
              <a:off x="7280430" y="2948746"/>
              <a:ext cx="501950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5" name="ïSḻïḑe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 userDrawn="1"/>
          </p:nvSpPr>
          <p:spPr bwMode="auto">
            <a:xfrm>
              <a:off x="7835042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6" name="ïŝlîḋe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 userDrawn="1"/>
          </p:nvSpPr>
          <p:spPr bwMode="auto">
            <a:xfrm>
              <a:off x="7280430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7" name="ïṣḷidè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 userDrawn="1"/>
          </p:nvSpPr>
          <p:spPr bwMode="auto">
            <a:xfrm>
              <a:off x="7548684" y="3082051"/>
              <a:ext cx="737290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8" name="íṧľîḓê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 userDrawn="1"/>
          </p:nvSpPr>
          <p:spPr bwMode="auto">
            <a:xfrm>
              <a:off x="7777442" y="2815441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9" name="ïšḷîḓe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 userDrawn="1"/>
          </p:nvSpPr>
          <p:spPr bwMode="auto">
            <a:xfrm>
              <a:off x="7280430" y="2185125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0" name="îśliḍé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 userDrawn="1"/>
          </p:nvSpPr>
          <p:spPr bwMode="auto">
            <a:xfrm>
              <a:off x="7280430" y="2320075"/>
              <a:ext cx="501950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1" name="iṥ1iḍ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 userDrawn="1"/>
          </p:nvSpPr>
          <p:spPr bwMode="auto">
            <a:xfrm>
              <a:off x="7835042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2" name="ïSlïḑe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 userDrawn="1"/>
          </p:nvSpPr>
          <p:spPr bwMode="auto">
            <a:xfrm>
              <a:off x="7280430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3" name="ïśľîďe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 userDrawn="1"/>
          </p:nvSpPr>
          <p:spPr bwMode="auto">
            <a:xfrm>
              <a:off x="7548684" y="2453379"/>
              <a:ext cx="737290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4" name="îṡľiďé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 userDrawn="1"/>
          </p:nvSpPr>
          <p:spPr bwMode="auto">
            <a:xfrm>
              <a:off x="7777442" y="2185125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5" name="ís1iḋê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 userDrawn="1"/>
          </p:nvSpPr>
          <p:spPr bwMode="auto">
            <a:xfrm>
              <a:off x="6890390" y="1816480"/>
              <a:ext cx="3054487" cy="1948552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7" name="iSľíḑ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 userDrawn="1"/>
          </p:nvSpPr>
          <p:spPr bwMode="auto">
            <a:xfrm>
              <a:off x="9424824" y="3142943"/>
              <a:ext cx="106973" cy="8229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8" name="îslîďè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 userDrawn="1"/>
          </p:nvSpPr>
          <p:spPr bwMode="auto">
            <a:xfrm>
              <a:off x="9268479" y="3371700"/>
              <a:ext cx="653358" cy="386749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9" name="îSľiḑe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 userDrawn="1"/>
          </p:nvSpPr>
          <p:spPr bwMode="auto">
            <a:xfrm>
              <a:off x="7017112" y="1906995"/>
              <a:ext cx="2805981" cy="115202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0" name="íSļíḓè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 userDrawn="1"/>
          </p:nvSpPr>
          <p:spPr bwMode="auto">
            <a:xfrm>
              <a:off x="6890390" y="3532982"/>
              <a:ext cx="3054487" cy="232049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1" name="ïṧḻídé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 userDrawn="1"/>
          </p:nvSpPr>
          <p:spPr bwMode="auto">
            <a:xfrm>
              <a:off x="9627250" y="1976116"/>
              <a:ext cx="62538" cy="608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2" name="iṧlïḋê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 userDrawn="1"/>
          </p:nvSpPr>
          <p:spPr bwMode="auto">
            <a:xfrm>
              <a:off x="9520276" y="1976116"/>
              <a:ext cx="62538" cy="6089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3" name="ïSḷîḍê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 userDrawn="1"/>
          </p:nvSpPr>
          <p:spPr bwMode="auto">
            <a:xfrm>
              <a:off x="9413304" y="1976116"/>
              <a:ext cx="62538" cy="60893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4" name="íşlîḍe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 userDrawn="1"/>
          </p:nvSpPr>
          <p:spPr bwMode="auto">
            <a:xfrm>
              <a:off x="6696193" y="2598204"/>
              <a:ext cx="768559" cy="1594719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5" name="îṧliḓe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 userDrawn="1"/>
          </p:nvSpPr>
          <p:spPr bwMode="auto">
            <a:xfrm>
              <a:off x="6806458" y="2876334"/>
              <a:ext cx="473972" cy="98744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6" name="ïšľïḍê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 userDrawn="1"/>
          </p:nvSpPr>
          <p:spPr bwMode="auto">
            <a:xfrm>
              <a:off x="6676444" y="3226875"/>
              <a:ext cx="470681" cy="1003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7" name="ïṡ1îḍ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 userDrawn="1"/>
          </p:nvSpPr>
          <p:spPr bwMode="auto">
            <a:xfrm>
              <a:off x="6523391" y="3579063"/>
              <a:ext cx="482201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8" name="iṧḷíd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 userDrawn="1"/>
          </p:nvSpPr>
          <p:spPr bwMode="auto">
            <a:xfrm>
              <a:off x="6383503" y="3929605"/>
              <a:ext cx="465744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9" name="íṥļïďê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 userDrawn="1"/>
          </p:nvSpPr>
          <p:spPr bwMode="auto">
            <a:xfrm>
              <a:off x="9329371" y="2991536"/>
              <a:ext cx="952882" cy="121290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0" name="iṡlîḑe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 userDrawn="1"/>
          </p:nvSpPr>
          <p:spPr bwMode="auto">
            <a:xfrm>
              <a:off x="9666748" y="3391449"/>
              <a:ext cx="534865" cy="717541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3" name="îšļiḍé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 userDrawn="1"/>
          </p:nvSpPr>
          <p:spPr bwMode="auto">
            <a:xfrm>
              <a:off x="8401176" y="4421680"/>
              <a:ext cx="783371" cy="1267217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4" name="í$ḷïḑ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 userDrawn="1"/>
          </p:nvSpPr>
          <p:spPr bwMode="auto">
            <a:xfrm>
              <a:off x="8661202" y="5688897"/>
              <a:ext cx="492076" cy="190905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5" name="ís1îḓe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 userDrawn="1"/>
          </p:nvSpPr>
          <p:spPr bwMode="auto">
            <a:xfrm>
              <a:off x="7644137" y="4421680"/>
              <a:ext cx="783371" cy="1267217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8" name="ïṥļîdê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 userDrawn="1"/>
          </p:nvSpPr>
          <p:spPr bwMode="auto">
            <a:xfrm>
              <a:off x="7935433" y="2711760"/>
              <a:ext cx="197488" cy="294587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9" name="isḻ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 userDrawn="1"/>
          </p:nvSpPr>
          <p:spPr bwMode="auto">
            <a:xfrm>
              <a:off x="7979867" y="2784173"/>
              <a:ext cx="153054" cy="184322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0" name="íṥľïḓê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 userDrawn="1"/>
          </p:nvSpPr>
          <p:spPr bwMode="auto">
            <a:xfrm>
              <a:off x="8011137" y="2789109"/>
              <a:ext cx="121784" cy="8393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1" name="íş1íḋ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 userDrawn="1"/>
          </p:nvSpPr>
          <p:spPr bwMode="auto">
            <a:xfrm>
              <a:off x="8748427" y="2780881"/>
              <a:ext cx="222175" cy="297879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2" name="íṧḷíďè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 userDrawn="1"/>
          </p:nvSpPr>
          <p:spPr bwMode="auto">
            <a:xfrm>
              <a:off x="8748427" y="2853294"/>
              <a:ext cx="179386" cy="182677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3" name="ïşlíď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 userDrawn="1"/>
          </p:nvSpPr>
          <p:spPr bwMode="auto">
            <a:xfrm>
              <a:off x="8764884" y="2861522"/>
              <a:ext cx="128367" cy="64184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4" name="íṧ1iḍ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5" name="íSḷíḍé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6" name="ï$lïďê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 userDrawn="1"/>
          </p:nvSpPr>
          <p:spPr bwMode="auto">
            <a:xfrm>
              <a:off x="8340284" y="3154463"/>
              <a:ext cx="182677" cy="92161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7" name="iṩlïḍe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 userDrawn="1"/>
          </p:nvSpPr>
          <p:spPr bwMode="auto">
            <a:xfrm>
              <a:off x="8086841" y="2441860"/>
              <a:ext cx="750456" cy="812994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8" name="iš1íḓè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 userDrawn="1"/>
          </p:nvSpPr>
          <p:spPr bwMode="auto">
            <a:xfrm>
              <a:off x="8086841" y="2624536"/>
              <a:ext cx="4938" cy="106973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9" name="işļíḍê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 userDrawn="1"/>
          </p:nvSpPr>
          <p:spPr bwMode="auto">
            <a:xfrm>
              <a:off x="7869603" y="2269057"/>
              <a:ext cx="1051626" cy="1007191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0" name="ïṡļíḋe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 userDrawn="1"/>
          </p:nvSpPr>
          <p:spPr bwMode="auto">
            <a:xfrm>
              <a:off x="7979867" y="2152210"/>
              <a:ext cx="891989" cy="743873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1" name="işľiḍê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 userDrawn="1"/>
          </p:nvSpPr>
          <p:spPr bwMode="auto">
            <a:xfrm>
              <a:off x="7705030" y="3376638"/>
              <a:ext cx="1441665" cy="812994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2" name="işḻíḍé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 userDrawn="1"/>
          </p:nvSpPr>
          <p:spPr bwMode="auto">
            <a:xfrm>
              <a:off x="7912393" y="3460570"/>
              <a:ext cx="1038460" cy="1224428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3" name="ïṣľïḓè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 userDrawn="1"/>
          </p:nvSpPr>
          <p:spPr bwMode="auto">
            <a:xfrm>
              <a:off x="7961765" y="3460570"/>
              <a:ext cx="939716" cy="1152016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4" name="îšlídè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 userDrawn="1"/>
          </p:nvSpPr>
          <p:spPr bwMode="auto">
            <a:xfrm>
              <a:off x="7945307" y="2708469"/>
              <a:ext cx="941361" cy="610569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5" name="ïṩḷíd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 userDrawn="1"/>
          </p:nvSpPr>
          <p:spPr bwMode="auto">
            <a:xfrm>
              <a:off x="8007845" y="2731509"/>
              <a:ext cx="821223" cy="534865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6" name="íŝliḓ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 userDrawn="1"/>
          </p:nvSpPr>
          <p:spPr bwMode="auto">
            <a:xfrm>
              <a:off x="7805419" y="4704747"/>
              <a:ext cx="1214553" cy="284713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7" name="ïSľíḋê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 userDrawn="1"/>
          </p:nvSpPr>
          <p:spPr bwMode="auto">
            <a:xfrm>
              <a:off x="7945307" y="4704747"/>
              <a:ext cx="929842" cy="72412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8" name="íšļiḑê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 userDrawn="1"/>
          </p:nvSpPr>
          <p:spPr bwMode="auto">
            <a:xfrm>
              <a:off x="8351804" y="4989460"/>
              <a:ext cx="113556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9" name="îşļiḓ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 userDrawn="1"/>
          </p:nvSpPr>
          <p:spPr bwMode="auto">
            <a:xfrm>
              <a:off x="7815294" y="4875903"/>
              <a:ext cx="1193159" cy="113556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0" name="ïṥḻïḋê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 userDrawn="1"/>
          </p:nvSpPr>
          <p:spPr bwMode="auto">
            <a:xfrm>
              <a:off x="8320535" y="4150134"/>
              <a:ext cx="179386" cy="1550284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1" name="işḻíḓé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 userDrawn="1"/>
          </p:nvSpPr>
          <p:spPr bwMode="auto">
            <a:xfrm>
              <a:off x="8346867" y="2856585"/>
              <a:ext cx="126722" cy="1316589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2" name="íṧḷid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 userDrawn="1"/>
          </p:nvSpPr>
          <p:spPr bwMode="auto">
            <a:xfrm>
              <a:off x="7675406" y="5688897"/>
              <a:ext cx="488784" cy="190905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3" name="i$ḷîde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 userDrawn="1"/>
          </p:nvSpPr>
          <p:spPr bwMode="auto">
            <a:xfrm>
              <a:off x="7556913" y="4173174"/>
              <a:ext cx="855783" cy="855783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4" name="ïşḻïḓe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 userDrawn="1"/>
          </p:nvSpPr>
          <p:spPr bwMode="auto">
            <a:xfrm>
              <a:off x="8439028" y="4173174"/>
              <a:ext cx="852491" cy="855783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5" name="iṩḻïdè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 userDrawn="1"/>
          </p:nvSpPr>
          <p:spPr bwMode="auto">
            <a:xfrm>
              <a:off x="8309014" y="5700418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6" name="íṧḻíḋe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 userDrawn="1"/>
          </p:nvSpPr>
          <p:spPr bwMode="auto">
            <a:xfrm>
              <a:off x="8309014" y="4085950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7" name="ïş1ïḓê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 userDrawn="1"/>
          </p:nvSpPr>
          <p:spPr bwMode="auto">
            <a:xfrm>
              <a:off x="7961765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8" name="iṥḷïdé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 userDrawn="1"/>
          </p:nvSpPr>
          <p:spPr bwMode="auto">
            <a:xfrm>
              <a:off x="8652974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9" name="îṩľîde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 userDrawn="1"/>
          </p:nvSpPr>
          <p:spPr bwMode="auto">
            <a:xfrm>
              <a:off x="8095069" y="5688897"/>
              <a:ext cx="635254" cy="72412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152D1D-7FDA-4B90-AB7A-0D4131DCD89B}"/>
              </a:ext>
            </a:extLst>
          </p:cNvPr>
          <p:cNvSpPr/>
          <p:nvPr userDrawn="1"/>
        </p:nvSpPr>
        <p:spPr>
          <a:xfrm>
            <a:off x="0" y="4674818"/>
            <a:ext cx="12192000" cy="2183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24440" y="2701326"/>
            <a:ext cx="5419185" cy="58063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25556" y="3281962"/>
            <a:ext cx="5419185" cy="50622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3CB0458-96D7-47CF-9D9D-77DA477EE7F0}"/>
              </a:ext>
            </a:extLst>
          </p:cNvPr>
          <p:cNvGrpSpPr/>
          <p:nvPr userDrawn="1"/>
        </p:nvGrpSpPr>
        <p:grpSpPr>
          <a:xfrm>
            <a:off x="8700713" y="761637"/>
            <a:ext cx="3096562" cy="1915293"/>
            <a:chOff x="9312516" y="4779135"/>
            <a:chExt cx="2222733" cy="1374810"/>
          </a:xfrm>
        </p:grpSpPr>
        <p:sp>
          <p:nvSpPr>
            <p:cNvPr id="7" name="íšḷiḑe">
              <a:extLst>
                <a:ext uri="{FF2B5EF4-FFF2-40B4-BE49-F238E27FC236}">
                  <a16:creationId xmlns:a16="http://schemas.microsoft.com/office/drawing/2014/main" id="{BBF7B166-F012-4D09-959C-4D071E0F42DE}"/>
                </a:ext>
              </a:extLst>
            </p:cNvPr>
            <p:cNvSpPr/>
            <p:nvPr userDrawn="1"/>
          </p:nvSpPr>
          <p:spPr bwMode="auto">
            <a:xfrm>
              <a:off x="9916599" y="5070761"/>
              <a:ext cx="1084410" cy="1083184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ṩ1iḑé">
              <a:extLst>
                <a:ext uri="{FF2B5EF4-FFF2-40B4-BE49-F238E27FC236}">
                  <a16:creationId xmlns:a16="http://schemas.microsoft.com/office/drawing/2014/main" id="{BB1C054C-DB73-4138-B806-4B5EB9C7420E}"/>
                </a:ext>
              </a:extLst>
            </p:cNvPr>
            <p:cNvSpPr/>
            <p:nvPr userDrawn="1"/>
          </p:nvSpPr>
          <p:spPr bwMode="auto">
            <a:xfrm>
              <a:off x="11057374" y="5366064"/>
              <a:ext cx="477875" cy="47787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ṧ1îďê">
              <a:extLst>
                <a:ext uri="{FF2B5EF4-FFF2-40B4-BE49-F238E27FC236}">
                  <a16:creationId xmlns:a16="http://schemas.microsoft.com/office/drawing/2014/main" id="{16C7EFBB-8B52-4753-A58C-9737A95284BA}"/>
                </a:ext>
              </a:extLst>
            </p:cNvPr>
            <p:cNvSpPr/>
            <p:nvPr userDrawn="1"/>
          </p:nvSpPr>
          <p:spPr bwMode="auto">
            <a:xfrm>
              <a:off x="9312516" y="4779135"/>
              <a:ext cx="705785" cy="70333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875522-35FC-4DA1-B665-D5DB5E42C0E0}"/>
              </a:ext>
            </a:extLst>
          </p:cNvPr>
          <p:cNvGrpSpPr/>
          <p:nvPr userDrawn="1"/>
        </p:nvGrpSpPr>
        <p:grpSpPr>
          <a:xfrm>
            <a:off x="1589080" y="2450591"/>
            <a:ext cx="4506920" cy="3655809"/>
            <a:chOff x="1550010" y="2249015"/>
            <a:chExt cx="3756836" cy="3047375"/>
          </a:xfrm>
        </p:grpSpPr>
        <p:sp>
          <p:nvSpPr>
            <p:cNvPr id="5" name="îṣḷïde">
              <a:extLst>
                <a:ext uri="{FF2B5EF4-FFF2-40B4-BE49-F238E27FC236}">
                  <a16:creationId xmlns:a16="http://schemas.microsoft.com/office/drawing/2014/main" id="{BED1DF99-7A96-4F7F-A74F-51B366972BBE}"/>
                </a:ext>
              </a:extLst>
            </p:cNvPr>
            <p:cNvSpPr/>
            <p:nvPr userDrawn="1"/>
          </p:nvSpPr>
          <p:spPr bwMode="auto">
            <a:xfrm>
              <a:off x="1812229" y="2882506"/>
              <a:ext cx="482777" cy="113587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šḻíḍê">
              <a:extLst>
                <a:ext uri="{FF2B5EF4-FFF2-40B4-BE49-F238E27FC236}">
                  <a16:creationId xmlns:a16="http://schemas.microsoft.com/office/drawing/2014/main" id="{F2FB9165-B44D-49A5-8EE3-8C1F5AEB10AC}"/>
                </a:ext>
              </a:extLst>
            </p:cNvPr>
            <p:cNvSpPr/>
            <p:nvPr userDrawn="1"/>
          </p:nvSpPr>
          <p:spPr bwMode="auto">
            <a:xfrm>
              <a:off x="2215360" y="2882506"/>
              <a:ext cx="79646" cy="189925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ïďê">
              <a:extLst>
                <a:ext uri="{FF2B5EF4-FFF2-40B4-BE49-F238E27FC236}">
                  <a16:creationId xmlns:a16="http://schemas.microsoft.com/office/drawing/2014/main" id="{EF4DD151-9136-4644-977B-B301244A42EC}"/>
                </a:ext>
              </a:extLst>
            </p:cNvPr>
            <p:cNvSpPr/>
            <p:nvPr userDrawn="1"/>
          </p:nvSpPr>
          <p:spPr bwMode="auto">
            <a:xfrm>
              <a:off x="1550010" y="4018379"/>
              <a:ext cx="3756836" cy="96801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dè">
              <a:extLst>
                <a:ext uri="{FF2B5EF4-FFF2-40B4-BE49-F238E27FC236}">
                  <a16:creationId xmlns:a16="http://schemas.microsoft.com/office/drawing/2014/main" id="{EE22E615-34E2-416D-B8D3-1D65A18F994A}"/>
                </a:ext>
              </a:extLst>
            </p:cNvPr>
            <p:cNvSpPr/>
            <p:nvPr userDrawn="1"/>
          </p:nvSpPr>
          <p:spPr bwMode="auto">
            <a:xfrm>
              <a:off x="1552460" y="4086998"/>
              <a:ext cx="3750710" cy="2818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ṥlïḋê">
              <a:extLst>
                <a:ext uri="{FF2B5EF4-FFF2-40B4-BE49-F238E27FC236}">
                  <a16:creationId xmlns:a16="http://schemas.microsoft.com/office/drawing/2014/main" id="{315A3D9D-1102-48B0-A564-E74F7009667E}"/>
                </a:ext>
              </a:extLst>
            </p:cNvPr>
            <p:cNvSpPr/>
            <p:nvPr userDrawn="1"/>
          </p:nvSpPr>
          <p:spPr bwMode="auto">
            <a:xfrm>
              <a:off x="2677305" y="3966915"/>
              <a:ext cx="1357656" cy="51464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ľíḑê">
              <a:extLst>
                <a:ext uri="{FF2B5EF4-FFF2-40B4-BE49-F238E27FC236}">
                  <a16:creationId xmlns:a16="http://schemas.microsoft.com/office/drawing/2014/main" id="{078083A2-DB7F-42B5-B496-2A6C2E587A08}"/>
                </a:ext>
              </a:extLst>
            </p:cNvPr>
            <p:cNvSpPr/>
            <p:nvPr userDrawn="1"/>
          </p:nvSpPr>
          <p:spPr bwMode="auto">
            <a:xfrm>
              <a:off x="2815767" y="3966915"/>
              <a:ext cx="1357656" cy="51464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ṩ1idè">
              <a:extLst>
                <a:ext uri="{FF2B5EF4-FFF2-40B4-BE49-F238E27FC236}">
                  <a16:creationId xmlns:a16="http://schemas.microsoft.com/office/drawing/2014/main" id="{925A7F4F-9393-4A6E-AB5E-A72DC0C5DEB3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360107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ŝḻïḓè">
              <a:extLst>
                <a:ext uri="{FF2B5EF4-FFF2-40B4-BE49-F238E27FC236}">
                  <a16:creationId xmlns:a16="http://schemas.microsoft.com/office/drawing/2014/main" id="{D8BFD442-D594-48CD-BFD9-27A76F60FD25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42137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ľîḑe">
              <a:extLst>
                <a:ext uri="{FF2B5EF4-FFF2-40B4-BE49-F238E27FC236}">
                  <a16:creationId xmlns:a16="http://schemas.microsoft.com/office/drawing/2014/main" id="{D6EB4CD3-AFB2-40B4-BF20-EB2838BD74C1}"/>
                </a:ext>
              </a:extLst>
            </p:cNvPr>
            <p:cNvSpPr/>
            <p:nvPr userDrawn="1"/>
          </p:nvSpPr>
          <p:spPr bwMode="auto">
            <a:xfrm>
              <a:off x="3604874" y="2992784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ļídè">
              <a:extLst>
                <a:ext uri="{FF2B5EF4-FFF2-40B4-BE49-F238E27FC236}">
                  <a16:creationId xmlns:a16="http://schemas.microsoft.com/office/drawing/2014/main" id="{E324133B-E87D-425B-A318-CC5D87EDABD6}"/>
                </a:ext>
              </a:extLst>
            </p:cNvPr>
            <p:cNvSpPr/>
            <p:nvPr userDrawn="1"/>
          </p:nvSpPr>
          <p:spPr bwMode="auto">
            <a:xfrm>
              <a:off x="3604874" y="3092036"/>
              <a:ext cx="374948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líḑè">
              <a:extLst>
                <a:ext uri="{FF2B5EF4-FFF2-40B4-BE49-F238E27FC236}">
                  <a16:creationId xmlns:a16="http://schemas.microsoft.com/office/drawing/2014/main" id="{B2D0AA01-C38D-452E-ACBD-0568883C121C}"/>
                </a:ext>
              </a:extLst>
            </p:cNvPr>
            <p:cNvSpPr/>
            <p:nvPr userDrawn="1"/>
          </p:nvSpPr>
          <p:spPr bwMode="auto">
            <a:xfrm>
              <a:off x="4017808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líďê">
              <a:extLst>
                <a:ext uri="{FF2B5EF4-FFF2-40B4-BE49-F238E27FC236}">
                  <a16:creationId xmlns:a16="http://schemas.microsoft.com/office/drawing/2014/main" id="{FCE60FEC-D87E-4560-A5D3-E0F0760BF388}"/>
                </a:ext>
              </a:extLst>
            </p:cNvPr>
            <p:cNvSpPr/>
            <p:nvPr userDrawn="1"/>
          </p:nvSpPr>
          <p:spPr bwMode="auto">
            <a:xfrm>
              <a:off x="3604874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ṥļïďé">
              <a:extLst>
                <a:ext uri="{FF2B5EF4-FFF2-40B4-BE49-F238E27FC236}">
                  <a16:creationId xmlns:a16="http://schemas.microsoft.com/office/drawing/2014/main" id="{CD187B4A-8793-4B98-B3FF-0D759A860AA6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ḻiďê">
              <a:extLst>
                <a:ext uri="{FF2B5EF4-FFF2-40B4-BE49-F238E27FC236}">
                  <a16:creationId xmlns:a16="http://schemas.microsoft.com/office/drawing/2014/main" id="{6B165554-4AD0-44E9-AD3A-E4A5D098812C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ṩḻiḓê">
              <a:extLst>
                <a:ext uri="{FF2B5EF4-FFF2-40B4-BE49-F238E27FC236}">
                  <a16:creationId xmlns:a16="http://schemas.microsoft.com/office/drawing/2014/main" id="{3250146E-631A-4625-B9E1-864B92989FE5}"/>
                </a:ext>
              </a:extLst>
            </p:cNvPr>
            <p:cNvSpPr/>
            <p:nvPr userDrawn="1"/>
          </p:nvSpPr>
          <p:spPr bwMode="auto">
            <a:xfrm>
              <a:off x="3974922" y="2992784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1îḍê">
              <a:extLst>
                <a:ext uri="{FF2B5EF4-FFF2-40B4-BE49-F238E27FC236}">
                  <a16:creationId xmlns:a16="http://schemas.microsoft.com/office/drawing/2014/main" id="{18E97B02-E3C2-48C4-8BE8-5C32C2AAC097}"/>
                </a:ext>
              </a:extLst>
            </p:cNvPr>
            <p:cNvSpPr/>
            <p:nvPr userDrawn="1"/>
          </p:nvSpPr>
          <p:spPr bwMode="auto">
            <a:xfrm>
              <a:off x="3604874" y="2523487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ṩ1îďé">
              <a:extLst>
                <a:ext uri="{FF2B5EF4-FFF2-40B4-BE49-F238E27FC236}">
                  <a16:creationId xmlns:a16="http://schemas.microsoft.com/office/drawing/2014/main" id="{347CD443-7B9F-4360-8866-630189E1B829}"/>
                </a:ext>
              </a:extLst>
            </p:cNvPr>
            <p:cNvSpPr/>
            <p:nvPr userDrawn="1"/>
          </p:nvSpPr>
          <p:spPr bwMode="auto">
            <a:xfrm>
              <a:off x="3604874" y="2623963"/>
              <a:ext cx="374948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ḻíḍe">
              <a:extLst>
                <a:ext uri="{FF2B5EF4-FFF2-40B4-BE49-F238E27FC236}">
                  <a16:creationId xmlns:a16="http://schemas.microsoft.com/office/drawing/2014/main" id="{933E7EAD-C07E-412A-8881-4254EEE337DF}"/>
                </a:ext>
              </a:extLst>
            </p:cNvPr>
            <p:cNvSpPr/>
            <p:nvPr userDrawn="1"/>
          </p:nvSpPr>
          <p:spPr bwMode="auto">
            <a:xfrm>
              <a:off x="4017808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ṥ1iḍè">
              <a:extLst>
                <a:ext uri="{FF2B5EF4-FFF2-40B4-BE49-F238E27FC236}">
                  <a16:creationId xmlns:a16="http://schemas.microsoft.com/office/drawing/2014/main" id="{9986CB17-3DB9-4127-A651-13236C8EF54E}"/>
                </a:ext>
              </a:extLst>
            </p:cNvPr>
            <p:cNvSpPr/>
            <p:nvPr userDrawn="1"/>
          </p:nvSpPr>
          <p:spPr bwMode="auto">
            <a:xfrm>
              <a:off x="3604874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ṡ1íḓe">
              <a:extLst>
                <a:ext uri="{FF2B5EF4-FFF2-40B4-BE49-F238E27FC236}">
                  <a16:creationId xmlns:a16="http://schemas.microsoft.com/office/drawing/2014/main" id="{729FFAE1-5E2C-4954-8F4F-DFFB10DC1A1D}"/>
                </a:ext>
              </a:extLst>
            </p:cNvPr>
            <p:cNvSpPr/>
            <p:nvPr userDrawn="1"/>
          </p:nvSpPr>
          <p:spPr bwMode="auto">
            <a:xfrm>
              <a:off x="3803377" y="2723214"/>
              <a:ext cx="552621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ŝľíḑe">
              <a:extLst>
                <a:ext uri="{FF2B5EF4-FFF2-40B4-BE49-F238E27FC236}">
                  <a16:creationId xmlns:a16="http://schemas.microsoft.com/office/drawing/2014/main" id="{C76CDE87-989F-4FED-8C41-E5668EB96AFE}"/>
                </a:ext>
              </a:extLst>
            </p:cNvPr>
            <p:cNvSpPr/>
            <p:nvPr userDrawn="1"/>
          </p:nvSpPr>
          <p:spPr bwMode="auto">
            <a:xfrm>
              <a:off x="3974922" y="2523487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1îḓè">
              <a:extLst>
                <a:ext uri="{FF2B5EF4-FFF2-40B4-BE49-F238E27FC236}">
                  <a16:creationId xmlns:a16="http://schemas.microsoft.com/office/drawing/2014/main" id="{6491BC25-5D16-416E-834C-C3C273B56AE3}"/>
                </a:ext>
              </a:extLst>
            </p:cNvPr>
            <p:cNvSpPr/>
            <p:nvPr userDrawn="1"/>
          </p:nvSpPr>
          <p:spPr bwMode="auto">
            <a:xfrm>
              <a:off x="2585407" y="2992784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ḷidê">
              <a:extLst>
                <a:ext uri="{FF2B5EF4-FFF2-40B4-BE49-F238E27FC236}">
                  <a16:creationId xmlns:a16="http://schemas.microsoft.com/office/drawing/2014/main" id="{97646E6B-D97E-4144-BE27-DBF63D11F3E3}"/>
                </a:ext>
              </a:extLst>
            </p:cNvPr>
            <p:cNvSpPr/>
            <p:nvPr userDrawn="1"/>
          </p:nvSpPr>
          <p:spPr bwMode="auto">
            <a:xfrm>
              <a:off x="2585407" y="3092036"/>
              <a:ext cx="373723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ḻïḑe">
              <a:extLst>
                <a:ext uri="{FF2B5EF4-FFF2-40B4-BE49-F238E27FC236}">
                  <a16:creationId xmlns:a16="http://schemas.microsoft.com/office/drawing/2014/main" id="{D6B8E12F-8709-43F2-806C-6CAB41D5FC94}"/>
                </a:ext>
              </a:extLst>
            </p:cNvPr>
            <p:cNvSpPr/>
            <p:nvPr userDrawn="1"/>
          </p:nvSpPr>
          <p:spPr bwMode="auto">
            <a:xfrm>
              <a:off x="2998340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ŝlîḋe">
              <a:extLst>
                <a:ext uri="{FF2B5EF4-FFF2-40B4-BE49-F238E27FC236}">
                  <a16:creationId xmlns:a16="http://schemas.microsoft.com/office/drawing/2014/main" id="{518E2322-9EE4-474F-ADE3-FD2898161179}"/>
                </a:ext>
              </a:extLst>
            </p:cNvPr>
            <p:cNvSpPr/>
            <p:nvPr userDrawn="1"/>
          </p:nvSpPr>
          <p:spPr bwMode="auto">
            <a:xfrm>
              <a:off x="2585407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ṣḷidè">
              <a:extLst>
                <a:ext uri="{FF2B5EF4-FFF2-40B4-BE49-F238E27FC236}">
                  <a16:creationId xmlns:a16="http://schemas.microsoft.com/office/drawing/2014/main" id="{0BB4003C-99FF-44C8-9B1D-B72F6C0634E4}"/>
                </a:ext>
              </a:extLst>
            </p:cNvPr>
            <p:cNvSpPr/>
            <p:nvPr userDrawn="1"/>
          </p:nvSpPr>
          <p:spPr bwMode="auto">
            <a:xfrm>
              <a:off x="2785134" y="3191287"/>
              <a:ext cx="54894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ṧľîḓê">
              <a:extLst>
                <a:ext uri="{FF2B5EF4-FFF2-40B4-BE49-F238E27FC236}">
                  <a16:creationId xmlns:a16="http://schemas.microsoft.com/office/drawing/2014/main" id="{1F16BF9D-8781-431D-8816-B051BA40B836}"/>
                </a:ext>
              </a:extLst>
            </p:cNvPr>
            <p:cNvSpPr/>
            <p:nvPr userDrawn="1"/>
          </p:nvSpPr>
          <p:spPr bwMode="auto">
            <a:xfrm>
              <a:off x="2955454" y="2992784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ḷîḓe">
              <a:extLst>
                <a:ext uri="{FF2B5EF4-FFF2-40B4-BE49-F238E27FC236}">
                  <a16:creationId xmlns:a16="http://schemas.microsoft.com/office/drawing/2014/main" id="{9A53BEED-3C4A-4059-B845-7D0D36B08474}"/>
                </a:ext>
              </a:extLst>
            </p:cNvPr>
            <p:cNvSpPr/>
            <p:nvPr userDrawn="1"/>
          </p:nvSpPr>
          <p:spPr bwMode="auto">
            <a:xfrm>
              <a:off x="2585407" y="2523487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śliḍé">
              <a:extLst>
                <a:ext uri="{FF2B5EF4-FFF2-40B4-BE49-F238E27FC236}">
                  <a16:creationId xmlns:a16="http://schemas.microsoft.com/office/drawing/2014/main" id="{7C686A36-4505-4F1A-BAF7-B4EFDAFBF0AF}"/>
                </a:ext>
              </a:extLst>
            </p:cNvPr>
            <p:cNvSpPr/>
            <p:nvPr userDrawn="1"/>
          </p:nvSpPr>
          <p:spPr bwMode="auto">
            <a:xfrm>
              <a:off x="2585407" y="2623963"/>
              <a:ext cx="373723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1iḍê">
              <a:extLst>
                <a:ext uri="{FF2B5EF4-FFF2-40B4-BE49-F238E27FC236}">
                  <a16:creationId xmlns:a16="http://schemas.microsoft.com/office/drawing/2014/main" id="{5051C958-829C-4DD0-89AD-F39D5FD792AD}"/>
                </a:ext>
              </a:extLst>
            </p:cNvPr>
            <p:cNvSpPr/>
            <p:nvPr userDrawn="1"/>
          </p:nvSpPr>
          <p:spPr bwMode="auto">
            <a:xfrm>
              <a:off x="2998340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Slïḑe">
              <a:extLst>
                <a:ext uri="{FF2B5EF4-FFF2-40B4-BE49-F238E27FC236}">
                  <a16:creationId xmlns:a16="http://schemas.microsoft.com/office/drawing/2014/main" id="{A459608F-3AFA-4141-A1AE-F19022B144E8}"/>
                </a:ext>
              </a:extLst>
            </p:cNvPr>
            <p:cNvSpPr/>
            <p:nvPr userDrawn="1"/>
          </p:nvSpPr>
          <p:spPr bwMode="auto">
            <a:xfrm>
              <a:off x="2585407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śľîďe">
              <a:extLst>
                <a:ext uri="{FF2B5EF4-FFF2-40B4-BE49-F238E27FC236}">
                  <a16:creationId xmlns:a16="http://schemas.microsoft.com/office/drawing/2014/main" id="{FD715729-8843-409A-AAC2-3E0D09CB3049}"/>
                </a:ext>
              </a:extLst>
            </p:cNvPr>
            <p:cNvSpPr/>
            <p:nvPr userDrawn="1"/>
          </p:nvSpPr>
          <p:spPr bwMode="auto">
            <a:xfrm>
              <a:off x="2785134" y="2723214"/>
              <a:ext cx="54894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ṡľiďé">
              <a:extLst>
                <a:ext uri="{FF2B5EF4-FFF2-40B4-BE49-F238E27FC236}">
                  <a16:creationId xmlns:a16="http://schemas.microsoft.com/office/drawing/2014/main" id="{1FFA919A-4F71-493D-9C86-6014F672844E}"/>
                </a:ext>
              </a:extLst>
            </p:cNvPr>
            <p:cNvSpPr/>
            <p:nvPr userDrawn="1"/>
          </p:nvSpPr>
          <p:spPr bwMode="auto">
            <a:xfrm>
              <a:off x="2955454" y="2523487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1iḋê">
              <a:extLst>
                <a:ext uri="{FF2B5EF4-FFF2-40B4-BE49-F238E27FC236}">
                  <a16:creationId xmlns:a16="http://schemas.microsoft.com/office/drawing/2014/main" id="{02A3D0D4-41D4-4C40-BF57-01571A009C68}"/>
                </a:ext>
              </a:extLst>
            </p:cNvPr>
            <p:cNvSpPr/>
            <p:nvPr userDrawn="1"/>
          </p:nvSpPr>
          <p:spPr bwMode="auto">
            <a:xfrm>
              <a:off x="2295006" y="2249015"/>
              <a:ext cx="2274197" cy="1450781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ľíḑé">
              <a:extLst>
                <a:ext uri="{FF2B5EF4-FFF2-40B4-BE49-F238E27FC236}">
                  <a16:creationId xmlns:a16="http://schemas.microsoft.com/office/drawing/2014/main" id="{DEE98AAA-891E-40EF-AD10-81540C98BE92}"/>
                </a:ext>
              </a:extLst>
            </p:cNvPr>
            <p:cNvSpPr/>
            <p:nvPr userDrawn="1"/>
          </p:nvSpPr>
          <p:spPr bwMode="auto">
            <a:xfrm>
              <a:off x="4182001" y="3236624"/>
              <a:ext cx="79646" cy="6127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slîďè">
              <a:extLst>
                <a:ext uri="{FF2B5EF4-FFF2-40B4-BE49-F238E27FC236}">
                  <a16:creationId xmlns:a16="http://schemas.microsoft.com/office/drawing/2014/main" id="{A1A59CF2-7C2A-41E5-878C-5326AA0ACDB1}"/>
                </a:ext>
              </a:extLst>
            </p:cNvPr>
            <p:cNvSpPr/>
            <p:nvPr userDrawn="1"/>
          </p:nvSpPr>
          <p:spPr bwMode="auto">
            <a:xfrm>
              <a:off x="4065595" y="3406943"/>
              <a:ext cx="486453" cy="287951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ľiḑe">
              <a:extLst>
                <a:ext uri="{FF2B5EF4-FFF2-40B4-BE49-F238E27FC236}">
                  <a16:creationId xmlns:a16="http://schemas.microsoft.com/office/drawing/2014/main" id="{57D750CF-37DE-4665-9CB7-01AB39A41A02}"/>
                </a:ext>
              </a:extLst>
            </p:cNvPr>
            <p:cNvSpPr/>
            <p:nvPr userDrawn="1"/>
          </p:nvSpPr>
          <p:spPr bwMode="auto">
            <a:xfrm>
              <a:off x="2389356" y="2316407"/>
              <a:ext cx="2089174" cy="85773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Sļíḓè">
              <a:extLst>
                <a:ext uri="{FF2B5EF4-FFF2-40B4-BE49-F238E27FC236}">
                  <a16:creationId xmlns:a16="http://schemas.microsoft.com/office/drawing/2014/main" id="{6F350305-3324-45A3-B8A0-CB9ED19AFFA9}"/>
                </a:ext>
              </a:extLst>
            </p:cNvPr>
            <p:cNvSpPr/>
            <p:nvPr userDrawn="1"/>
          </p:nvSpPr>
          <p:spPr bwMode="auto">
            <a:xfrm>
              <a:off x="2295006" y="3527025"/>
              <a:ext cx="2274197" cy="172770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ṧḻídé">
              <a:extLst>
                <a:ext uri="{FF2B5EF4-FFF2-40B4-BE49-F238E27FC236}">
                  <a16:creationId xmlns:a16="http://schemas.microsoft.com/office/drawing/2014/main" id="{6CEB28B7-8744-4428-BD55-349B6D225EEF}"/>
                </a:ext>
              </a:extLst>
            </p:cNvPr>
            <p:cNvSpPr/>
            <p:nvPr userDrawn="1"/>
          </p:nvSpPr>
          <p:spPr bwMode="auto">
            <a:xfrm>
              <a:off x="4332716" y="2367871"/>
              <a:ext cx="46562" cy="45337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ṧlïḋê">
              <a:extLst>
                <a:ext uri="{FF2B5EF4-FFF2-40B4-BE49-F238E27FC236}">
                  <a16:creationId xmlns:a16="http://schemas.microsoft.com/office/drawing/2014/main" id="{7C679456-F585-4818-B794-9A4AD918F7B4}"/>
                </a:ext>
              </a:extLst>
            </p:cNvPr>
            <p:cNvSpPr/>
            <p:nvPr userDrawn="1"/>
          </p:nvSpPr>
          <p:spPr bwMode="auto">
            <a:xfrm>
              <a:off x="4253069" y="2367871"/>
              <a:ext cx="46562" cy="45337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îḍê">
              <a:extLst>
                <a:ext uri="{FF2B5EF4-FFF2-40B4-BE49-F238E27FC236}">
                  <a16:creationId xmlns:a16="http://schemas.microsoft.com/office/drawing/2014/main" id="{2276FD30-3EB1-4161-BB1B-6273497B99E8}"/>
                </a:ext>
              </a:extLst>
            </p:cNvPr>
            <p:cNvSpPr/>
            <p:nvPr userDrawn="1"/>
          </p:nvSpPr>
          <p:spPr bwMode="auto">
            <a:xfrm>
              <a:off x="4173424" y="2367871"/>
              <a:ext cx="46562" cy="45337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şlîḍe">
              <a:extLst>
                <a:ext uri="{FF2B5EF4-FFF2-40B4-BE49-F238E27FC236}">
                  <a16:creationId xmlns:a16="http://schemas.microsoft.com/office/drawing/2014/main" id="{9362D34F-AEE9-426A-962B-5CEB6FAEF8FF}"/>
                </a:ext>
              </a:extLst>
            </p:cNvPr>
            <p:cNvSpPr/>
            <p:nvPr userDrawn="1"/>
          </p:nvSpPr>
          <p:spPr bwMode="auto">
            <a:xfrm>
              <a:off x="2150418" y="2831042"/>
              <a:ext cx="572225" cy="1187337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liḓe">
              <a:extLst>
                <a:ext uri="{FF2B5EF4-FFF2-40B4-BE49-F238E27FC236}">
                  <a16:creationId xmlns:a16="http://schemas.microsoft.com/office/drawing/2014/main" id="{E465730B-B4E3-45F7-9A17-D05BF1D44560}"/>
                </a:ext>
              </a:extLst>
            </p:cNvPr>
            <p:cNvSpPr/>
            <p:nvPr userDrawn="1"/>
          </p:nvSpPr>
          <p:spPr bwMode="auto">
            <a:xfrm>
              <a:off x="2232515" y="3038122"/>
              <a:ext cx="352893" cy="73519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šľïḍê">
              <a:extLst>
                <a:ext uri="{FF2B5EF4-FFF2-40B4-BE49-F238E27FC236}">
                  <a16:creationId xmlns:a16="http://schemas.microsoft.com/office/drawing/2014/main" id="{B60B31B6-2F6D-43E9-A087-7E65E0CDD14B}"/>
                </a:ext>
              </a:extLst>
            </p:cNvPr>
            <p:cNvSpPr/>
            <p:nvPr userDrawn="1"/>
          </p:nvSpPr>
          <p:spPr bwMode="auto">
            <a:xfrm>
              <a:off x="2135714" y="3299115"/>
              <a:ext cx="350442" cy="7474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1îḍe">
              <a:extLst>
                <a:ext uri="{FF2B5EF4-FFF2-40B4-BE49-F238E27FC236}">
                  <a16:creationId xmlns:a16="http://schemas.microsoft.com/office/drawing/2014/main" id="{816B332D-A7D7-441B-A1E5-F9962994DB11}"/>
                </a:ext>
              </a:extLst>
            </p:cNvPr>
            <p:cNvSpPr/>
            <p:nvPr userDrawn="1"/>
          </p:nvSpPr>
          <p:spPr bwMode="auto">
            <a:xfrm>
              <a:off x="2021759" y="3561334"/>
              <a:ext cx="359019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ṧḷídè">
              <a:extLst>
                <a:ext uri="{FF2B5EF4-FFF2-40B4-BE49-F238E27FC236}">
                  <a16:creationId xmlns:a16="http://schemas.microsoft.com/office/drawing/2014/main" id="{D304BA61-8182-4162-B06A-CCB3B84A59D3}"/>
                </a:ext>
              </a:extLst>
            </p:cNvPr>
            <p:cNvSpPr/>
            <p:nvPr userDrawn="1"/>
          </p:nvSpPr>
          <p:spPr bwMode="auto">
            <a:xfrm>
              <a:off x="1917607" y="3822327"/>
              <a:ext cx="346766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ṥļïďê">
              <a:extLst>
                <a:ext uri="{FF2B5EF4-FFF2-40B4-BE49-F238E27FC236}">
                  <a16:creationId xmlns:a16="http://schemas.microsoft.com/office/drawing/2014/main" id="{3C56152F-6DEA-455B-84F3-46512E0C54B5}"/>
                </a:ext>
              </a:extLst>
            </p:cNvPr>
            <p:cNvSpPr/>
            <p:nvPr userDrawn="1"/>
          </p:nvSpPr>
          <p:spPr bwMode="auto">
            <a:xfrm>
              <a:off x="4110932" y="3123895"/>
              <a:ext cx="709462" cy="903062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lîḑe">
              <a:extLst>
                <a:ext uri="{FF2B5EF4-FFF2-40B4-BE49-F238E27FC236}">
                  <a16:creationId xmlns:a16="http://schemas.microsoft.com/office/drawing/2014/main" id="{AB28FAAC-F46A-4766-9105-5D772167698A}"/>
                </a:ext>
              </a:extLst>
            </p:cNvPr>
            <p:cNvSpPr/>
            <p:nvPr userDrawn="1"/>
          </p:nvSpPr>
          <p:spPr bwMode="auto">
            <a:xfrm>
              <a:off x="4362124" y="3421647"/>
              <a:ext cx="398230" cy="53424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šļiḍé">
              <a:extLst>
                <a:ext uri="{FF2B5EF4-FFF2-40B4-BE49-F238E27FC236}">
                  <a16:creationId xmlns:a16="http://schemas.microsoft.com/office/drawing/2014/main" id="{A3F7342D-749D-43FF-A5BE-1FFFE09FBDBA}"/>
                </a:ext>
              </a:extLst>
            </p:cNvPr>
            <p:cNvSpPr/>
            <p:nvPr userDrawn="1"/>
          </p:nvSpPr>
          <p:spPr bwMode="auto">
            <a:xfrm>
              <a:off x="3419851" y="4188698"/>
              <a:ext cx="583253" cy="943498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$ḷïḑe">
              <a:extLst>
                <a:ext uri="{FF2B5EF4-FFF2-40B4-BE49-F238E27FC236}">
                  <a16:creationId xmlns:a16="http://schemas.microsoft.com/office/drawing/2014/main" id="{679F26A2-6F07-498C-9784-653EA60F672B}"/>
                </a:ext>
              </a:extLst>
            </p:cNvPr>
            <p:cNvSpPr/>
            <p:nvPr userDrawn="1"/>
          </p:nvSpPr>
          <p:spPr bwMode="auto">
            <a:xfrm>
              <a:off x="3613451" y="5132196"/>
              <a:ext cx="366372" cy="142137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s1îḓe">
              <a:extLst>
                <a:ext uri="{FF2B5EF4-FFF2-40B4-BE49-F238E27FC236}">
                  <a16:creationId xmlns:a16="http://schemas.microsoft.com/office/drawing/2014/main" id="{88F5140E-0499-4892-AFCC-DF03767705D0}"/>
                </a:ext>
              </a:extLst>
            </p:cNvPr>
            <p:cNvSpPr/>
            <p:nvPr userDrawn="1"/>
          </p:nvSpPr>
          <p:spPr bwMode="auto">
            <a:xfrm>
              <a:off x="2856203" y="4188698"/>
              <a:ext cx="583253" cy="943498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ṥļîdê">
              <a:extLst>
                <a:ext uri="{FF2B5EF4-FFF2-40B4-BE49-F238E27FC236}">
                  <a16:creationId xmlns:a16="http://schemas.microsoft.com/office/drawing/2014/main" id="{8937C7A2-E716-4C3D-BEF9-42ED86EFFE95}"/>
                </a:ext>
              </a:extLst>
            </p:cNvPr>
            <p:cNvSpPr/>
            <p:nvPr userDrawn="1"/>
          </p:nvSpPr>
          <p:spPr bwMode="auto">
            <a:xfrm>
              <a:off x="3073085" y="2915589"/>
              <a:ext cx="147038" cy="21933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sḻîḋè">
              <a:extLst>
                <a:ext uri="{FF2B5EF4-FFF2-40B4-BE49-F238E27FC236}">
                  <a16:creationId xmlns:a16="http://schemas.microsoft.com/office/drawing/2014/main" id="{DC95E2C6-9082-4308-BBB6-3669C50628B9}"/>
                </a:ext>
              </a:extLst>
            </p:cNvPr>
            <p:cNvSpPr/>
            <p:nvPr userDrawn="1"/>
          </p:nvSpPr>
          <p:spPr bwMode="auto">
            <a:xfrm>
              <a:off x="3106168" y="2969504"/>
              <a:ext cx="113955" cy="137236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ľïḓê">
              <a:extLst>
                <a:ext uri="{FF2B5EF4-FFF2-40B4-BE49-F238E27FC236}">
                  <a16:creationId xmlns:a16="http://schemas.microsoft.com/office/drawing/2014/main" id="{F15034DD-4139-4A5D-A1FC-BD130ED0B7CC}"/>
                </a:ext>
              </a:extLst>
            </p:cNvPr>
            <p:cNvSpPr/>
            <p:nvPr userDrawn="1"/>
          </p:nvSpPr>
          <p:spPr bwMode="auto">
            <a:xfrm>
              <a:off x="3129450" y="2973179"/>
              <a:ext cx="90673" cy="62492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ş1íḋê">
              <a:extLst>
                <a:ext uri="{FF2B5EF4-FFF2-40B4-BE49-F238E27FC236}">
                  <a16:creationId xmlns:a16="http://schemas.microsoft.com/office/drawing/2014/main" id="{7FA3233B-B5FE-4ED5-806B-A330FAD55AC1}"/>
                </a:ext>
              </a:extLst>
            </p:cNvPr>
            <p:cNvSpPr/>
            <p:nvPr userDrawn="1"/>
          </p:nvSpPr>
          <p:spPr bwMode="auto">
            <a:xfrm>
              <a:off x="3678394" y="2967053"/>
              <a:ext cx="165419" cy="221784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ḷíďè">
              <a:extLst>
                <a:ext uri="{FF2B5EF4-FFF2-40B4-BE49-F238E27FC236}">
                  <a16:creationId xmlns:a16="http://schemas.microsoft.com/office/drawing/2014/main" id="{CF755CEF-235E-4910-9B47-311E7EE20948}"/>
                </a:ext>
              </a:extLst>
            </p:cNvPr>
            <p:cNvSpPr/>
            <p:nvPr userDrawn="1"/>
          </p:nvSpPr>
          <p:spPr bwMode="auto">
            <a:xfrm>
              <a:off x="3678394" y="3020968"/>
              <a:ext cx="133561" cy="136011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líďe">
              <a:extLst>
                <a:ext uri="{FF2B5EF4-FFF2-40B4-BE49-F238E27FC236}">
                  <a16:creationId xmlns:a16="http://schemas.microsoft.com/office/drawing/2014/main" id="{564DCA01-4D4E-4203-AC3D-91DD158DF283}"/>
                </a:ext>
              </a:extLst>
            </p:cNvPr>
            <p:cNvSpPr/>
            <p:nvPr userDrawn="1"/>
          </p:nvSpPr>
          <p:spPr bwMode="auto">
            <a:xfrm>
              <a:off x="3690647" y="3027094"/>
              <a:ext cx="95575" cy="47788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1iḍé">
              <a:extLst>
                <a:ext uri="{FF2B5EF4-FFF2-40B4-BE49-F238E27FC236}">
                  <a16:creationId xmlns:a16="http://schemas.microsoft.com/office/drawing/2014/main" id="{F7C9D85A-62D0-4F60-844E-CBE9328B058E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ḷíḍé">
              <a:extLst>
                <a:ext uri="{FF2B5EF4-FFF2-40B4-BE49-F238E27FC236}">
                  <a16:creationId xmlns:a16="http://schemas.microsoft.com/office/drawing/2014/main" id="{8444D3B0-2E49-4319-8C2D-7129D1A8ACEC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lïďê">
              <a:extLst>
                <a:ext uri="{FF2B5EF4-FFF2-40B4-BE49-F238E27FC236}">
                  <a16:creationId xmlns:a16="http://schemas.microsoft.com/office/drawing/2014/main" id="{1FEAE8C5-DC59-4A3D-B5AA-92883DF37022}"/>
                </a:ext>
              </a:extLst>
            </p:cNvPr>
            <p:cNvSpPr/>
            <p:nvPr userDrawn="1"/>
          </p:nvSpPr>
          <p:spPr bwMode="auto">
            <a:xfrm>
              <a:off x="3374514" y="3245201"/>
              <a:ext cx="136011" cy="68618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lïḍe">
              <a:extLst>
                <a:ext uri="{FF2B5EF4-FFF2-40B4-BE49-F238E27FC236}">
                  <a16:creationId xmlns:a16="http://schemas.microsoft.com/office/drawing/2014/main" id="{F474C644-7DD8-468F-8644-97C12280CA91}"/>
                </a:ext>
              </a:extLst>
            </p:cNvPr>
            <p:cNvSpPr/>
            <p:nvPr userDrawn="1"/>
          </p:nvSpPr>
          <p:spPr bwMode="auto">
            <a:xfrm>
              <a:off x="3185815" y="2714637"/>
              <a:ext cx="558747" cy="605309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š1íḓè">
              <a:extLst>
                <a:ext uri="{FF2B5EF4-FFF2-40B4-BE49-F238E27FC236}">
                  <a16:creationId xmlns:a16="http://schemas.microsoft.com/office/drawing/2014/main" id="{5D558924-D779-4841-9E59-C2CF35D34ECF}"/>
                </a:ext>
              </a:extLst>
            </p:cNvPr>
            <p:cNvSpPr/>
            <p:nvPr userDrawn="1"/>
          </p:nvSpPr>
          <p:spPr bwMode="auto">
            <a:xfrm>
              <a:off x="3185815" y="2850647"/>
              <a:ext cx="3677" cy="79646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ļíḍê">
              <a:extLst>
                <a:ext uri="{FF2B5EF4-FFF2-40B4-BE49-F238E27FC236}">
                  <a16:creationId xmlns:a16="http://schemas.microsoft.com/office/drawing/2014/main" id="{E199D2AC-6012-42CF-9551-E91B1B858C9D}"/>
                </a:ext>
              </a:extLst>
            </p:cNvPr>
            <p:cNvSpPr/>
            <p:nvPr userDrawn="1"/>
          </p:nvSpPr>
          <p:spPr bwMode="auto">
            <a:xfrm>
              <a:off x="3024072" y="2585978"/>
              <a:ext cx="782981" cy="749897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ļíḋe">
              <a:extLst>
                <a:ext uri="{FF2B5EF4-FFF2-40B4-BE49-F238E27FC236}">
                  <a16:creationId xmlns:a16="http://schemas.microsoft.com/office/drawing/2014/main" id="{D1D99DB1-9EF8-4E78-A70B-D9B055939F45}"/>
                </a:ext>
              </a:extLst>
            </p:cNvPr>
            <p:cNvSpPr/>
            <p:nvPr userDrawn="1"/>
          </p:nvSpPr>
          <p:spPr bwMode="auto">
            <a:xfrm>
              <a:off x="3106168" y="2498980"/>
              <a:ext cx="664124" cy="553845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ľiḍê">
              <a:extLst>
                <a:ext uri="{FF2B5EF4-FFF2-40B4-BE49-F238E27FC236}">
                  <a16:creationId xmlns:a16="http://schemas.microsoft.com/office/drawing/2014/main" id="{BD8527B5-9685-43D9-A4BB-24D31A1DC873}"/>
                </a:ext>
              </a:extLst>
            </p:cNvPr>
            <p:cNvSpPr/>
            <p:nvPr userDrawn="1"/>
          </p:nvSpPr>
          <p:spPr bwMode="auto">
            <a:xfrm>
              <a:off x="2901540" y="3410620"/>
              <a:ext cx="1073382" cy="605309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ḻíḍé">
              <a:extLst>
                <a:ext uri="{FF2B5EF4-FFF2-40B4-BE49-F238E27FC236}">
                  <a16:creationId xmlns:a16="http://schemas.microsoft.com/office/drawing/2014/main" id="{87DF0451-204A-474F-A58F-D13039627FD6}"/>
                </a:ext>
              </a:extLst>
            </p:cNvPr>
            <p:cNvSpPr/>
            <p:nvPr userDrawn="1"/>
          </p:nvSpPr>
          <p:spPr bwMode="auto">
            <a:xfrm>
              <a:off x="3055931" y="3473111"/>
              <a:ext cx="773178" cy="911639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ľïḓè">
              <a:extLst>
                <a:ext uri="{FF2B5EF4-FFF2-40B4-BE49-F238E27FC236}">
                  <a16:creationId xmlns:a16="http://schemas.microsoft.com/office/drawing/2014/main" id="{72328A9B-5B48-4A75-AE33-79F12AF9E653}"/>
                </a:ext>
              </a:extLst>
            </p:cNvPr>
            <p:cNvSpPr/>
            <p:nvPr userDrawn="1"/>
          </p:nvSpPr>
          <p:spPr bwMode="auto">
            <a:xfrm>
              <a:off x="3092691" y="3473111"/>
              <a:ext cx="699659" cy="857725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lídè">
              <a:extLst>
                <a:ext uri="{FF2B5EF4-FFF2-40B4-BE49-F238E27FC236}">
                  <a16:creationId xmlns:a16="http://schemas.microsoft.com/office/drawing/2014/main" id="{06E681C1-1770-438C-92E0-4908FDED543C}"/>
                </a:ext>
              </a:extLst>
            </p:cNvPr>
            <p:cNvSpPr/>
            <p:nvPr userDrawn="1"/>
          </p:nvSpPr>
          <p:spPr bwMode="auto">
            <a:xfrm>
              <a:off x="3080437" y="2913139"/>
              <a:ext cx="700884" cy="454595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ṩḷídé">
              <a:extLst>
                <a:ext uri="{FF2B5EF4-FFF2-40B4-BE49-F238E27FC236}">
                  <a16:creationId xmlns:a16="http://schemas.microsoft.com/office/drawing/2014/main" id="{660F0BB5-1EC9-4845-B263-4ED425A0F5C0}"/>
                </a:ext>
              </a:extLst>
            </p:cNvPr>
            <p:cNvSpPr/>
            <p:nvPr userDrawn="1"/>
          </p:nvSpPr>
          <p:spPr bwMode="auto">
            <a:xfrm>
              <a:off x="3126999" y="2930293"/>
              <a:ext cx="611436" cy="398230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ŝliḓè">
              <a:extLst>
                <a:ext uri="{FF2B5EF4-FFF2-40B4-BE49-F238E27FC236}">
                  <a16:creationId xmlns:a16="http://schemas.microsoft.com/office/drawing/2014/main" id="{693C7819-0F20-4631-A6EB-872578CB9B16}"/>
                </a:ext>
              </a:extLst>
            </p:cNvPr>
            <p:cNvSpPr/>
            <p:nvPr userDrawn="1"/>
          </p:nvSpPr>
          <p:spPr bwMode="auto">
            <a:xfrm>
              <a:off x="2976284" y="4399454"/>
              <a:ext cx="904287" cy="211981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Sľíḋê">
              <a:extLst>
                <a:ext uri="{FF2B5EF4-FFF2-40B4-BE49-F238E27FC236}">
                  <a16:creationId xmlns:a16="http://schemas.microsoft.com/office/drawing/2014/main" id="{8F9C19EF-98C8-4981-AAF6-9D1923B1EE08}"/>
                </a:ext>
              </a:extLst>
            </p:cNvPr>
            <p:cNvSpPr/>
            <p:nvPr userDrawn="1"/>
          </p:nvSpPr>
          <p:spPr bwMode="auto">
            <a:xfrm>
              <a:off x="3080437" y="4399454"/>
              <a:ext cx="692307" cy="53914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šļiḑê">
              <a:extLst>
                <a:ext uri="{FF2B5EF4-FFF2-40B4-BE49-F238E27FC236}">
                  <a16:creationId xmlns:a16="http://schemas.microsoft.com/office/drawing/2014/main" id="{AA22B452-E548-44EA-9455-BF4F3923065D}"/>
                </a:ext>
              </a:extLst>
            </p:cNvPr>
            <p:cNvSpPr/>
            <p:nvPr userDrawn="1"/>
          </p:nvSpPr>
          <p:spPr bwMode="auto">
            <a:xfrm>
              <a:off x="3383091" y="4611435"/>
              <a:ext cx="84547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şļiḓè">
              <a:extLst>
                <a:ext uri="{FF2B5EF4-FFF2-40B4-BE49-F238E27FC236}">
                  <a16:creationId xmlns:a16="http://schemas.microsoft.com/office/drawing/2014/main" id="{64D6E0F5-4B9A-430B-AEBC-FD608ACB500C}"/>
                </a:ext>
              </a:extLst>
            </p:cNvPr>
            <p:cNvSpPr/>
            <p:nvPr userDrawn="1"/>
          </p:nvSpPr>
          <p:spPr bwMode="auto">
            <a:xfrm>
              <a:off x="2983637" y="4526887"/>
              <a:ext cx="888358" cy="84547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ṥḻïḋê">
              <a:extLst>
                <a:ext uri="{FF2B5EF4-FFF2-40B4-BE49-F238E27FC236}">
                  <a16:creationId xmlns:a16="http://schemas.microsoft.com/office/drawing/2014/main" id="{7397400A-7416-4E12-9660-155DE38804C8}"/>
                </a:ext>
              </a:extLst>
            </p:cNvPr>
            <p:cNvSpPr/>
            <p:nvPr userDrawn="1"/>
          </p:nvSpPr>
          <p:spPr bwMode="auto">
            <a:xfrm>
              <a:off x="3359810" y="3986521"/>
              <a:ext cx="133561" cy="1154253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şḻíḓé">
              <a:extLst>
                <a:ext uri="{FF2B5EF4-FFF2-40B4-BE49-F238E27FC236}">
                  <a16:creationId xmlns:a16="http://schemas.microsoft.com/office/drawing/2014/main" id="{F40D78CA-C1A7-4E12-85E0-5B21CEF3CB89}"/>
                </a:ext>
              </a:extLst>
            </p:cNvPr>
            <p:cNvSpPr/>
            <p:nvPr userDrawn="1"/>
          </p:nvSpPr>
          <p:spPr bwMode="auto">
            <a:xfrm>
              <a:off x="3379416" y="3023418"/>
              <a:ext cx="94350" cy="980257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ṧḷidé">
              <a:extLst>
                <a:ext uri="{FF2B5EF4-FFF2-40B4-BE49-F238E27FC236}">
                  <a16:creationId xmlns:a16="http://schemas.microsoft.com/office/drawing/2014/main" id="{6B9EA5DD-B3B5-4674-982B-8269182E4792}"/>
                </a:ext>
              </a:extLst>
            </p:cNvPr>
            <p:cNvSpPr/>
            <p:nvPr userDrawn="1"/>
          </p:nvSpPr>
          <p:spPr bwMode="auto">
            <a:xfrm>
              <a:off x="2879484" y="5132196"/>
              <a:ext cx="363921" cy="142137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$ḷîde">
              <a:extLst>
                <a:ext uri="{FF2B5EF4-FFF2-40B4-BE49-F238E27FC236}">
                  <a16:creationId xmlns:a16="http://schemas.microsoft.com/office/drawing/2014/main" id="{BE7762C7-EE51-4CE3-80BE-B5E9BE586DE3}"/>
                </a:ext>
              </a:extLst>
            </p:cNvPr>
            <p:cNvSpPr/>
            <p:nvPr userDrawn="1"/>
          </p:nvSpPr>
          <p:spPr bwMode="auto">
            <a:xfrm>
              <a:off x="2791261" y="4003675"/>
              <a:ext cx="637167" cy="637167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şḻïḓe">
              <a:extLst>
                <a:ext uri="{FF2B5EF4-FFF2-40B4-BE49-F238E27FC236}">
                  <a16:creationId xmlns:a16="http://schemas.microsoft.com/office/drawing/2014/main" id="{7A036AC6-CC89-4A17-9BF5-E7B1B736CC34}"/>
                </a:ext>
              </a:extLst>
            </p:cNvPr>
            <p:cNvSpPr/>
            <p:nvPr userDrawn="1"/>
          </p:nvSpPr>
          <p:spPr bwMode="auto">
            <a:xfrm>
              <a:off x="3448033" y="4003675"/>
              <a:ext cx="634716" cy="637167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ṩḻïdè">
              <a:extLst>
                <a:ext uri="{FF2B5EF4-FFF2-40B4-BE49-F238E27FC236}">
                  <a16:creationId xmlns:a16="http://schemas.microsoft.com/office/drawing/2014/main" id="{4F1F048A-0DFF-4047-A96C-CDD318D1C55D}"/>
                </a:ext>
              </a:extLst>
            </p:cNvPr>
            <p:cNvSpPr/>
            <p:nvPr userDrawn="1"/>
          </p:nvSpPr>
          <p:spPr bwMode="auto">
            <a:xfrm>
              <a:off x="3351232" y="5140774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ṧḻíḋe">
              <a:extLst>
                <a:ext uri="{FF2B5EF4-FFF2-40B4-BE49-F238E27FC236}">
                  <a16:creationId xmlns:a16="http://schemas.microsoft.com/office/drawing/2014/main" id="{7E3D1555-9967-463E-9E9F-F7798D0B1E59}"/>
                </a:ext>
              </a:extLst>
            </p:cNvPr>
            <p:cNvSpPr/>
            <p:nvPr userDrawn="1"/>
          </p:nvSpPr>
          <p:spPr bwMode="auto">
            <a:xfrm>
              <a:off x="3351232" y="3938733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ş1ïḓê">
              <a:extLst>
                <a:ext uri="{FF2B5EF4-FFF2-40B4-BE49-F238E27FC236}">
                  <a16:creationId xmlns:a16="http://schemas.microsoft.com/office/drawing/2014/main" id="{2F8B09D7-F978-4EBB-8359-FA129BBD12AC}"/>
                </a:ext>
              </a:extLst>
            </p:cNvPr>
            <p:cNvSpPr/>
            <p:nvPr userDrawn="1"/>
          </p:nvSpPr>
          <p:spPr bwMode="auto">
            <a:xfrm>
              <a:off x="3092691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ḷïdé">
              <a:extLst>
                <a:ext uri="{FF2B5EF4-FFF2-40B4-BE49-F238E27FC236}">
                  <a16:creationId xmlns:a16="http://schemas.microsoft.com/office/drawing/2014/main" id="{A3740707-E853-471E-80F9-03B74FB77764}"/>
                </a:ext>
              </a:extLst>
            </p:cNvPr>
            <p:cNvSpPr/>
            <p:nvPr userDrawn="1"/>
          </p:nvSpPr>
          <p:spPr bwMode="auto">
            <a:xfrm>
              <a:off x="3607325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ṩľîde">
              <a:extLst>
                <a:ext uri="{FF2B5EF4-FFF2-40B4-BE49-F238E27FC236}">
                  <a16:creationId xmlns:a16="http://schemas.microsoft.com/office/drawing/2014/main" id="{9E5DBF7A-9115-4EA5-ACEB-31A89AB7BA0F}"/>
                </a:ext>
              </a:extLst>
            </p:cNvPr>
            <p:cNvSpPr/>
            <p:nvPr userDrawn="1"/>
          </p:nvSpPr>
          <p:spPr bwMode="auto">
            <a:xfrm>
              <a:off x="3191941" y="5132196"/>
              <a:ext cx="472974" cy="53914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8C37FE3A-6A6F-4D83-8E68-1ACB1353CE3B}"/>
              </a:ext>
            </a:extLst>
          </p:cNvPr>
          <p:cNvSpPr/>
          <p:nvPr userDrawn="1"/>
        </p:nvSpPr>
        <p:spPr>
          <a:xfrm>
            <a:off x="0" y="3501445"/>
            <a:ext cx="12192000" cy="336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61662C-3B31-49F7-B7A6-4C83CFB01F0B}"/>
              </a:ext>
            </a:extLst>
          </p:cNvPr>
          <p:cNvGrpSpPr/>
          <p:nvPr userDrawn="1"/>
        </p:nvGrpSpPr>
        <p:grpSpPr>
          <a:xfrm>
            <a:off x="2566182" y="1205559"/>
            <a:ext cx="3529818" cy="3435378"/>
            <a:chOff x="3660775" y="974725"/>
            <a:chExt cx="5043488" cy="4908550"/>
          </a:xfrm>
        </p:grpSpPr>
        <p:sp>
          <p:nvSpPr>
            <p:cNvPr id="211" name="îṣḷïde">
              <a:extLst>
                <a:ext uri="{FF2B5EF4-FFF2-40B4-BE49-F238E27FC236}">
                  <a16:creationId xmlns:a16="http://schemas.microsoft.com/office/drawing/2014/main" id="{9F815CED-9F4A-4838-B283-7E3090059E38}"/>
                </a:ext>
              </a:extLst>
            </p:cNvPr>
            <p:cNvSpPr/>
            <p:nvPr userDrawn="1"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šḻíḍê">
              <a:extLst>
                <a:ext uri="{FF2B5EF4-FFF2-40B4-BE49-F238E27FC236}">
                  <a16:creationId xmlns:a16="http://schemas.microsoft.com/office/drawing/2014/main" id="{67DE7ED1-1B08-4F80-9FC2-6F89A9EE9CBF}"/>
                </a:ext>
              </a:extLst>
            </p:cNvPr>
            <p:cNvSpPr/>
            <p:nvPr userDrawn="1"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šḷiḑe">
              <a:extLst>
                <a:ext uri="{FF2B5EF4-FFF2-40B4-BE49-F238E27FC236}">
                  <a16:creationId xmlns:a16="http://schemas.microsoft.com/office/drawing/2014/main" id="{7CE1EB59-FDFC-4B41-A456-22EA5FCC9CF9}"/>
                </a:ext>
              </a:extLst>
            </p:cNvPr>
            <p:cNvSpPr/>
            <p:nvPr userDrawn="1"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ṩ1iḑé">
              <a:extLst>
                <a:ext uri="{FF2B5EF4-FFF2-40B4-BE49-F238E27FC236}">
                  <a16:creationId xmlns:a16="http://schemas.microsoft.com/office/drawing/2014/main" id="{693233A4-2E2D-4FEC-981E-F5A43CDC2A0D}"/>
                </a:ext>
              </a:extLst>
            </p:cNvPr>
            <p:cNvSpPr/>
            <p:nvPr userDrawn="1"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ṧ1îďê">
              <a:extLst>
                <a:ext uri="{FF2B5EF4-FFF2-40B4-BE49-F238E27FC236}">
                  <a16:creationId xmlns:a16="http://schemas.microsoft.com/office/drawing/2014/main" id="{82077191-990F-46EB-AC7D-3BD85432FB73}"/>
                </a:ext>
              </a:extLst>
            </p:cNvPr>
            <p:cNvSpPr/>
            <p:nvPr userDrawn="1"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şlïďê">
              <a:extLst>
                <a:ext uri="{FF2B5EF4-FFF2-40B4-BE49-F238E27FC236}">
                  <a16:creationId xmlns:a16="http://schemas.microsoft.com/office/drawing/2014/main" id="{C238C2D4-A315-4A67-AF83-E608C0C4D71E}"/>
                </a:ext>
              </a:extLst>
            </p:cNvPr>
            <p:cNvSpPr/>
            <p:nvPr userDrawn="1"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ḷïdè">
              <a:extLst>
                <a:ext uri="{FF2B5EF4-FFF2-40B4-BE49-F238E27FC236}">
                  <a16:creationId xmlns:a16="http://schemas.microsoft.com/office/drawing/2014/main" id="{FB21D5AA-DD86-4396-9505-2B9F47F0C2CC}"/>
                </a:ext>
              </a:extLst>
            </p:cNvPr>
            <p:cNvSpPr/>
            <p:nvPr userDrawn="1"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ṥlïḋê">
              <a:extLst>
                <a:ext uri="{FF2B5EF4-FFF2-40B4-BE49-F238E27FC236}">
                  <a16:creationId xmlns:a16="http://schemas.microsoft.com/office/drawing/2014/main" id="{881A9875-ABC3-430C-8E2C-3A83041D85FA}"/>
                </a:ext>
              </a:extLst>
            </p:cNvPr>
            <p:cNvSpPr/>
            <p:nvPr userDrawn="1"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ṣľíḑê">
              <a:extLst>
                <a:ext uri="{FF2B5EF4-FFF2-40B4-BE49-F238E27FC236}">
                  <a16:creationId xmlns:a16="http://schemas.microsoft.com/office/drawing/2014/main" id="{034FC554-C133-4260-ABC8-1DCA170091B6}"/>
                </a:ext>
              </a:extLst>
            </p:cNvPr>
            <p:cNvSpPr/>
            <p:nvPr userDrawn="1"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ṩ1idè">
              <a:extLst>
                <a:ext uri="{FF2B5EF4-FFF2-40B4-BE49-F238E27FC236}">
                  <a16:creationId xmlns:a16="http://schemas.microsoft.com/office/drawing/2014/main" id="{135256E0-6AD7-489D-B654-3212BD3B17C6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$1iďè">
              <a:extLst>
                <a:ext uri="{FF2B5EF4-FFF2-40B4-BE49-F238E27FC236}">
                  <a16:creationId xmlns:a16="http://schemas.microsoft.com/office/drawing/2014/main" id="{F6AA95AF-CFE7-468E-B732-26B1BD4D19EE}"/>
                </a:ext>
              </a:extLst>
            </p:cNvPr>
            <p:cNvSpPr/>
            <p:nvPr userDrawn="1"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ŝḻïḓè">
              <a:extLst>
                <a:ext uri="{FF2B5EF4-FFF2-40B4-BE49-F238E27FC236}">
                  <a16:creationId xmlns:a16="http://schemas.microsoft.com/office/drawing/2014/main" id="{34614279-AE0A-42EB-BD13-292D920E2637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ṧľîḑe">
              <a:extLst>
                <a:ext uri="{FF2B5EF4-FFF2-40B4-BE49-F238E27FC236}">
                  <a16:creationId xmlns:a16="http://schemas.microsoft.com/office/drawing/2014/main" id="{298945AC-65AD-4286-BA45-E7C81CABBA4A}"/>
                </a:ext>
              </a:extLst>
            </p:cNvPr>
            <p:cNvSpPr/>
            <p:nvPr userDrawn="1"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sļídè">
              <a:extLst>
                <a:ext uri="{FF2B5EF4-FFF2-40B4-BE49-F238E27FC236}">
                  <a16:creationId xmlns:a16="http://schemas.microsoft.com/office/drawing/2014/main" id="{29689A9A-61E9-4824-81B3-A2A002BA92BD}"/>
                </a:ext>
              </a:extLst>
            </p:cNvPr>
            <p:cNvSpPr/>
            <p:nvPr userDrawn="1"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Slíḑè">
              <a:extLst>
                <a:ext uri="{FF2B5EF4-FFF2-40B4-BE49-F238E27FC236}">
                  <a16:creationId xmlns:a16="http://schemas.microsoft.com/office/drawing/2014/main" id="{B0B64C9E-6C96-4267-87EC-BA99FC6A8F1A}"/>
                </a:ext>
              </a:extLst>
            </p:cNvPr>
            <p:cNvSpPr/>
            <p:nvPr userDrawn="1"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slíďê">
              <a:extLst>
                <a:ext uri="{FF2B5EF4-FFF2-40B4-BE49-F238E27FC236}">
                  <a16:creationId xmlns:a16="http://schemas.microsoft.com/office/drawing/2014/main" id="{595D0915-7554-4636-B827-D4D6168C24E9}"/>
                </a:ext>
              </a:extLst>
            </p:cNvPr>
            <p:cNvSpPr/>
            <p:nvPr userDrawn="1"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ṥļïďé">
              <a:extLst>
                <a:ext uri="{FF2B5EF4-FFF2-40B4-BE49-F238E27FC236}">
                  <a16:creationId xmlns:a16="http://schemas.microsoft.com/office/drawing/2014/main" id="{528FE62F-C06E-494D-890A-E500CB0FA152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ṧḻiďê">
              <a:extLst>
                <a:ext uri="{FF2B5EF4-FFF2-40B4-BE49-F238E27FC236}">
                  <a16:creationId xmlns:a16="http://schemas.microsoft.com/office/drawing/2014/main" id="{8B84DC9C-E176-480B-8065-BCFEF8896A50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ṩḻiḓê">
              <a:extLst>
                <a:ext uri="{FF2B5EF4-FFF2-40B4-BE49-F238E27FC236}">
                  <a16:creationId xmlns:a16="http://schemas.microsoft.com/office/drawing/2014/main" id="{C0870957-D403-4800-B4B0-C7C51FF56F3D}"/>
                </a:ext>
              </a:extLst>
            </p:cNvPr>
            <p:cNvSpPr/>
            <p:nvPr userDrawn="1"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ŝ1îḍê">
              <a:extLst>
                <a:ext uri="{FF2B5EF4-FFF2-40B4-BE49-F238E27FC236}">
                  <a16:creationId xmlns:a16="http://schemas.microsoft.com/office/drawing/2014/main" id="{7A1C70C2-D69C-44C8-B8DC-90B30B3FDED9}"/>
                </a:ext>
              </a:extLst>
            </p:cNvPr>
            <p:cNvSpPr/>
            <p:nvPr userDrawn="1"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ṩ1îďé">
              <a:extLst>
                <a:ext uri="{FF2B5EF4-FFF2-40B4-BE49-F238E27FC236}">
                  <a16:creationId xmlns:a16="http://schemas.microsoft.com/office/drawing/2014/main" id="{5B66572D-DFEB-44A8-BCB9-6D2A59AFB190}"/>
                </a:ext>
              </a:extLst>
            </p:cNvPr>
            <p:cNvSpPr/>
            <p:nvPr userDrawn="1"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Sḻíḍe">
              <a:extLst>
                <a:ext uri="{FF2B5EF4-FFF2-40B4-BE49-F238E27FC236}">
                  <a16:creationId xmlns:a16="http://schemas.microsoft.com/office/drawing/2014/main" id="{D984DE33-B66B-4605-B722-BDA90EFA2831}"/>
                </a:ext>
              </a:extLst>
            </p:cNvPr>
            <p:cNvSpPr/>
            <p:nvPr userDrawn="1"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ṥ1iḍè">
              <a:extLst>
                <a:ext uri="{FF2B5EF4-FFF2-40B4-BE49-F238E27FC236}">
                  <a16:creationId xmlns:a16="http://schemas.microsoft.com/office/drawing/2014/main" id="{F0B0A692-2AA2-49A8-8776-54DE8F97BD1C}"/>
                </a:ext>
              </a:extLst>
            </p:cNvPr>
            <p:cNvSpPr/>
            <p:nvPr userDrawn="1"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ṡ1íḓe">
              <a:extLst>
                <a:ext uri="{FF2B5EF4-FFF2-40B4-BE49-F238E27FC236}">
                  <a16:creationId xmlns:a16="http://schemas.microsoft.com/office/drawing/2014/main" id="{BEFC73D3-5675-4EB0-B738-8D4610EC0F81}"/>
                </a:ext>
              </a:extLst>
            </p:cNvPr>
            <p:cNvSpPr/>
            <p:nvPr userDrawn="1"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ŝľíḑe">
              <a:extLst>
                <a:ext uri="{FF2B5EF4-FFF2-40B4-BE49-F238E27FC236}">
                  <a16:creationId xmlns:a16="http://schemas.microsoft.com/office/drawing/2014/main" id="{97EFC203-7A3E-48BB-A2FD-D90A595525E0}"/>
                </a:ext>
              </a:extLst>
            </p:cNvPr>
            <p:cNvSpPr/>
            <p:nvPr userDrawn="1"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ṥ1îḓè">
              <a:extLst>
                <a:ext uri="{FF2B5EF4-FFF2-40B4-BE49-F238E27FC236}">
                  <a16:creationId xmlns:a16="http://schemas.microsoft.com/office/drawing/2014/main" id="{6B048252-4BA1-459A-8E21-21E8ABB24328}"/>
                </a:ext>
              </a:extLst>
            </p:cNvPr>
            <p:cNvSpPr/>
            <p:nvPr userDrawn="1"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ṡḷidê">
              <a:extLst>
                <a:ext uri="{FF2B5EF4-FFF2-40B4-BE49-F238E27FC236}">
                  <a16:creationId xmlns:a16="http://schemas.microsoft.com/office/drawing/2014/main" id="{03A25EA9-7DDA-4805-9FEC-F058B82DA08B}"/>
                </a:ext>
              </a:extLst>
            </p:cNvPr>
            <p:cNvSpPr/>
            <p:nvPr userDrawn="1"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Sḻïḑe">
              <a:extLst>
                <a:ext uri="{FF2B5EF4-FFF2-40B4-BE49-F238E27FC236}">
                  <a16:creationId xmlns:a16="http://schemas.microsoft.com/office/drawing/2014/main" id="{D9AA68E9-86CB-48C9-B761-014F222EFC4A}"/>
                </a:ext>
              </a:extLst>
            </p:cNvPr>
            <p:cNvSpPr/>
            <p:nvPr userDrawn="1"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ŝlîḋe">
              <a:extLst>
                <a:ext uri="{FF2B5EF4-FFF2-40B4-BE49-F238E27FC236}">
                  <a16:creationId xmlns:a16="http://schemas.microsoft.com/office/drawing/2014/main" id="{DF610359-D451-47FC-B413-07CEFB9F9C35}"/>
                </a:ext>
              </a:extLst>
            </p:cNvPr>
            <p:cNvSpPr/>
            <p:nvPr userDrawn="1"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ṣḷidè">
              <a:extLst>
                <a:ext uri="{FF2B5EF4-FFF2-40B4-BE49-F238E27FC236}">
                  <a16:creationId xmlns:a16="http://schemas.microsoft.com/office/drawing/2014/main" id="{86EE2074-5A4B-4337-8775-5260608E4AE3}"/>
                </a:ext>
              </a:extLst>
            </p:cNvPr>
            <p:cNvSpPr/>
            <p:nvPr userDrawn="1"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ṧľîḓê">
              <a:extLst>
                <a:ext uri="{FF2B5EF4-FFF2-40B4-BE49-F238E27FC236}">
                  <a16:creationId xmlns:a16="http://schemas.microsoft.com/office/drawing/2014/main" id="{6EC69D07-7976-4CBC-A4D7-08893777C416}"/>
                </a:ext>
              </a:extLst>
            </p:cNvPr>
            <p:cNvSpPr/>
            <p:nvPr userDrawn="1"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šḷîḓe">
              <a:extLst>
                <a:ext uri="{FF2B5EF4-FFF2-40B4-BE49-F238E27FC236}">
                  <a16:creationId xmlns:a16="http://schemas.microsoft.com/office/drawing/2014/main" id="{E2772D90-51F0-4204-B851-A02DEE86D856}"/>
                </a:ext>
              </a:extLst>
            </p:cNvPr>
            <p:cNvSpPr/>
            <p:nvPr userDrawn="1"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śliḍé">
              <a:extLst>
                <a:ext uri="{FF2B5EF4-FFF2-40B4-BE49-F238E27FC236}">
                  <a16:creationId xmlns:a16="http://schemas.microsoft.com/office/drawing/2014/main" id="{44D1F172-0703-47BB-83D1-B7A21C244CE8}"/>
                </a:ext>
              </a:extLst>
            </p:cNvPr>
            <p:cNvSpPr/>
            <p:nvPr userDrawn="1"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ṥ1iḍê">
              <a:extLst>
                <a:ext uri="{FF2B5EF4-FFF2-40B4-BE49-F238E27FC236}">
                  <a16:creationId xmlns:a16="http://schemas.microsoft.com/office/drawing/2014/main" id="{C1846154-6A09-41D4-A7EF-0CB356236893}"/>
                </a:ext>
              </a:extLst>
            </p:cNvPr>
            <p:cNvSpPr/>
            <p:nvPr userDrawn="1"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lïḑe">
              <a:extLst>
                <a:ext uri="{FF2B5EF4-FFF2-40B4-BE49-F238E27FC236}">
                  <a16:creationId xmlns:a16="http://schemas.microsoft.com/office/drawing/2014/main" id="{9128667E-8000-48E0-BD9C-7C3A79C24791}"/>
                </a:ext>
              </a:extLst>
            </p:cNvPr>
            <p:cNvSpPr/>
            <p:nvPr userDrawn="1"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śľîďe">
              <a:extLst>
                <a:ext uri="{FF2B5EF4-FFF2-40B4-BE49-F238E27FC236}">
                  <a16:creationId xmlns:a16="http://schemas.microsoft.com/office/drawing/2014/main" id="{951096FD-1D28-4525-A0BE-386E83D0C537}"/>
                </a:ext>
              </a:extLst>
            </p:cNvPr>
            <p:cNvSpPr/>
            <p:nvPr userDrawn="1"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ṡľiďé">
              <a:extLst>
                <a:ext uri="{FF2B5EF4-FFF2-40B4-BE49-F238E27FC236}">
                  <a16:creationId xmlns:a16="http://schemas.microsoft.com/office/drawing/2014/main" id="{170BF2D8-5469-447F-AFAD-C77832D6C9D9}"/>
                </a:ext>
              </a:extLst>
            </p:cNvPr>
            <p:cNvSpPr/>
            <p:nvPr userDrawn="1"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s1iḋê">
              <a:extLst>
                <a:ext uri="{FF2B5EF4-FFF2-40B4-BE49-F238E27FC236}">
                  <a16:creationId xmlns:a16="http://schemas.microsoft.com/office/drawing/2014/main" id="{EA9A0FDE-4252-4FEC-9150-2157D1EEEDE9}"/>
                </a:ext>
              </a:extLst>
            </p:cNvPr>
            <p:cNvSpPr/>
            <p:nvPr userDrawn="1"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š1idè">
              <a:extLst>
                <a:ext uri="{FF2B5EF4-FFF2-40B4-BE49-F238E27FC236}">
                  <a16:creationId xmlns:a16="http://schemas.microsoft.com/office/drawing/2014/main" id="{218FF8F3-475B-49BC-BBE5-70957A769500}"/>
                </a:ext>
              </a:extLst>
            </p:cNvPr>
            <p:cNvSpPr/>
            <p:nvPr userDrawn="1"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ľíḑé">
              <a:extLst>
                <a:ext uri="{FF2B5EF4-FFF2-40B4-BE49-F238E27FC236}">
                  <a16:creationId xmlns:a16="http://schemas.microsoft.com/office/drawing/2014/main" id="{6DBF8FCE-4C76-4049-971D-EADCFACCF652}"/>
                </a:ext>
              </a:extLst>
            </p:cNvPr>
            <p:cNvSpPr/>
            <p:nvPr userDrawn="1"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slîďè">
              <a:extLst>
                <a:ext uri="{FF2B5EF4-FFF2-40B4-BE49-F238E27FC236}">
                  <a16:creationId xmlns:a16="http://schemas.microsoft.com/office/drawing/2014/main" id="{B83FFC27-5F09-4196-80BF-7A724DEBA8DE}"/>
                </a:ext>
              </a:extLst>
            </p:cNvPr>
            <p:cNvSpPr/>
            <p:nvPr userDrawn="1"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ľiḑe">
              <a:extLst>
                <a:ext uri="{FF2B5EF4-FFF2-40B4-BE49-F238E27FC236}">
                  <a16:creationId xmlns:a16="http://schemas.microsoft.com/office/drawing/2014/main" id="{8107D903-1D25-48EF-8568-1D05CA595CBE}"/>
                </a:ext>
              </a:extLst>
            </p:cNvPr>
            <p:cNvSpPr/>
            <p:nvPr userDrawn="1"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Sļíḓè">
              <a:extLst>
                <a:ext uri="{FF2B5EF4-FFF2-40B4-BE49-F238E27FC236}">
                  <a16:creationId xmlns:a16="http://schemas.microsoft.com/office/drawing/2014/main" id="{07D4F4CD-7559-4DD8-9AA1-FC0E49095616}"/>
                </a:ext>
              </a:extLst>
            </p:cNvPr>
            <p:cNvSpPr/>
            <p:nvPr userDrawn="1"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ṧḻídé">
              <a:extLst>
                <a:ext uri="{FF2B5EF4-FFF2-40B4-BE49-F238E27FC236}">
                  <a16:creationId xmlns:a16="http://schemas.microsoft.com/office/drawing/2014/main" id="{6B3E522A-87EC-47CB-B706-8551808E4479}"/>
                </a:ext>
              </a:extLst>
            </p:cNvPr>
            <p:cNvSpPr/>
            <p:nvPr userDrawn="1"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ṧlïḋê">
              <a:extLst>
                <a:ext uri="{FF2B5EF4-FFF2-40B4-BE49-F238E27FC236}">
                  <a16:creationId xmlns:a16="http://schemas.microsoft.com/office/drawing/2014/main" id="{FD7F2B50-0576-4B48-BD67-409BDF61A3B4}"/>
                </a:ext>
              </a:extLst>
            </p:cNvPr>
            <p:cNvSpPr/>
            <p:nvPr userDrawn="1"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Sḷîḍê">
              <a:extLst>
                <a:ext uri="{FF2B5EF4-FFF2-40B4-BE49-F238E27FC236}">
                  <a16:creationId xmlns:a16="http://schemas.microsoft.com/office/drawing/2014/main" id="{0A250E1E-80BB-4887-BF8C-BCF42B27425D}"/>
                </a:ext>
              </a:extLst>
            </p:cNvPr>
            <p:cNvSpPr/>
            <p:nvPr userDrawn="1"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şlîḍe">
              <a:extLst>
                <a:ext uri="{FF2B5EF4-FFF2-40B4-BE49-F238E27FC236}">
                  <a16:creationId xmlns:a16="http://schemas.microsoft.com/office/drawing/2014/main" id="{BF9DF52F-9D83-4851-96C1-B1756C6635CA}"/>
                </a:ext>
              </a:extLst>
            </p:cNvPr>
            <p:cNvSpPr/>
            <p:nvPr userDrawn="1"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ṧliḓe">
              <a:extLst>
                <a:ext uri="{FF2B5EF4-FFF2-40B4-BE49-F238E27FC236}">
                  <a16:creationId xmlns:a16="http://schemas.microsoft.com/office/drawing/2014/main" id="{9DE8548E-3E05-4B67-927D-31DC785333E5}"/>
                </a:ext>
              </a:extLst>
            </p:cNvPr>
            <p:cNvSpPr/>
            <p:nvPr userDrawn="1"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šľïḍê">
              <a:extLst>
                <a:ext uri="{FF2B5EF4-FFF2-40B4-BE49-F238E27FC236}">
                  <a16:creationId xmlns:a16="http://schemas.microsoft.com/office/drawing/2014/main" id="{9DDB46BA-311A-4A6B-957B-4EC8F71B0C47}"/>
                </a:ext>
              </a:extLst>
            </p:cNvPr>
            <p:cNvSpPr/>
            <p:nvPr userDrawn="1"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ṡ1îḍe">
              <a:extLst>
                <a:ext uri="{FF2B5EF4-FFF2-40B4-BE49-F238E27FC236}">
                  <a16:creationId xmlns:a16="http://schemas.microsoft.com/office/drawing/2014/main" id="{2B840719-EFA3-4C12-8F06-BF63030F9294}"/>
                </a:ext>
              </a:extLst>
            </p:cNvPr>
            <p:cNvSpPr/>
            <p:nvPr userDrawn="1"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ṧḷídè">
              <a:extLst>
                <a:ext uri="{FF2B5EF4-FFF2-40B4-BE49-F238E27FC236}">
                  <a16:creationId xmlns:a16="http://schemas.microsoft.com/office/drawing/2014/main" id="{B11A465F-18FD-41B1-BBE5-D466DE4FBADA}"/>
                </a:ext>
              </a:extLst>
            </p:cNvPr>
            <p:cNvSpPr/>
            <p:nvPr userDrawn="1"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ṥļïďê">
              <a:extLst>
                <a:ext uri="{FF2B5EF4-FFF2-40B4-BE49-F238E27FC236}">
                  <a16:creationId xmlns:a16="http://schemas.microsoft.com/office/drawing/2014/main" id="{A5D40688-4178-488D-A401-C63E9F9901D1}"/>
                </a:ext>
              </a:extLst>
            </p:cNvPr>
            <p:cNvSpPr/>
            <p:nvPr userDrawn="1"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ṡlîḑe">
              <a:extLst>
                <a:ext uri="{FF2B5EF4-FFF2-40B4-BE49-F238E27FC236}">
                  <a16:creationId xmlns:a16="http://schemas.microsoft.com/office/drawing/2014/main" id="{2CF9FD8F-7AB9-4413-BA6D-0AEC3AAA703B}"/>
                </a:ext>
              </a:extLst>
            </p:cNvPr>
            <p:cNvSpPr/>
            <p:nvPr userDrawn="1"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ļïďê">
              <a:extLst>
                <a:ext uri="{FF2B5EF4-FFF2-40B4-BE49-F238E27FC236}">
                  <a16:creationId xmlns:a16="http://schemas.microsoft.com/office/drawing/2014/main" id="{0A260C92-F3B0-4023-85C8-AE243717C868}"/>
                </a:ext>
              </a:extLst>
            </p:cNvPr>
            <p:cNvSpPr/>
            <p:nvPr userDrawn="1"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šļiḍé">
              <a:extLst>
                <a:ext uri="{FF2B5EF4-FFF2-40B4-BE49-F238E27FC236}">
                  <a16:creationId xmlns:a16="http://schemas.microsoft.com/office/drawing/2014/main" id="{8C93FE08-C1DB-4C63-A6F7-045825FBC507}"/>
                </a:ext>
              </a:extLst>
            </p:cNvPr>
            <p:cNvSpPr/>
            <p:nvPr userDrawn="1"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ïḑe">
              <a:extLst>
                <a:ext uri="{FF2B5EF4-FFF2-40B4-BE49-F238E27FC236}">
                  <a16:creationId xmlns:a16="http://schemas.microsoft.com/office/drawing/2014/main" id="{268228F1-6F0B-4E91-AE44-C2016832ECA0}"/>
                </a:ext>
              </a:extLst>
            </p:cNvPr>
            <p:cNvSpPr/>
            <p:nvPr userDrawn="1"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s1îḓe">
              <a:extLst>
                <a:ext uri="{FF2B5EF4-FFF2-40B4-BE49-F238E27FC236}">
                  <a16:creationId xmlns:a16="http://schemas.microsoft.com/office/drawing/2014/main" id="{1397C844-D6C2-4182-B960-D55C92040818}"/>
                </a:ext>
              </a:extLst>
            </p:cNvPr>
            <p:cNvSpPr/>
            <p:nvPr userDrawn="1"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îsḷïdè">
              <a:extLst>
                <a:ext uri="{FF2B5EF4-FFF2-40B4-BE49-F238E27FC236}">
                  <a16:creationId xmlns:a16="http://schemas.microsoft.com/office/drawing/2014/main" id="{C1840427-BBE8-46E9-9A0F-1A164B34FF92}"/>
                </a:ext>
              </a:extLst>
            </p:cNvPr>
            <p:cNvSpPr/>
            <p:nvPr userDrawn="1"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şḷíďe">
              <a:extLst>
                <a:ext uri="{FF2B5EF4-FFF2-40B4-BE49-F238E27FC236}">
                  <a16:creationId xmlns:a16="http://schemas.microsoft.com/office/drawing/2014/main" id="{DF7F48BD-91E0-490D-B049-E7838B62C56D}"/>
                </a:ext>
              </a:extLst>
            </p:cNvPr>
            <p:cNvSpPr/>
            <p:nvPr userDrawn="1"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ṥļîdê">
              <a:extLst>
                <a:ext uri="{FF2B5EF4-FFF2-40B4-BE49-F238E27FC236}">
                  <a16:creationId xmlns:a16="http://schemas.microsoft.com/office/drawing/2014/main" id="{135D0D4C-D18D-4EA1-8E4B-F3F3E061127A}"/>
                </a:ext>
              </a:extLst>
            </p:cNvPr>
            <p:cNvSpPr/>
            <p:nvPr userDrawn="1"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sḻîḋè">
              <a:extLst>
                <a:ext uri="{FF2B5EF4-FFF2-40B4-BE49-F238E27FC236}">
                  <a16:creationId xmlns:a16="http://schemas.microsoft.com/office/drawing/2014/main" id="{711F711D-E110-421D-933F-4C10A1A62617}"/>
                </a:ext>
              </a:extLst>
            </p:cNvPr>
            <p:cNvSpPr/>
            <p:nvPr userDrawn="1"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ṥľïḓê">
              <a:extLst>
                <a:ext uri="{FF2B5EF4-FFF2-40B4-BE49-F238E27FC236}">
                  <a16:creationId xmlns:a16="http://schemas.microsoft.com/office/drawing/2014/main" id="{7070EA34-2784-4362-8DF0-EA6726DC0BD9}"/>
                </a:ext>
              </a:extLst>
            </p:cNvPr>
            <p:cNvSpPr/>
            <p:nvPr userDrawn="1"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ş1íḋê">
              <a:extLst>
                <a:ext uri="{FF2B5EF4-FFF2-40B4-BE49-F238E27FC236}">
                  <a16:creationId xmlns:a16="http://schemas.microsoft.com/office/drawing/2014/main" id="{491A23F2-4EB6-4B83-9630-37BEFCB7E628}"/>
                </a:ext>
              </a:extLst>
            </p:cNvPr>
            <p:cNvSpPr/>
            <p:nvPr userDrawn="1"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ṧḷíďè">
              <a:extLst>
                <a:ext uri="{FF2B5EF4-FFF2-40B4-BE49-F238E27FC236}">
                  <a16:creationId xmlns:a16="http://schemas.microsoft.com/office/drawing/2014/main" id="{322F4DD9-730D-4544-A7DE-3350831769B1}"/>
                </a:ext>
              </a:extLst>
            </p:cNvPr>
            <p:cNvSpPr/>
            <p:nvPr userDrawn="1"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şlíďe">
              <a:extLst>
                <a:ext uri="{FF2B5EF4-FFF2-40B4-BE49-F238E27FC236}">
                  <a16:creationId xmlns:a16="http://schemas.microsoft.com/office/drawing/2014/main" id="{1DB26175-BBC7-4751-8986-01AC218C0414}"/>
                </a:ext>
              </a:extLst>
            </p:cNvPr>
            <p:cNvSpPr/>
            <p:nvPr userDrawn="1"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ṧ1iḍé">
              <a:extLst>
                <a:ext uri="{FF2B5EF4-FFF2-40B4-BE49-F238E27FC236}">
                  <a16:creationId xmlns:a16="http://schemas.microsoft.com/office/drawing/2014/main" id="{39926ECE-6B6B-4858-B85D-CBDFEBE5E3E2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Sḷíḍé">
              <a:extLst>
                <a:ext uri="{FF2B5EF4-FFF2-40B4-BE49-F238E27FC236}">
                  <a16:creationId xmlns:a16="http://schemas.microsoft.com/office/drawing/2014/main" id="{543C7DE3-45FE-4694-A597-44516AF0D109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$lïďê">
              <a:extLst>
                <a:ext uri="{FF2B5EF4-FFF2-40B4-BE49-F238E27FC236}">
                  <a16:creationId xmlns:a16="http://schemas.microsoft.com/office/drawing/2014/main" id="{56903C60-43D1-41B4-A06B-5D4321B26180}"/>
                </a:ext>
              </a:extLst>
            </p:cNvPr>
            <p:cNvSpPr/>
            <p:nvPr userDrawn="1"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ṩlïḍe">
              <a:extLst>
                <a:ext uri="{FF2B5EF4-FFF2-40B4-BE49-F238E27FC236}">
                  <a16:creationId xmlns:a16="http://schemas.microsoft.com/office/drawing/2014/main" id="{58D298C8-779C-40AB-AEB2-79554B903AA5}"/>
                </a:ext>
              </a:extLst>
            </p:cNvPr>
            <p:cNvSpPr/>
            <p:nvPr userDrawn="1"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š1íḓè">
              <a:extLst>
                <a:ext uri="{FF2B5EF4-FFF2-40B4-BE49-F238E27FC236}">
                  <a16:creationId xmlns:a16="http://schemas.microsoft.com/office/drawing/2014/main" id="{54D6F5CC-D071-4394-BC18-281B7DFF3181}"/>
                </a:ext>
              </a:extLst>
            </p:cNvPr>
            <p:cNvSpPr/>
            <p:nvPr userDrawn="1"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ļíḍê">
              <a:extLst>
                <a:ext uri="{FF2B5EF4-FFF2-40B4-BE49-F238E27FC236}">
                  <a16:creationId xmlns:a16="http://schemas.microsoft.com/office/drawing/2014/main" id="{3218969E-AA7B-40DC-8260-8CE831764568}"/>
                </a:ext>
              </a:extLst>
            </p:cNvPr>
            <p:cNvSpPr/>
            <p:nvPr userDrawn="1"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ṡļíḋe">
              <a:extLst>
                <a:ext uri="{FF2B5EF4-FFF2-40B4-BE49-F238E27FC236}">
                  <a16:creationId xmlns:a16="http://schemas.microsoft.com/office/drawing/2014/main" id="{C315C162-743C-4C8A-A730-B6F554292C8F}"/>
                </a:ext>
              </a:extLst>
            </p:cNvPr>
            <p:cNvSpPr/>
            <p:nvPr userDrawn="1"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şľiḍê">
              <a:extLst>
                <a:ext uri="{FF2B5EF4-FFF2-40B4-BE49-F238E27FC236}">
                  <a16:creationId xmlns:a16="http://schemas.microsoft.com/office/drawing/2014/main" id="{681D4D48-80AB-4D9A-81C9-D092F448528A}"/>
                </a:ext>
              </a:extLst>
            </p:cNvPr>
            <p:cNvSpPr/>
            <p:nvPr userDrawn="1"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şḻíḍé">
              <a:extLst>
                <a:ext uri="{FF2B5EF4-FFF2-40B4-BE49-F238E27FC236}">
                  <a16:creationId xmlns:a16="http://schemas.microsoft.com/office/drawing/2014/main" id="{1ADB9D3C-96A2-46FB-A786-A013523138CA}"/>
                </a:ext>
              </a:extLst>
            </p:cNvPr>
            <p:cNvSpPr/>
            <p:nvPr userDrawn="1"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ṣľïḓè">
              <a:extLst>
                <a:ext uri="{FF2B5EF4-FFF2-40B4-BE49-F238E27FC236}">
                  <a16:creationId xmlns:a16="http://schemas.microsoft.com/office/drawing/2014/main" id="{20762A78-0255-406C-BC46-61DC0D1674CB}"/>
                </a:ext>
              </a:extLst>
            </p:cNvPr>
            <p:cNvSpPr/>
            <p:nvPr userDrawn="1"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šlídè">
              <a:extLst>
                <a:ext uri="{FF2B5EF4-FFF2-40B4-BE49-F238E27FC236}">
                  <a16:creationId xmlns:a16="http://schemas.microsoft.com/office/drawing/2014/main" id="{26DA3A76-D916-4ACF-BB4B-09703FA851A3}"/>
                </a:ext>
              </a:extLst>
            </p:cNvPr>
            <p:cNvSpPr/>
            <p:nvPr userDrawn="1"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ṩḷídé">
              <a:extLst>
                <a:ext uri="{FF2B5EF4-FFF2-40B4-BE49-F238E27FC236}">
                  <a16:creationId xmlns:a16="http://schemas.microsoft.com/office/drawing/2014/main" id="{A677A730-02C2-487B-8977-4809A9059ABE}"/>
                </a:ext>
              </a:extLst>
            </p:cNvPr>
            <p:cNvSpPr/>
            <p:nvPr userDrawn="1"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ŝliḓè">
              <a:extLst>
                <a:ext uri="{FF2B5EF4-FFF2-40B4-BE49-F238E27FC236}">
                  <a16:creationId xmlns:a16="http://schemas.microsoft.com/office/drawing/2014/main" id="{DD6D326A-2354-4C03-AB6B-49C16EF157C8}"/>
                </a:ext>
              </a:extLst>
            </p:cNvPr>
            <p:cNvSpPr/>
            <p:nvPr userDrawn="1"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Sľíḋê">
              <a:extLst>
                <a:ext uri="{FF2B5EF4-FFF2-40B4-BE49-F238E27FC236}">
                  <a16:creationId xmlns:a16="http://schemas.microsoft.com/office/drawing/2014/main" id="{40A34E5A-796D-4746-AB6A-658AAC78E751}"/>
                </a:ext>
              </a:extLst>
            </p:cNvPr>
            <p:cNvSpPr/>
            <p:nvPr userDrawn="1"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šļiḑê">
              <a:extLst>
                <a:ext uri="{FF2B5EF4-FFF2-40B4-BE49-F238E27FC236}">
                  <a16:creationId xmlns:a16="http://schemas.microsoft.com/office/drawing/2014/main" id="{BF761B53-9819-4981-B06C-5F03C421569A}"/>
                </a:ext>
              </a:extLst>
            </p:cNvPr>
            <p:cNvSpPr/>
            <p:nvPr userDrawn="1"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şļiḓè">
              <a:extLst>
                <a:ext uri="{FF2B5EF4-FFF2-40B4-BE49-F238E27FC236}">
                  <a16:creationId xmlns:a16="http://schemas.microsoft.com/office/drawing/2014/main" id="{75FEF938-8AAF-47B1-9CFA-F7B86EBBBE0C}"/>
                </a:ext>
              </a:extLst>
            </p:cNvPr>
            <p:cNvSpPr/>
            <p:nvPr userDrawn="1"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ḻïḋê">
              <a:extLst>
                <a:ext uri="{FF2B5EF4-FFF2-40B4-BE49-F238E27FC236}">
                  <a16:creationId xmlns:a16="http://schemas.microsoft.com/office/drawing/2014/main" id="{761C5328-12F1-4870-9D49-FC4F1FD7F95C}"/>
                </a:ext>
              </a:extLst>
            </p:cNvPr>
            <p:cNvSpPr/>
            <p:nvPr userDrawn="1"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şḻíḓé">
              <a:extLst>
                <a:ext uri="{FF2B5EF4-FFF2-40B4-BE49-F238E27FC236}">
                  <a16:creationId xmlns:a16="http://schemas.microsoft.com/office/drawing/2014/main" id="{800FAB39-622F-44D6-8F88-A5A46160EC15}"/>
                </a:ext>
              </a:extLst>
            </p:cNvPr>
            <p:cNvSpPr/>
            <p:nvPr userDrawn="1"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íṧḷidé">
              <a:extLst>
                <a:ext uri="{FF2B5EF4-FFF2-40B4-BE49-F238E27FC236}">
                  <a16:creationId xmlns:a16="http://schemas.microsoft.com/office/drawing/2014/main" id="{ABDDBA1D-771A-4AEA-A275-7714B58A5CDE}"/>
                </a:ext>
              </a:extLst>
            </p:cNvPr>
            <p:cNvSpPr/>
            <p:nvPr userDrawn="1"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$ḷîde">
              <a:extLst>
                <a:ext uri="{FF2B5EF4-FFF2-40B4-BE49-F238E27FC236}">
                  <a16:creationId xmlns:a16="http://schemas.microsoft.com/office/drawing/2014/main" id="{9464BA44-5546-4BFF-81AB-C9EB3BBBDEC1}"/>
                </a:ext>
              </a:extLst>
            </p:cNvPr>
            <p:cNvSpPr/>
            <p:nvPr userDrawn="1"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ïşḻïḓe">
              <a:extLst>
                <a:ext uri="{FF2B5EF4-FFF2-40B4-BE49-F238E27FC236}">
                  <a16:creationId xmlns:a16="http://schemas.microsoft.com/office/drawing/2014/main" id="{1901A403-0731-4E76-92DF-03729A93EFB7}"/>
                </a:ext>
              </a:extLst>
            </p:cNvPr>
            <p:cNvSpPr/>
            <p:nvPr userDrawn="1"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iṩḻïdè">
              <a:extLst>
                <a:ext uri="{FF2B5EF4-FFF2-40B4-BE49-F238E27FC236}">
                  <a16:creationId xmlns:a16="http://schemas.microsoft.com/office/drawing/2014/main" id="{EF7DB912-9B49-41EB-B054-0F306C4A4812}"/>
                </a:ext>
              </a:extLst>
            </p:cNvPr>
            <p:cNvSpPr/>
            <p:nvPr userDrawn="1"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ṧḻíḋe">
              <a:extLst>
                <a:ext uri="{FF2B5EF4-FFF2-40B4-BE49-F238E27FC236}">
                  <a16:creationId xmlns:a16="http://schemas.microsoft.com/office/drawing/2014/main" id="{33CCAEBA-612A-42AC-BA81-AE941F910FCA}"/>
                </a:ext>
              </a:extLst>
            </p:cNvPr>
            <p:cNvSpPr/>
            <p:nvPr userDrawn="1"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ş1ïḓê">
              <a:extLst>
                <a:ext uri="{FF2B5EF4-FFF2-40B4-BE49-F238E27FC236}">
                  <a16:creationId xmlns:a16="http://schemas.microsoft.com/office/drawing/2014/main" id="{5B972618-293F-4550-A1A5-6F1ADEBFF5CA}"/>
                </a:ext>
              </a:extLst>
            </p:cNvPr>
            <p:cNvSpPr/>
            <p:nvPr userDrawn="1"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ṥḷïdé">
              <a:extLst>
                <a:ext uri="{FF2B5EF4-FFF2-40B4-BE49-F238E27FC236}">
                  <a16:creationId xmlns:a16="http://schemas.microsoft.com/office/drawing/2014/main" id="{A33E5FAA-7EE3-4655-8B96-50B25FCD10FB}"/>
                </a:ext>
              </a:extLst>
            </p:cNvPr>
            <p:cNvSpPr/>
            <p:nvPr userDrawn="1"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îṩľîde">
              <a:extLst>
                <a:ext uri="{FF2B5EF4-FFF2-40B4-BE49-F238E27FC236}">
                  <a16:creationId xmlns:a16="http://schemas.microsoft.com/office/drawing/2014/main" id="{79DA4745-2D3A-467A-ADB1-48DE97A435A2}"/>
                </a:ext>
              </a:extLst>
            </p:cNvPr>
            <p:cNvSpPr/>
            <p:nvPr userDrawn="1"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87784" y="4225335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87784" y="3929064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87785" y="1189668"/>
            <a:ext cx="4470400" cy="226377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2F589C9-1753-F640-BC2A-39FD4411E3FA}"/>
              </a:ext>
            </a:extLst>
          </p:cNvPr>
          <p:cNvSpPr/>
          <p:nvPr userDrawn="1"/>
        </p:nvSpPr>
        <p:spPr>
          <a:xfrm>
            <a:off x="-24000" y="1017000"/>
            <a:ext cx="12240000" cy="36000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B97A7D5D-1247-2447-90B8-22E077F445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8000" y="117000"/>
            <a:ext cx="10646409" cy="79200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725BE4BC-4727-E64C-B478-FAC9F20032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197000"/>
            <a:ext cx="10658475" cy="4896000"/>
          </a:xfrm>
        </p:spPr>
        <p:txBody>
          <a:bodyPr lIns="90000"/>
          <a:lstStyle>
            <a:lvl1pPr marL="361800" indent="-372600">
              <a:lnSpc>
                <a:spcPct val="12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id="{0E9E9893-6524-8F48-ABB0-82508A503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4245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>
                        <a:picLocks noGrp="1" noSelect="1" noRot="1" noChangeAspect="1" noMove="1" noResize="1" noEditPoints="1" noAdjustHandles="1" noChangeArrowheads="1" noChangeShapeType="1" noCrop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条件表达式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subTitle" idx="1"/>
          </p:nvPr>
        </p:nvSpPr>
        <p:spPr>
          <a:xfrm>
            <a:off x="1383698" y="3124959"/>
            <a:ext cx="5844995" cy="535287"/>
          </a:xfrm>
        </p:spPr>
        <p:txBody>
          <a:bodyPr>
            <a:normAutofit/>
          </a:bodyPr>
          <a:lstStyle/>
          <a:p>
            <a:r>
              <a:rPr lang="zh-CN" altLang="en-US" dirty="0"/>
              <a:t>判断语句</a:t>
            </a:r>
          </a:p>
        </p:txBody>
      </p:sp>
      <p:sp>
        <p:nvSpPr>
          <p:cNvPr id="6" name="文本占位符 5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body" sz="quarter" idx="10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zh-CN" dirty="0"/>
              <a:t>By Zhangzg</a:t>
            </a:r>
          </a:p>
        </p:txBody>
      </p:sp>
      <p:sp>
        <p:nvSpPr>
          <p:cNvPr id="7" name="文本占位符 6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https://www.jianshu.com/c/00c61372c46a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本框 124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89182" y="2029714"/>
            <a:ext cx="32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x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条件表达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>
          <a:xfrm>
            <a:off x="766762" y="1197000"/>
            <a:ext cx="10658475" cy="48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x, y = 10, 20</a:t>
            </a:r>
          </a:p>
          <a:p>
            <a:pPr marL="0" indent="0">
              <a:buNone/>
            </a:pP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s = x if x &lt;= y else y</a:t>
            </a:r>
          </a:p>
        </p:txBody>
      </p:sp>
      <p:sp>
        <p:nvSpPr>
          <p:cNvPr id="124" name="Content Placeholder 2_1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2" y="1197000"/>
            <a:ext cx="10658475" cy="489600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3600" b="0" dirty="0" smtClean="0">
                <a:solidFill>
                  <a:schemeClr val="accent1"/>
                </a:solidFill>
                <a:latin typeface="+mn-ea"/>
                <a:ea typeface="+mn-ea"/>
              </a:rPr>
              <a:t>x</a:t>
            </a:r>
            <a:r>
              <a:rPr kumimoji="1" lang="en-US" altLang="zh-CN" sz="3600" b="0" dirty="0" smtClean="0">
                <a:latin typeface="+mn-ea"/>
                <a:ea typeface="+mn-ea"/>
              </a:rPr>
              <a:t>,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3"/>
                </a:solidFill>
                <a:latin typeface="+mn-ea"/>
                <a:ea typeface="+mn-ea"/>
              </a:rPr>
              <a:t>y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latin typeface="+mn-ea"/>
                <a:ea typeface="+mn-ea"/>
              </a:rPr>
              <a:t>=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1"/>
                </a:solidFill>
                <a:latin typeface="+mn-ea"/>
                <a:ea typeface="+mn-ea"/>
              </a:rPr>
              <a:t>10</a:t>
            </a:r>
            <a:r>
              <a:rPr kumimoji="1" lang="en-US" altLang="zh-CN" sz="3600" b="0" dirty="0" smtClean="0">
                <a:latin typeface="+mn-ea"/>
                <a:ea typeface="+mn-ea"/>
              </a:rPr>
              <a:t>,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3"/>
                </a:solidFill>
                <a:latin typeface="+mn-ea"/>
                <a:ea typeface="+mn-ea"/>
              </a:rPr>
              <a:t>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3600" b="0" dirty="0" smtClean="0">
                <a:solidFill>
                  <a:schemeClr val="accent6"/>
                </a:solidFill>
                <a:latin typeface="+mn-ea"/>
                <a:ea typeface="+mn-ea"/>
              </a:rPr>
              <a:t>s = x if x &lt;= y 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else y</a:t>
            </a:r>
          </a:p>
        </p:txBody>
      </p:sp>
      <p:sp>
        <p:nvSpPr>
          <p:cNvPr id="126" name="Content Placeholder 2_1_1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2" y="1197000"/>
            <a:ext cx="10658475" cy="489600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3600" b="0" dirty="0" smtClean="0">
                <a:solidFill>
                  <a:schemeClr val="accent1"/>
                </a:solidFill>
                <a:latin typeface="+mn-ea"/>
                <a:ea typeface="+mn-ea"/>
              </a:rPr>
              <a:t>x</a:t>
            </a:r>
            <a:r>
              <a:rPr kumimoji="1" lang="en-US" altLang="zh-CN" sz="3600" b="0" dirty="0" smtClean="0">
                <a:latin typeface="+mn-ea"/>
                <a:ea typeface="+mn-ea"/>
              </a:rPr>
              <a:t>,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3"/>
                </a:solidFill>
                <a:latin typeface="+mn-ea"/>
                <a:ea typeface="+mn-ea"/>
              </a:rPr>
              <a:t>y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latin typeface="+mn-ea"/>
                <a:ea typeface="+mn-ea"/>
              </a:rPr>
              <a:t>=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1"/>
                </a:solidFill>
                <a:latin typeface="+mn-ea"/>
                <a:ea typeface="+mn-ea"/>
              </a:rPr>
              <a:t>10</a:t>
            </a:r>
            <a:r>
              <a:rPr kumimoji="1" lang="en-US" altLang="zh-CN" sz="3600" b="0" dirty="0" smtClean="0">
                <a:latin typeface="+mn-ea"/>
                <a:ea typeface="+mn-ea"/>
              </a:rPr>
              <a:t>,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3"/>
                </a:solidFill>
                <a:latin typeface="+mn-ea"/>
                <a:ea typeface="+mn-ea"/>
              </a:rPr>
              <a:t>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3600" b="0" dirty="0" smtClean="0">
                <a:latin typeface="+mn-ea"/>
                <a:ea typeface="+mn-ea"/>
              </a:rPr>
              <a:t>s = x </a:t>
            </a:r>
            <a:r>
              <a:rPr kumimoji="1" lang="en-US" altLang="zh-CN" sz="3600" b="0" dirty="0" smtClean="0">
                <a:solidFill>
                  <a:schemeClr val="accent2"/>
                </a:solidFill>
                <a:latin typeface="+mn-ea"/>
                <a:ea typeface="+mn-ea"/>
              </a:rPr>
              <a:t>if</a:t>
            </a:r>
            <a:r>
              <a:rPr kumimoji="1" lang="en-US" altLang="zh-CN" sz="3600" b="0" dirty="0" smtClean="0">
                <a:latin typeface="+mn-ea"/>
                <a:ea typeface="+mn-ea"/>
              </a:rPr>
              <a:t> x &lt;= y 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else y</a:t>
            </a:r>
          </a:p>
        </p:txBody>
      </p:sp>
      <p:grpSp>
        <p:nvGrpSpPr>
          <p:cNvPr id="128" name="b53d5ed6-dd2a-4a58-956b-22d54eb4fdc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Grp="1" noUngrp="1" noSelect="1" noRot="1" noChangeAspect="1" noMove="1" noResize="1"/>
          </p:cNvGrpSpPr>
          <p:nvPr>
            <p:custDataLst>
              <p:tags r:id="rId1"/>
            </p:custDataLst>
          </p:nvPr>
        </p:nvGrpSpPr>
        <p:grpSpPr>
          <a:xfrm>
            <a:off x="5373687" y="1604751"/>
            <a:ext cx="6818313" cy="5148263"/>
            <a:chOff x="2638426" y="822326"/>
            <a:chExt cx="6818313" cy="5148263"/>
          </a:xfrm>
        </p:grpSpPr>
        <p:sp>
          <p:nvSpPr>
            <p:cNvPr id="129" name="išlíḑê">
              <a:extLst>
                <a:ext uri="{FF2B5EF4-FFF2-40B4-BE49-F238E27FC236}">
                  <a16:creationId xmlns:a16="http://schemas.microsoft.com/office/drawing/2014/main" id="{AA285958-8721-4A28-9E35-7BAA58E10CA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638426" y="822326"/>
              <a:ext cx="6818313" cy="5148263"/>
            </a:xfrm>
            <a:custGeom>
              <a:avLst/>
              <a:gdLst>
                <a:gd name="T0" fmla="*/ 1222 w 2763"/>
                <a:gd name="T1" fmla="*/ 2083 h 2089"/>
                <a:gd name="T2" fmla="*/ 737 w 2763"/>
                <a:gd name="T3" fmla="*/ 2051 h 2089"/>
                <a:gd name="T4" fmla="*/ 631 w 2763"/>
                <a:gd name="T5" fmla="*/ 2017 h 2089"/>
                <a:gd name="T6" fmla="*/ 429 w 2763"/>
                <a:gd name="T7" fmla="*/ 1914 h 2089"/>
                <a:gd name="T8" fmla="*/ 84 w 2763"/>
                <a:gd name="T9" fmla="*/ 1461 h 2089"/>
                <a:gd name="T10" fmla="*/ 162 w 2763"/>
                <a:gd name="T11" fmla="*/ 655 h 2089"/>
                <a:gd name="T12" fmla="*/ 630 w 2763"/>
                <a:gd name="T13" fmla="*/ 133 h 2089"/>
                <a:gd name="T14" fmla="*/ 1404 w 2763"/>
                <a:gd name="T15" fmla="*/ 80 h 2089"/>
                <a:gd name="T16" fmla="*/ 1651 w 2763"/>
                <a:gd name="T17" fmla="*/ 155 h 2089"/>
                <a:gd name="T18" fmla="*/ 2166 w 2763"/>
                <a:gd name="T19" fmla="*/ 171 h 2089"/>
                <a:gd name="T20" fmla="*/ 2345 w 2763"/>
                <a:gd name="T21" fmla="*/ 176 h 2089"/>
                <a:gd name="T22" fmla="*/ 2627 w 2763"/>
                <a:gd name="T23" fmla="*/ 447 h 2089"/>
                <a:gd name="T24" fmla="*/ 2763 w 2763"/>
                <a:gd name="T25" fmla="*/ 876 h 2089"/>
                <a:gd name="T26" fmla="*/ 1222 w 2763"/>
                <a:gd name="T27" fmla="*/ 2083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63" h="2089">
                  <a:moveTo>
                    <a:pt x="1222" y="2083"/>
                  </a:moveTo>
                  <a:cubicBezTo>
                    <a:pt x="1059" y="2087"/>
                    <a:pt x="895" y="2089"/>
                    <a:pt x="737" y="2051"/>
                  </a:cubicBezTo>
                  <a:cubicBezTo>
                    <a:pt x="701" y="2042"/>
                    <a:pt x="666" y="2031"/>
                    <a:pt x="631" y="2017"/>
                  </a:cubicBezTo>
                  <a:cubicBezTo>
                    <a:pt x="561" y="1990"/>
                    <a:pt x="493" y="1954"/>
                    <a:pt x="429" y="1914"/>
                  </a:cubicBezTo>
                  <a:cubicBezTo>
                    <a:pt x="262" y="1812"/>
                    <a:pt x="143" y="1647"/>
                    <a:pt x="84" y="1461"/>
                  </a:cubicBezTo>
                  <a:cubicBezTo>
                    <a:pt x="0" y="1196"/>
                    <a:pt x="38" y="902"/>
                    <a:pt x="162" y="655"/>
                  </a:cubicBezTo>
                  <a:cubicBezTo>
                    <a:pt x="266" y="448"/>
                    <a:pt x="428" y="251"/>
                    <a:pt x="630" y="133"/>
                  </a:cubicBezTo>
                  <a:cubicBezTo>
                    <a:pt x="857" y="0"/>
                    <a:pt x="1157" y="13"/>
                    <a:pt x="1404" y="80"/>
                  </a:cubicBezTo>
                  <a:cubicBezTo>
                    <a:pt x="1487" y="102"/>
                    <a:pt x="1568" y="135"/>
                    <a:pt x="1651" y="155"/>
                  </a:cubicBezTo>
                  <a:cubicBezTo>
                    <a:pt x="1819" y="196"/>
                    <a:pt x="1994" y="184"/>
                    <a:pt x="2166" y="171"/>
                  </a:cubicBezTo>
                  <a:cubicBezTo>
                    <a:pt x="2226" y="167"/>
                    <a:pt x="2287" y="162"/>
                    <a:pt x="2345" y="176"/>
                  </a:cubicBezTo>
                  <a:cubicBezTo>
                    <a:pt x="2466" y="205"/>
                    <a:pt x="2566" y="346"/>
                    <a:pt x="2627" y="447"/>
                  </a:cubicBezTo>
                  <a:cubicBezTo>
                    <a:pt x="2706" y="577"/>
                    <a:pt x="2752" y="724"/>
                    <a:pt x="2763" y="876"/>
                  </a:cubicBezTo>
                  <a:cubicBezTo>
                    <a:pt x="1222" y="2083"/>
                    <a:pt x="1222" y="2083"/>
                    <a:pt x="1222" y="2083"/>
                  </a:cubicBezTo>
                </a:path>
              </a:pathLst>
            </a:custGeom>
            <a:solidFill>
              <a:srgbClr val="688E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šľîḍê">
              <a:extLst>
                <a:ext uri="{FF2B5EF4-FFF2-40B4-BE49-F238E27FC236}">
                  <a16:creationId xmlns:a16="http://schemas.microsoft.com/office/drawing/2014/main" id="{F59CA82B-5092-4B96-8E08-4D792B6A742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654676" y="3416301"/>
              <a:ext cx="3789363" cy="2540000"/>
            </a:xfrm>
            <a:custGeom>
              <a:avLst/>
              <a:gdLst>
                <a:gd name="T0" fmla="*/ 1536 w 1536"/>
                <a:gd name="T1" fmla="*/ 0 h 1031"/>
                <a:gd name="T2" fmla="*/ 1320 w 1536"/>
                <a:gd name="T3" fmla="*/ 508 h 1031"/>
                <a:gd name="T4" fmla="*/ 680 w 1536"/>
                <a:gd name="T5" fmla="*/ 926 h 1031"/>
                <a:gd name="T6" fmla="*/ 416 w 1536"/>
                <a:gd name="T7" fmla="*/ 1001 h 1031"/>
                <a:gd name="T8" fmla="*/ 0 w 1536"/>
                <a:gd name="T9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1031">
                  <a:moveTo>
                    <a:pt x="1536" y="0"/>
                  </a:moveTo>
                  <a:cubicBezTo>
                    <a:pt x="1513" y="185"/>
                    <a:pt x="1438" y="368"/>
                    <a:pt x="1320" y="508"/>
                  </a:cubicBezTo>
                  <a:cubicBezTo>
                    <a:pt x="1165" y="694"/>
                    <a:pt x="902" y="841"/>
                    <a:pt x="680" y="926"/>
                  </a:cubicBezTo>
                  <a:cubicBezTo>
                    <a:pt x="594" y="959"/>
                    <a:pt x="506" y="984"/>
                    <a:pt x="416" y="1001"/>
                  </a:cubicBezTo>
                  <a:cubicBezTo>
                    <a:pt x="279" y="1025"/>
                    <a:pt x="139" y="1028"/>
                    <a:pt x="0" y="1031"/>
                  </a:cubicBezTo>
                </a:path>
              </a:pathLst>
            </a:custGeom>
            <a:solidFill>
              <a:srgbClr val="688E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$ľíḓê">
              <a:extLst>
                <a:ext uri="{FF2B5EF4-FFF2-40B4-BE49-F238E27FC236}">
                  <a16:creationId xmlns:a16="http://schemas.microsoft.com/office/drawing/2014/main" id="{9886FD2F-02C0-4950-AB27-A1C3FF04BE8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18326" y="2530476"/>
              <a:ext cx="1852613" cy="1809750"/>
            </a:xfrm>
            <a:custGeom>
              <a:avLst/>
              <a:gdLst>
                <a:gd name="T0" fmla="*/ 750 w 751"/>
                <a:gd name="T1" fmla="*/ 126 h 734"/>
                <a:gd name="T2" fmla="*/ 750 w 751"/>
                <a:gd name="T3" fmla="*/ 607 h 734"/>
                <a:gd name="T4" fmla="*/ 624 w 751"/>
                <a:gd name="T5" fmla="*/ 734 h 734"/>
                <a:gd name="T6" fmla="*/ 624 w 751"/>
                <a:gd name="T7" fmla="*/ 734 h 734"/>
                <a:gd name="T8" fmla="*/ 126 w 751"/>
                <a:gd name="T9" fmla="*/ 734 h 734"/>
                <a:gd name="T10" fmla="*/ 0 w 751"/>
                <a:gd name="T11" fmla="*/ 608 h 734"/>
                <a:gd name="T12" fmla="*/ 0 w 751"/>
                <a:gd name="T13" fmla="*/ 607 h 734"/>
                <a:gd name="T14" fmla="*/ 0 w 751"/>
                <a:gd name="T15" fmla="*/ 126 h 734"/>
                <a:gd name="T16" fmla="*/ 126 w 751"/>
                <a:gd name="T17" fmla="*/ 0 h 734"/>
                <a:gd name="T18" fmla="*/ 126 w 751"/>
                <a:gd name="T19" fmla="*/ 0 h 734"/>
                <a:gd name="T20" fmla="*/ 624 w 751"/>
                <a:gd name="T21" fmla="*/ 0 h 734"/>
                <a:gd name="T22" fmla="*/ 750 w 751"/>
                <a:gd name="T23" fmla="*/ 126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1" h="734">
                  <a:moveTo>
                    <a:pt x="750" y="126"/>
                  </a:moveTo>
                  <a:cubicBezTo>
                    <a:pt x="750" y="607"/>
                    <a:pt x="750" y="607"/>
                    <a:pt x="750" y="607"/>
                  </a:cubicBezTo>
                  <a:cubicBezTo>
                    <a:pt x="751" y="677"/>
                    <a:pt x="694" y="734"/>
                    <a:pt x="624" y="734"/>
                  </a:cubicBezTo>
                  <a:cubicBezTo>
                    <a:pt x="624" y="734"/>
                    <a:pt x="624" y="734"/>
                    <a:pt x="624" y="734"/>
                  </a:cubicBezTo>
                  <a:cubicBezTo>
                    <a:pt x="126" y="734"/>
                    <a:pt x="126" y="734"/>
                    <a:pt x="126" y="734"/>
                  </a:cubicBezTo>
                  <a:cubicBezTo>
                    <a:pt x="57" y="734"/>
                    <a:pt x="0" y="67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94" y="0"/>
                    <a:pt x="751" y="56"/>
                    <a:pt x="750" y="1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šľîḓè">
              <a:extLst>
                <a:ext uri="{FF2B5EF4-FFF2-40B4-BE49-F238E27FC236}">
                  <a16:creationId xmlns:a16="http://schemas.microsoft.com/office/drawing/2014/main" id="{58CAE604-8E0D-4CFD-B37A-59CD4165130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21538" y="2820988"/>
              <a:ext cx="466725" cy="34925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šlïďé">
              <a:extLst>
                <a:ext uri="{FF2B5EF4-FFF2-40B4-BE49-F238E27FC236}">
                  <a16:creationId xmlns:a16="http://schemas.microsoft.com/office/drawing/2014/main" id="{5DEA6414-A433-431A-94D4-81200C20D80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21538" y="2820988"/>
              <a:ext cx="466725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ş1idê">
              <a:extLst>
                <a:ext uri="{FF2B5EF4-FFF2-40B4-BE49-F238E27FC236}">
                  <a16:creationId xmlns:a16="http://schemas.microsoft.com/office/drawing/2014/main" id="{6016CB63-3A31-401E-8365-56B4EDC98A0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21538" y="2887663"/>
              <a:ext cx="285750" cy="31750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ṧḻiďé">
              <a:extLst>
                <a:ext uri="{FF2B5EF4-FFF2-40B4-BE49-F238E27FC236}">
                  <a16:creationId xmlns:a16="http://schemas.microsoft.com/office/drawing/2014/main" id="{A17A8046-26E5-4C8C-9B9F-F69B70889DA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21538" y="2887663"/>
              <a:ext cx="285750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ṥľiḍé">
              <a:extLst>
                <a:ext uri="{FF2B5EF4-FFF2-40B4-BE49-F238E27FC236}">
                  <a16:creationId xmlns:a16="http://schemas.microsoft.com/office/drawing/2014/main" id="{C2D9B48A-9146-4685-AB00-B3267F8DF94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21588" y="2887663"/>
              <a:ext cx="895350" cy="31750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ṩļíḑé">
              <a:extLst>
                <a:ext uri="{FF2B5EF4-FFF2-40B4-BE49-F238E27FC236}">
                  <a16:creationId xmlns:a16="http://schemas.microsoft.com/office/drawing/2014/main" id="{12DD31FD-838B-461F-9A97-B983DAF5956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21588" y="2887663"/>
              <a:ext cx="895350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ṡlïḑé">
              <a:extLst>
                <a:ext uri="{FF2B5EF4-FFF2-40B4-BE49-F238E27FC236}">
                  <a16:creationId xmlns:a16="http://schemas.microsoft.com/office/drawing/2014/main" id="{1BA642F6-90C7-4A31-8C44-866668B3234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369176" y="2954338"/>
              <a:ext cx="392113" cy="34925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sḻîḋè">
              <a:extLst>
                <a:ext uri="{FF2B5EF4-FFF2-40B4-BE49-F238E27FC236}">
                  <a16:creationId xmlns:a16="http://schemas.microsoft.com/office/drawing/2014/main" id="{A681376D-5AAD-40CF-88DE-516CE0B1864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369176" y="2954338"/>
              <a:ext cx="392113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ṥlíde">
              <a:extLst>
                <a:ext uri="{FF2B5EF4-FFF2-40B4-BE49-F238E27FC236}">
                  <a16:creationId xmlns:a16="http://schemas.microsoft.com/office/drawing/2014/main" id="{A313CE7D-B366-4330-9DEA-0EA649BBF8C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94588" y="3021013"/>
              <a:ext cx="466725" cy="34925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Sḻïde">
              <a:extLst>
                <a:ext uri="{FF2B5EF4-FFF2-40B4-BE49-F238E27FC236}">
                  <a16:creationId xmlns:a16="http://schemas.microsoft.com/office/drawing/2014/main" id="{96908102-8AC4-4EF6-8A8B-A28A98CAFE7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94588" y="3021013"/>
              <a:ext cx="466725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ŝľîḑé">
              <a:extLst>
                <a:ext uri="{FF2B5EF4-FFF2-40B4-BE49-F238E27FC236}">
                  <a16:creationId xmlns:a16="http://schemas.microsoft.com/office/drawing/2014/main" id="{002D6239-AAB3-4341-BB3F-246B3A77E3A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021013"/>
              <a:ext cx="392113" cy="36513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şľîḓé">
              <a:extLst>
                <a:ext uri="{FF2B5EF4-FFF2-40B4-BE49-F238E27FC236}">
                  <a16:creationId xmlns:a16="http://schemas.microsoft.com/office/drawing/2014/main" id="{AF750339-139C-4293-815C-3CDB282A3D5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021013"/>
              <a:ext cx="392113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ś1iḑê">
              <a:extLst>
                <a:ext uri="{FF2B5EF4-FFF2-40B4-BE49-F238E27FC236}">
                  <a16:creationId xmlns:a16="http://schemas.microsoft.com/office/drawing/2014/main" id="{F3DF3871-3388-4A93-8303-31B558F90BE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94588" y="3087688"/>
              <a:ext cx="360363" cy="31750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šliḋê">
              <a:extLst>
                <a:ext uri="{FF2B5EF4-FFF2-40B4-BE49-F238E27FC236}">
                  <a16:creationId xmlns:a16="http://schemas.microsoft.com/office/drawing/2014/main" id="{6C2B8616-C926-4FC6-9C1E-3D5A2E5340B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94588" y="3087688"/>
              <a:ext cx="360363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Sľîḑé">
              <a:extLst>
                <a:ext uri="{FF2B5EF4-FFF2-40B4-BE49-F238E27FC236}">
                  <a16:creationId xmlns:a16="http://schemas.microsoft.com/office/drawing/2014/main" id="{47293872-BA01-492C-BEA2-D03258C94E1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087688"/>
              <a:ext cx="742950" cy="34925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ṥlidê">
              <a:extLst>
                <a:ext uri="{FF2B5EF4-FFF2-40B4-BE49-F238E27FC236}">
                  <a16:creationId xmlns:a16="http://schemas.microsoft.com/office/drawing/2014/main" id="{D0E05079-D020-4B67-832D-CE3A31FF81E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087688"/>
              <a:ext cx="742950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şļíḓè">
              <a:extLst>
                <a:ext uri="{FF2B5EF4-FFF2-40B4-BE49-F238E27FC236}">
                  <a16:creationId xmlns:a16="http://schemas.microsoft.com/office/drawing/2014/main" id="{1222DBF6-FA5E-4B83-AA8C-956538FDFE7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32676" y="3176588"/>
              <a:ext cx="255588" cy="34925"/>
            </a:xfrm>
            <a:custGeom>
              <a:avLst/>
              <a:gdLst>
                <a:gd name="T0" fmla="*/ 103 w 103"/>
                <a:gd name="T1" fmla="*/ 0 h 14"/>
                <a:gd name="T2" fmla="*/ 0 w 103"/>
                <a:gd name="T3" fmla="*/ 0 h 14"/>
                <a:gd name="T4" fmla="*/ 18 w 103"/>
                <a:gd name="T5" fmla="*/ 14 h 14"/>
                <a:gd name="T6" fmla="*/ 103 w 103"/>
                <a:gd name="T7" fmla="*/ 14 h 14"/>
                <a:gd name="T8" fmla="*/ 103 w 10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4"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4"/>
                    <a:pt x="12" y="9"/>
                    <a:pt x="18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$ḷîḑê">
              <a:extLst>
                <a:ext uri="{FF2B5EF4-FFF2-40B4-BE49-F238E27FC236}">
                  <a16:creationId xmlns:a16="http://schemas.microsoft.com/office/drawing/2014/main" id="{1CD4DF78-6E79-4622-948B-707EDA32A41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21588" y="3243263"/>
              <a:ext cx="895350" cy="31750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ŝļidè">
              <a:extLst>
                <a:ext uri="{FF2B5EF4-FFF2-40B4-BE49-F238E27FC236}">
                  <a16:creationId xmlns:a16="http://schemas.microsoft.com/office/drawing/2014/main" id="{74D17A72-384B-4F64-B7C8-96106A2A7C1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21588" y="3243263"/>
              <a:ext cx="895350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ṧľíḍé">
              <a:extLst>
                <a:ext uri="{FF2B5EF4-FFF2-40B4-BE49-F238E27FC236}">
                  <a16:creationId xmlns:a16="http://schemas.microsoft.com/office/drawing/2014/main" id="{3CB0FE99-8FC1-451E-AB65-DCEAE992462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588251" y="3306763"/>
              <a:ext cx="173038" cy="34925"/>
            </a:xfrm>
            <a:custGeom>
              <a:avLst/>
              <a:gdLst>
                <a:gd name="T0" fmla="*/ 70 w 70"/>
                <a:gd name="T1" fmla="*/ 0 h 14"/>
                <a:gd name="T2" fmla="*/ 0 w 70"/>
                <a:gd name="T3" fmla="*/ 0 h 14"/>
                <a:gd name="T4" fmla="*/ 13 w 70"/>
                <a:gd name="T5" fmla="*/ 14 h 14"/>
                <a:gd name="T6" fmla="*/ 70 w 70"/>
                <a:gd name="T7" fmla="*/ 14 h 14"/>
                <a:gd name="T8" fmla="*/ 70 w 7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">
                  <a:moveTo>
                    <a:pt x="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"/>
                    <a:pt x="9" y="10"/>
                    <a:pt x="13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ṡľïde">
              <a:extLst>
                <a:ext uri="{FF2B5EF4-FFF2-40B4-BE49-F238E27FC236}">
                  <a16:creationId xmlns:a16="http://schemas.microsoft.com/office/drawing/2014/main" id="{448CCCE7-8353-456F-BE60-C56BC4786D5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48576" y="3373438"/>
              <a:ext cx="312738" cy="34925"/>
            </a:xfrm>
            <a:custGeom>
              <a:avLst/>
              <a:gdLst>
                <a:gd name="T0" fmla="*/ 127 w 127"/>
                <a:gd name="T1" fmla="*/ 0 h 14"/>
                <a:gd name="T2" fmla="*/ 0 w 127"/>
                <a:gd name="T3" fmla="*/ 0 h 14"/>
                <a:gd name="T4" fmla="*/ 11 w 127"/>
                <a:gd name="T5" fmla="*/ 14 h 14"/>
                <a:gd name="T6" fmla="*/ 127 w 127"/>
                <a:gd name="T7" fmla="*/ 14 h 14"/>
                <a:gd name="T8" fmla="*/ 127 w 12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4">
                  <a:moveTo>
                    <a:pt x="1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"/>
                    <a:pt x="8" y="10"/>
                    <a:pt x="11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ŝ1íďé">
              <a:extLst>
                <a:ext uri="{FF2B5EF4-FFF2-40B4-BE49-F238E27FC236}">
                  <a16:creationId xmlns:a16="http://schemas.microsoft.com/office/drawing/2014/main" id="{13022893-4FBA-48A2-A6E7-07CCC633D9D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373438"/>
              <a:ext cx="392113" cy="39688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ṡ1ïde">
              <a:extLst>
                <a:ext uri="{FF2B5EF4-FFF2-40B4-BE49-F238E27FC236}">
                  <a16:creationId xmlns:a16="http://schemas.microsoft.com/office/drawing/2014/main" id="{5DD1E086-1609-4D04-96A2-5CB6D204648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373438"/>
              <a:ext cx="392113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ŝľîḓê">
              <a:extLst>
                <a:ext uri="{FF2B5EF4-FFF2-40B4-BE49-F238E27FC236}">
                  <a16:creationId xmlns:a16="http://schemas.microsoft.com/office/drawing/2014/main" id="{CAEA4416-18D2-478B-B879-8AC86F8A617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99376" y="3440113"/>
              <a:ext cx="155575" cy="31750"/>
            </a:xfrm>
            <a:custGeom>
              <a:avLst/>
              <a:gdLst>
                <a:gd name="T0" fmla="*/ 63 w 63"/>
                <a:gd name="T1" fmla="*/ 0 h 13"/>
                <a:gd name="T2" fmla="*/ 0 w 63"/>
                <a:gd name="T3" fmla="*/ 0 h 13"/>
                <a:gd name="T4" fmla="*/ 9 w 63"/>
                <a:gd name="T5" fmla="*/ 13 h 13"/>
                <a:gd name="T6" fmla="*/ 63 w 63"/>
                <a:gd name="T7" fmla="*/ 13 h 13"/>
                <a:gd name="T8" fmla="*/ 63 w 6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3">
                  <a:moveTo>
                    <a:pt x="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6" y="9"/>
                    <a:pt x="9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ṩļidè">
              <a:extLst>
                <a:ext uri="{FF2B5EF4-FFF2-40B4-BE49-F238E27FC236}">
                  <a16:creationId xmlns:a16="http://schemas.microsoft.com/office/drawing/2014/main" id="{D900DA78-1DB9-4163-BACA-7317E3E96BB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440113"/>
              <a:ext cx="742950" cy="36513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ṧļïḋè">
              <a:extLst>
                <a:ext uri="{FF2B5EF4-FFF2-40B4-BE49-F238E27FC236}">
                  <a16:creationId xmlns:a16="http://schemas.microsoft.com/office/drawing/2014/main" id="{2EFD864E-0AC8-4EFF-9980-AA38449473E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440113"/>
              <a:ext cx="742950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$1îḋê">
              <a:extLst>
                <a:ext uri="{FF2B5EF4-FFF2-40B4-BE49-F238E27FC236}">
                  <a16:creationId xmlns:a16="http://schemas.microsoft.com/office/drawing/2014/main" id="{84F5A2C5-4485-4326-8802-25E9C71E235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93038" y="3595688"/>
              <a:ext cx="723900" cy="31750"/>
            </a:xfrm>
            <a:custGeom>
              <a:avLst/>
              <a:gdLst>
                <a:gd name="T0" fmla="*/ 293 w 293"/>
                <a:gd name="T1" fmla="*/ 0 h 13"/>
                <a:gd name="T2" fmla="*/ 0 w 293"/>
                <a:gd name="T3" fmla="*/ 0 h 13"/>
                <a:gd name="T4" fmla="*/ 6 w 293"/>
                <a:gd name="T5" fmla="*/ 13 h 13"/>
                <a:gd name="T6" fmla="*/ 293 w 293"/>
                <a:gd name="T7" fmla="*/ 13 h 13"/>
                <a:gd name="T8" fmla="*/ 293 w 29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3">
                  <a:moveTo>
                    <a:pt x="2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4" y="9"/>
                    <a:pt x="6" y="13"/>
                  </a:cubicBezTo>
                  <a:cubicBezTo>
                    <a:pt x="293" y="13"/>
                    <a:pt x="293" y="13"/>
                    <a:pt x="293" y="13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ṣḷïḓé">
              <a:extLst>
                <a:ext uri="{FF2B5EF4-FFF2-40B4-BE49-F238E27FC236}">
                  <a16:creationId xmlns:a16="http://schemas.microsoft.com/office/drawing/2014/main" id="{746292D3-1341-40CA-B3C2-C4A9D94C9DD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50188" y="3729038"/>
              <a:ext cx="111125" cy="33338"/>
            </a:xfrm>
            <a:custGeom>
              <a:avLst/>
              <a:gdLst>
                <a:gd name="T0" fmla="*/ 45 w 45"/>
                <a:gd name="T1" fmla="*/ 0 h 14"/>
                <a:gd name="T2" fmla="*/ 0 w 45"/>
                <a:gd name="T3" fmla="*/ 0 h 14"/>
                <a:gd name="T4" fmla="*/ 4 w 45"/>
                <a:gd name="T5" fmla="*/ 14 h 14"/>
                <a:gd name="T6" fmla="*/ 45 w 45"/>
                <a:gd name="T7" fmla="*/ 14 h 14"/>
                <a:gd name="T8" fmla="*/ 45 w 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4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9"/>
                    <a:pt x="4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sḷíḋé">
              <a:extLst>
                <a:ext uri="{FF2B5EF4-FFF2-40B4-BE49-F238E27FC236}">
                  <a16:creationId xmlns:a16="http://schemas.microsoft.com/office/drawing/2014/main" id="{0442B909-DAF4-4849-B601-7D69FCF0776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729038"/>
              <a:ext cx="392113" cy="36513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ṩļîḓé">
              <a:extLst>
                <a:ext uri="{FF2B5EF4-FFF2-40B4-BE49-F238E27FC236}">
                  <a16:creationId xmlns:a16="http://schemas.microsoft.com/office/drawing/2014/main" id="{E4511313-4914-4463-9005-6E40EC6326D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729038"/>
              <a:ext cx="392113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śḷîḓe">
              <a:extLst>
                <a:ext uri="{FF2B5EF4-FFF2-40B4-BE49-F238E27FC236}">
                  <a16:creationId xmlns:a16="http://schemas.microsoft.com/office/drawing/2014/main" id="{F808E02C-5F1B-4761-A080-087CA4C29F9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795713"/>
              <a:ext cx="742950" cy="33338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ṡ1ïďê">
              <a:extLst>
                <a:ext uri="{FF2B5EF4-FFF2-40B4-BE49-F238E27FC236}">
                  <a16:creationId xmlns:a16="http://schemas.microsoft.com/office/drawing/2014/main" id="{23ED7DA4-CE8D-4828-ADFB-96911382AC4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795713"/>
              <a:ext cx="742950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ṣļíde">
              <a:extLst>
                <a:ext uri="{FF2B5EF4-FFF2-40B4-BE49-F238E27FC236}">
                  <a16:creationId xmlns:a16="http://schemas.microsoft.com/office/drawing/2014/main" id="{9F3CE6DA-11E3-4067-803B-23E18216C0A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18326" y="2892426"/>
              <a:ext cx="1146175" cy="1447800"/>
            </a:xfrm>
            <a:custGeom>
              <a:avLst/>
              <a:gdLst>
                <a:gd name="T0" fmla="*/ 465 w 465"/>
                <a:gd name="T1" fmla="*/ 458 h 587"/>
                <a:gd name="T2" fmla="*/ 465 w 465"/>
                <a:gd name="T3" fmla="*/ 532 h 587"/>
                <a:gd name="T4" fmla="*/ 461 w 465"/>
                <a:gd name="T5" fmla="*/ 587 h 587"/>
                <a:gd name="T6" fmla="*/ 126 w 465"/>
                <a:gd name="T7" fmla="*/ 587 h 587"/>
                <a:gd name="T8" fmla="*/ 28 w 465"/>
                <a:gd name="T9" fmla="*/ 540 h 587"/>
                <a:gd name="T10" fmla="*/ 30 w 465"/>
                <a:gd name="T11" fmla="*/ 532 h 587"/>
                <a:gd name="T12" fmla="*/ 30 w 465"/>
                <a:gd name="T13" fmla="*/ 458 h 587"/>
                <a:gd name="T14" fmla="*/ 7 w 465"/>
                <a:gd name="T15" fmla="*/ 435 h 587"/>
                <a:gd name="T16" fmla="*/ 0 w 465"/>
                <a:gd name="T17" fmla="*/ 435 h 587"/>
                <a:gd name="T18" fmla="*/ 0 w 465"/>
                <a:gd name="T19" fmla="*/ 0 h 587"/>
                <a:gd name="T20" fmla="*/ 7 w 465"/>
                <a:gd name="T21" fmla="*/ 0 h 587"/>
                <a:gd name="T22" fmla="*/ 465 w 465"/>
                <a:gd name="T23" fmla="*/ 45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5" h="587">
                  <a:moveTo>
                    <a:pt x="465" y="458"/>
                  </a:moveTo>
                  <a:cubicBezTo>
                    <a:pt x="465" y="532"/>
                    <a:pt x="465" y="532"/>
                    <a:pt x="465" y="532"/>
                  </a:cubicBezTo>
                  <a:cubicBezTo>
                    <a:pt x="465" y="550"/>
                    <a:pt x="464" y="569"/>
                    <a:pt x="461" y="587"/>
                  </a:cubicBezTo>
                  <a:cubicBezTo>
                    <a:pt x="126" y="587"/>
                    <a:pt x="126" y="587"/>
                    <a:pt x="126" y="587"/>
                  </a:cubicBezTo>
                  <a:cubicBezTo>
                    <a:pt x="88" y="587"/>
                    <a:pt x="52" y="570"/>
                    <a:pt x="28" y="540"/>
                  </a:cubicBezTo>
                  <a:cubicBezTo>
                    <a:pt x="29" y="538"/>
                    <a:pt x="30" y="535"/>
                    <a:pt x="30" y="532"/>
                  </a:cubicBezTo>
                  <a:cubicBezTo>
                    <a:pt x="30" y="458"/>
                    <a:pt x="30" y="458"/>
                    <a:pt x="30" y="458"/>
                  </a:cubicBezTo>
                  <a:cubicBezTo>
                    <a:pt x="30" y="446"/>
                    <a:pt x="20" y="435"/>
                    <a:pt x="7" y="435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60" y="1"/>
                    <a:pt x="464" y="206"/>
                    <a:pt x="465" y="458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$ļïďê">
              <a:extLst>
                <a:ext uri="{FF2B5EF4-FFF2-40B4-BE49-F238E27FC236}">
                  <a16:creationId xmlns:a16="http://schemas.microsoft.com/office/drawing/2014/main" id="{387F3272-6AD8-46EB-99EE-628E338E12B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21138" y="1687513"/>
              <a:ext cx="3890963" cy="4283075"/>
            </a:xfrm>
            <a:custGeom>
              <a:avLst/>
              <a:gdLst>
                <a:gd name="T0" fmla="*/ 662 w 1577"/>
                <a:gd name="T1" fmla="*/ 1732 h 1738"/>
                <a:gd name="T2" fmla="*/ 177 w 1577"/>
                <a:gd name="T3" fmla="*/ 1700 h 1738"/>
                <a:gd name="T4" fmla="*/ 71 w 1577"/>
                <a:gd name="T5" fmla="*/ 1666 h 1738"/>
                <a:gd name="T6" fmla="*/ 51 w 1577"/>
                <a:gd name="T7" fmla="*/ 1532 h 1738"/>
                <a:gd name="T8" fmla="*/ 51 w 1577"/>
                <a:gd name="T9" fmla="*/ 1514 h 1738"/>
                <a:gd name="T10" fmla="*/ 509 w 1577"/>
                <a:gd name="T11" fmla="*/ 1074 h 1738"/>
                <a:gd name="T12" fmla="*/ 1119 w 1577"/>
                <a:gd name="T13" fmla="*/ 1074 h 1738"/>
                <a:gd name="T14" fmla="*/ 1142 w 1577"/>
                <a:gd name="T15" fmla="*/ 1051 h 1738"/>
                <a:gd name="T16" fmla="*/ 1142 w 1577"/>
                <a:gd name="T17" fmla="*/ 978 h 1738"/>
                <a:gd name="T18" fmla="*/ 1119 w 1577"/>
                <a:gd name="T19" fmla="*/ 955 h 1738"/>
                <a:gd name="T20" fmla="*/ 458 w 1577"/>
                <a:gd name="T21" fmla="*/ 955 h 1738"/>
                <a:gd name="T22" fmla="*/ 0 w 1577"/>
                <a:gd name="T23" fmla="*/ 497 h 1738"/>
                <a:gd name="T24" fmla="*/ 0 w 1577"/>
                <a:gd name="T25" fmla="*/ 458 h 1738"/>
                <a:gd name="T26" fmla="*/ 458 w 1577"/>
                <a:gd name="T27" fmla="*/ 0 h 1738"/>
                <a:gd name="T28" fmla="*/ 617 w 1577"/>
                <a:gd name="T29" fmla="*/ 0 h 1738"/>
                <a:gd name="T30" fmla="*/ 834 w 1577"/>
                <a:gd name="T31" fmla="*/ 218 h 1738"/>
                <a:gd name="T32" fmla="*/ 617 w 1577"/>
                <a:gd name="T33" fmla="*/ 435 h 1738"/>
                <a:gd name="T34" fmla="*/ 617 w 1577"/>
                <a:gd name="T35" fmla="*/ 435 h 1738"/>
                <a:gd name="T36" fmla="*/ 458 w 1577"/>
                <a:gd name="T37" fmla="*/ 435 h 1738"/>
                <a:gd name="T38" fmla="*/ 434 w 1577"/>
                <a:gd name="T39" fmla="*/ 458 h 1738"/>
                <a:gd name="T40" fmla="*/ 434 w 1577"/>
                <a:gd name="T41" fmla="*/ 497 h 1738"/>
                <a:gd name="T42" fmla="*/ 458 w 1577"/>
                <a:gd name="T43" fmla="*/ 520 h 1738"/>
                <a:gd name="T44" fmla="*/ 1119 w 1577"/>
                <a:gd name="T45" fmla="*/ 520 h 1738"/>
                <a:gd name="T46" fmla="*/ 1577 w 1577"/>
                <a:gd name="T47" fmla="*/ 978 h 1738"/>
                <a:gd name="T48" fmla="*/ 1577 w 1577"/>
                <a:gd name="T49" fmla="*/ 1051 h 1738"/>
                <a:gd name="T50" fmla="*/ 1119 w 1577"/>
                <a:gd name="T51" fmla="*/ 1509 h 1738"/>
                <a:gd name="T52" fmla="*/ 509 w 1577"/>
                <a:gd name="T53" fmla="*/ 1509 h 1738"/>
                <a:gd name="T54" fmla="*/ 485 w 1577"/>
                <a:gd name="T55" fmla="*/ 1531 h 1738"/>
                <a:gd name="T56" fmla="*/ 507 w 1577"/>
                <a:gd name="T57" fmla="*/ 1556 h 1738"/>
                <a:gd name="T58" fmla="*/ 509 w 1577"/>
                <a:gd name="T59" fmla="*/ 1556 h 1738"/>
                <a:gd name="T60" fmla="*/ 1095 w 1577"/>
                <a:gd name="T61" fmla="*/ 1556 h 1738"/>
                <a:gd name="T62" fmla="*/ 1342 w 1577"/>
                <a:gd name="T63" fmla="*/ 1627 h 1738"/>
                <a:gd name="T64" fmla="*/ 1078 w 1577"/>
                <a:gd name="T65" fmla="*/ 1702 h 1738"/>
                <a:gd name="T66" fmla="*/ 662 w 1577"/>
                <a:gd name="T67" fmla="*/ 1732 h 1738"/>
                <a:gd name="T68" fmla="*/ 662 w 1577"/>
                <a:gd name="T69" fmla="*/ 1732 h 1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7" h="1738">
                  <a:moveTo>
                    <a:pt x="662" y="1732"/>
                  </a:moveTo>
                  <a:cubicBezTo>
                    <a:pt x="499" y="1736"/>
                    <a:pt x="335" y="1738"/>
                    <a:pt x="177" y="1700"/>
                  </a:cubicBezTo>
                  <a:cubicBezTo>
                    <a:pt x="141" y="1691"/>
                    <a:pt x="106" y="1680"/>
                    <a:pt x="71" y="1666"/>
                  </a:cubicBezTo>
                  <a:cubicBezTo>
                    <a:pt x="58" y="1623"/>
                    <a:pt x="51" y="1578"/>
                    <a:pt x="51" y="1532"/>
                  </a:cubicBezTo>
                  <a:cubicBezTo>
                    <a:pt x="51" y="1526"/>
                    <a:pt x="51" y="1520"/>
                    <a:pt x="51" y="1514"/>
                  </a:cubicBezTo>
                  <a:cubicBezTo>
                    <a:pt x="61" y="1268"/>
                    <a:pt x="263" y="1074"/>
                    <a:pt x="509" y="1074"/>
                  </a:cubicBezTo>
                  <a:cubicBezTo>
                    <a:pt x="1119" y="1074"/>
                    <a:pt x="1119" y="1074"/>
                    <a:pt x="1119" y="1074"/>
                  </a:cubicBezTo>
                  <a:cubicBezTo>
                    <a:pt x="1132" y="1074"/>
                    <a:pt x="1142" y="1064"/>
                    <a:pt x="1142" y="1051"/>
                  </a:cubicBezTo>
                  <a:cubicBezTo>
                    <a:pt x="1142" y="978"/>
                    <a:pt x="1142" y="978"/>
                    <a:pt x="1142" y="978"/>
                  </a:cubicBezTo>
                  <a:cubicBezTo>
                    <a:pt x="1142" y="965"/>
                    <a:pt x="1132" y="955"/>
                    <a:pt x="1119" y="955"/>
                  </a:cubicBezTo>
                  <a:cubicBezTo>
                    <a:pt x="458" y="955"/>
                    <a:pt x="458" y="955"/>
                    <a:pt x="458" y="955"/>
                  </a:cubicBezTo>
                  <a:cubicBezTo>
                    <a:pt x="205" y="955"/>
                    <a:pt x="0" y="750"/>
                    <a:pt x="0" y="497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206"/>
                    <a:pt x="205" y="1"/>
                    <a:pt x="458" y="0"/>
                  </a:cubicBezTo>
                  <a:cubicBezTo>
                    <a:pt x="617" y="0"/>
                    <a:pt x="617" y="0"/>
                    <a:pt x="617" y="0"/>
                  </a:cubicBezTo>
                  <a:cubicBezTo>
                    <a:pt x="737" y="0"/>
                    <a:pt x="834" y="98"/>
                    <a:pt x="834" y="218"/>
                  </a:cubicBezTo>
                  <a:cubicBezTo>
                    <a:pt x="834" y="338"/>
                    <a:pt x="737" y="435"/>
                    <a:pt x="617" y="435"/>
                  </a:cubicBezTo>
                  <a:cubicBezTo>
                    <a:pt x="617" y="435"/>
                    <a:pt x="617" y="435"/>
                    <a:pt x="617" y="435"/>
                  </a:cubicBezTo>
                  <a:cubicBezTo>
                    <a:pt x="458" y="435"/>
                    <a:pt x="458" y="435"/>
                    <a:pt x="458" y="435"/>
                  </a:cubicBezTo>
                  <a:cubicBezTo>
                    <a:pt x="445" y="435"/>
                    <a:pt x="434" y="446"/>
                    <a:pt x="434" y="458"/>
                  </a:cubicBezTo>
                  <a:cubicBezTo>
                    <a:pt x="434" y="497"/>
                    <a:pt x="434" y="497"/>
                    <a:pt x="434" y="497"/>
                  </a:cubicBezTo>
                  <a:cubicBezTo>
                    <a:pt x="434" y="510"/>
                    <a:pt x="445" y="520"/>
                    <a:pt x="458" y="520"/>
                  </a:cubicBezTo>
                  <a:cubicBezTo>
                    <a:pt x="1119" y="520"/>
                    <a:pt x="1119" y="520"/>
                    <a:pt x="1119" y="520"/>
                  </a:cubicBezTo>
                  <a:cubicBezTo>
                    <a:pt x="1372" y="520"/>
                    <a:pt x="1577" y="725"/>
                    <a:pt x="1577" y="978"/>
                  </a:cubicBezTo>
                  <a:cubicBezTo>
                    <a:pt x="1577" y="1051"/>
                    <a:pt x="1577" y="1051"/>
                    <a:pt x="1577" y="1051"/>
                  </a:cubicBezTo>
                  <a:cubicBezTo>
                    <a:pt x="1577" y="1304"/>
                    <a:pt x="1372" y="1509"/>
                    <a:pt x="1119" y="1509"/>
                  </a:cubicBezTo>
                  <a:cubicBezTo>
                    <a:pt x="509" y="1509"/>
                    <a:pt x="509" y="1509"/>
                    <a:pt x="509" y="1509"/>
                  </a:cubicBezTo>
                  <a:cubicBezTo>
                    <a:pt x="496" y="1509"/>
                    <a:pt x="485" y="1519"/>
                    <a:pt x="485" y="1531"/>
                  </a:cubicBezTo>
                  <a:cubicBezTo>
                    <a:pt x="484" y="1544"/>
                    <a:pt x="494" y="1555"/>
                    <a:pt x="507" y="1556"/>
                  </a:cubicBezTo>
                  <a:cubicBezTo>
                    <a:pt x="508" y="1556"/>
                    <a:pt x="508" y="1556"/>
                    <a:pt x="509" y="1556"/>
                  </a:cubicBezTo>
                  <a:cubicBezTo>
                    <a:pt x="1095" y="1556"/>
                    <a:pt x="1095" y="1556"/>
                    <a:pt x="1095" y="1556"/>
                  </a:cubicBezTo>
                  <a:cubicBezTo>
                    <a:pt x="1183" y="1555"/>
                    <a:pt x="1268" y="1580"/>
                    <a:pt x="1342" y="1627"/>
                  </a:cubicBezTo>
                  <a:cubicBezTo>
                    <a:pt x="1256" y="1660"/>
                    <a:pt x="1168" y="1685"/>
                    <a:pt x="1078" y="1702"/>
                  </a:cubicBezTo>
                  <a:cubicBezTo>
                    <a:pt x="941" y="1726"/>
                    <a:pt x="801" y="1729"/>
                    <a:pt x="662" y="1732"/>
                  </a:cubicBezTo>
                  <a:cubicBezTo>
                    <a:pt x="662" y="1732"/>
                    <a:pt x="662" y="1732"/>
                    <a:pt x="662" y="1732"/>
                  </a:cubicBezTo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şļïḓê">
              <a:extLst>
                <a:ext uri="{FF2B5EF4-FFF2-40B4-BE49-F238E27FC236}">
                  <a16:creationId xmlns:a16="http://schemas.microsoft.com/office/drawing/2014/main" id="{950DF73F-4E12-4523-9FE3-44B733B1667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607176" y="4010026"/>
              <a:ext cx="725488" cy="741363"/>
            </a:xfrm>
            <a:custGeom>
              <a:avLst/>
              <a:gdLst>
                <a:gd name="T0" fmla="*/ 288 w 294"/>
                <a:gd name="T1" fmla="*/ 57 h 301"/>
                <a:gd name="T2" fmla="*/ 268 w 294"/>
                <a:gd name="T3" fmla="*/ 102 h 301"/>
                <a:gd name="T4" fmla="*/ 113 w 294"/>
                <a:gd name="T5" fmla="*/ 149 h 301"/>
                <a:gd name="T6" fmla="*/ 68 w 294"/>
                <a:gd name="T7" fmla="*/ 160 h 301"/>
                <a:gd name="T8" fmla="*/ 58 w 294"/>
                <a:gd name="T9" fmla="*/ 176 h 301"/>
                <a:gd name="T10" fmla="*/ 44 w 294"/>
                <a:gd name="T11" fmla="*/ 275 h 301"/>
                <a:gd name="T12" fmla="*/ 31 w 294"/>
                <a:gd name="T13" fmla="*/ 295 h 301"/>
                <a:gd name="T14" fmla="*/ 9 w 294"/>
                <a:gd name="T15" fmla="*/ 297 h 301"/>
                <a:gd name="T16" fmla="*/ 0 w 294"/>
                <a:gd name="T17" fmla="*/ 267 h 301"/>
                <a:gd name="T18" fmla="*/ 4 w 294"/>
                <a:gd name="T19" fmla="*/ 217 h 301"/>
                <a:gd name="T20" fmla="*/ 30 w 294"/>
                <a:gd name="T21" fmla="*/ 134 h 301"/>
                <a:gd name="T22" fmla="*/ 74 w 294"/>
                <a:gd name="T23" fmla="*/ 106 h 301"/>
                <a:gd name="T24" fmla="*/ 288 w 294"/>
                <a:gd name="T25" fmla="*/ 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301">
                  <a:moveTo>
                    <a:pt x="288" y="57"/>
                  </a:moveTo>
                  <a:cubicBezTo>
                    <a:pt x="294" y="73"/>
                    <a:pt x="281" y="91"/>
                    <a:pt x="268" y="102"/>
                  </a:cubicBezTo>
                  <a:cubicBezTo>
                    <a:pt x="225" y="138"/>
                    <a:pt x="168" y="149"/>
                    <a:pt x="113" y="149"/>
                  </a:cubicBezTo>
                  <a:cubicBezTo>
                    <a:pt x="97" y="149"/>
                    <a:pt x="80" y="149"/>
                    <a:pt x="68" y="160"/>
                  </a:cubicBezTo>
                  <a:cubicBezTo>
                    <a:pt x="64" y="165"/>
                    <a:pt x="60" y="170"/>
                    <a:pt x="58" y="176"/>
                  </a:cubicBezTo>
                  <a:cubicBezTo>
                    <a:pt x="47" y="208"/>
                    <a:pt x="54" y="243"/>
                    <a:pt x="44" y="275"/>
                  </a:cubicBezTo>
                  <a:cubicBezTo>
                    <a:pt x="41" y="282"/>
                    <a:pt x="37" y="289"/>
                    <a:pt x="31" y="295"/>
                  </a:cubicBezTo>
                  <a:cubicBezTo>
                    <a:pt x="25" y="300"/>
                    <a:pt x="16" y="301"/>
                    <a:pt x="9" y="297"/>
                  </a:cubicBezTo>
                  <a:cubicBezTo>
                    <a:pt x="0" y="291"/>
                    <a:pt x="0" y="278"/>
                    <a:pt x="0" y="267"/>
                  </a:cubicBezTo>
                  <a:cubicBezTo>
                    <a:pt x="4" y="217"/>
                    <a:pt x="4" y="217"/>
                    <a:pt x="4" y="217"/>
                  </a:cubicBezTo>
                  <a:cubicBezTo>
                    <a:pt x="7" y="188"/>
                    <a:pt x="10" y="156"/>
                    <a:pt x="30" y="134"/>
                  </a:cubicBezTo>
                  <a:cubicBezTo>
                    <a:pt x="42" y="121"/>
                    <a:pt x="58" y="114"/>
                    <a:pt x="74" y="106"/>
                  </a:cubicBezTo>
                  <a:cubicBezTo>
                    <a:pt x="103" y="93"/>
                    <a:pt x="266" y="0"/>
                    <a:pt x="288" y="57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688EFD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śļîďê">
              <a:extLst>
                <a:ext uri="{FF2B5EF4-FFF2-40B4-BE49-F238E27FC236}">
                  <a16:creationId xmlns:a16="http://schemas.microsoft.com/office/drawing/2014/main" id="{82E5FFF9-370F-4E35-AA83-46CCCAFECBE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46551" y="4408488"/>
              <a:ext cx="757238" cy="1011238"/>
            </a:xfrm>
            <a:custGeom>
              <a:avLst/>
              <a:gdLst>
                <a:gd name="T0" fmla="*/ 307 w 307"/>
                <a:gd name="T1" fmla="*/ 41 h 410"/>
                <a:gd name="T2" fmla="*/ 307 w 307"/>
                <a:gd name="T3" fmla="*/ 325 h 410"/>
                <a:gd name="T4" fmla="*/ 222 w 307"/>
                <a:gd name="T5" fmla="*/ 410 h 410"/>
                <a:gd name="T6" fmla="*/ 222 w 307"/>
                <a:gd name="T7" fmla="*/ 410 h 410"/>
                <a:gd name="T8" fmla="*/ 0 w 307"/>
                <a:gd name="T9" fmla="*/ 410 h 410"/>
                <a:gd name="T10" fmla="*/ 296 w 307"/>
                <a:gd name="T11" fmla="*/ 0 h 410"/>
                <a:gd name="T12" fmla="*/ 307 w 307"/>
                <a:gd name="T13" fmla="*/ 4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410">
                  <a:moveTo>
                    <a:pt x="307" y="41"/>
                  </a:moveTo>
                  <a:cubicBezTo>
                    <a:pt x="307" y="325"/>
                    <a:pt x="307" y="325"/>
                    <a:pt x="307" y="325"/>
                  </a:cubicBezTo>
                  <a:cubicBezTo>
                    <a:pt x="307" y="372"/>
                    <a:pt x="269" y="410"/>
                    <a:pt x="222" y="410"/>
                  </a:cubicBezTo>
                  <a:cubicBezTo>
                    <a:pt x="222" y="410"/>
                    <a:pt x="222" y="410"/>
                    <a:pt x="222" y="410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8" y="226"/>
                    <a:pt x="124" y="65"/>
                    <a:pt x="296" y="0"/>
                  </a:cubicBezTo>
                  <a:cubicBezTo>
                    <a:pt x="303" y="12"/>
                    <a:pt x="307" y="27"/>
                    <a:pt x="307" y="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şḷîḓè">
              <a:extLst>
                <a:ext uri="{FF2B5EF4-FFF2-40B4-BE49-F238E27FC236}">
                  <a16:creationId xmlns:a16="http://schemas.microsoft.com/office/drawing/2014/main" id="{06DAE819-3697-45CB-BB1A-A54EC9CA135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683001" y="4297363"/>
              <a:ext cx="1139825" cy="1025525"/>
            </a:xfrm>
            <a:custGeom>
              <a:avLst/>
              <a:gdLst>
                <a:gd name="T0" fmla="*/ 78 w 462"/>
                <a:gd name="T1" fmla="*/ 0 h 416"/>
                <a:gd name="T2" fmla="*/ 384 w 462"/>
                <a:gd name="T3" fmla="*/ 0 h 416"/>
                <a:gd name="T4" fmla="*/ 462 w 462"/>
                <a:gd name="T5" fmla="*/ 78 h 416"/>
                <a:gd name="T6" fmla="*/ 462 w 462"/>
                <a:gd name="T7" fmla="*/ 338 h 416"/>
                <a:gd name="T8" fmla="*/ 384 w 462"/>
                <a:gd name="T9" fmla="*/ 416 h 416"/>
                <a:gd name="T10" fmla="*/ 78 w 462"/>
                <a:gd name="T11" fmla="*/ 416 h 416"/>
                <a:gd name="T12" fmla="*/ 0 w 462"/>
                <a:gd name="T13" fmla="*/ 338 h 416"/>
                <a:gd name="T14" fmla="*/ 0 w 462"/>
                <a:gd name="T15" fmla="*/ 78 h 416"/>
                <a:gd name="T16" fmla="*/ 78 w 462"/>
                <a:gd name="T1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416">
                  <a:moveTo>
                    <a:pt x="78" y="0"/>
                  </a:moveTo>
                  <a:cubicBezTo>
                    <a:pt x="384" y="0"/>
                    <a:pt x="384" y="0"/>
                    <a:pt x="384" y="0"/>
                  </a:cubicBezTo>
                  <a:cubicBezTo>
                    <a:pt x="427" y="0"/>
                    <a:pt x="462" y="35"/>
                    <a:pt x="462" y="78"/>
                  </a:cubicBezTo>
                  <a:cubicBezTo>
                    <a:pt x="462" y="338"/>
                    <a:pt x="462" y="338"/>
                    <a:pt x="462" y="338"/>
                  </a:cubicBezTo>
                  <a:cubicBezTo>
                    <a:pt x="462" y="381"/>
                    <a:pt x="427" y="416"/>
                    <a:pt x="384" y="416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35" y="416"/>
                    <a:pt x="0" y="381"/>
                    <a:pt x="0" y="33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$1ïḑé">
              <a:extLst>
                <a:ext uri="{FF2B5EF4-FFF2-40B4-BE49-F238E27FC236}">
                  <a16:creationId xmlns:a16="http://schemas.microsoft.com/office/drawing/2014/main" id="{3BA86D2A-6CF5-4459-9EDB-BCBBDB977C5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074988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ŝľîḑé">
              <a:extLst>
                <a:ext uri="{FF2B5EF4-FFF2-40B4-BE49-F238E27FC236}">
                  <a16:creationId xmlns:a16="http://schemas.microsoft.com/office/drawing/2014/main" id="{62EE1C6D-6352-455B-A8FD-EA83EE513E5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074988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ṧľîdê">
              <a:extLst>
                <a:ext uri="{FF2B5EF4-FFF2-40B4-BE49-F238E27FC236}">
                  <a16:creationId xmlns:a16="http://schemas.microsoft.com/office/drawing/2014/main" id="{627E019B-4878-4D36-BEEE-78FF807414E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127376"/>
              <a:ext cx="2222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$ḷíḋé">
              <a:extLst>
                <a:ext uri="{FF2B5EF4-FFF2-40B4-BE49-F238E27FC236}">
                  <a16:creationId xmlns:a16="http://schemas.microsoft.com/office/drawing/2014/main" id="{9485BDB7-8D71-4D60-ADDB-915A96F8F89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127376"/>
              <a:ext cx="2222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śļîḋe">
              <a:extLst>
                <a:ext uri="{FF2B5EF4-FFF2-40B4-BE49-F238E27FC236}">
                  <a16:creationId xmlns:a16="http://schemas.microsoft.com/office/drawing/2014/main" id="{5A06669C-654F-4953-9BE0-9734604E5A2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127376"/>
              <a:ext cx="7048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ṩľíḋé">
              <a:extLst>
                <a:ext uri="{FF2B5EF4-FFF2-40B4-BE49-F238E27FC236}">
                  <a16:creationId xmlns:a16="http://schemas.microsoft.com/office/drawing/2014/main" id="{0D9A5E16-2C13-45BF-AB35-042A99D4D8F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127376"/>
              <a:ext cx="7048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ṧľïḓê">
              <a:extLst>
                <a:ext uri="{FF2B5EF4-FFF2-40B4-BE49-F238E27FC236}">
                  <a16:creationId xmlns:a16="http://schemas.microsoft.com/office/drawing/2014/main" id="{5C8198DC-5C04-4D87-AE6B-52560E52DA8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178176"/>
              <a:ext cx="309563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sḷïḓe">
              <a:extLst>
                <a:ext uri="{FF2B5EF4-FFF2-40B4-BE49-F238E27FC236}">
                  <a16:creationId xmlns:a16="http://schemas.microsoft.com/office/drawing/2014/main" id="{942D035B-72E7-4E9D-BEF0-88B6BAB665F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178176"/>
              <a:ext cx="3095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ṩḻïdé">
              <a:extLst>
                <a:ext uri="{FF2B5EF4-FFF2-40B4-BE49-F238E27FC236}">
                  <a16:creationId xmlns:a16="http://schemas.microsoft.com/office/drawing/2014/main" id="{FB129F0F-A224-4C23-8B5A-02333C6C842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230563"/>
              <a:ext cx="3683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sḻíḑe">
              <a:extLst>
                <a:ext uri="{FF2B5EF4-FFF2-40B4-BE49-F238E27FC236}">
                  <a16:creationId xmlns:a16="http://schemas.microsoft.com/office/drawing/2014/main" id="{1F951813-A26D-4452-800A-9AE7A6AA1B5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230563"/>
              <a:ext cx="3683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ṥľíde">
              <a:extLst>
                <a:ext uri="{FF2B5EF4-FFF2-40B4-BE49-F238E27FC236}">
                  <a16:creationId xmlns:a16="http://schemas.microsoft.com/office/drawing/2014/main" id="{6145D9CB-89C8-45C1-B3B0-E7E6439F6DF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230563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ṣļîďe">
              <a:extLst>
                <a:ext uri="{FF2B5EF4-FFF2-40B4-BE49-F238E27FC236}">
                  <a16:creationId xmlns:a16="http://schemas.microsoft.com/office/drawing/2014/main" id="{8D3D9AAF-E0E0-46F0-A3C5-E3DCDF0CA15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230563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ŝľîde">
              <a:extLst>
                <a:ext uri="{FF2B5EF4-FFF2-40B4-BE49-F238E27FC236}">
                  <a16:creationId xmlns:a16="http://schemas.microsoft.com/office/drawing/2014/main" id="{1D378A3D-5B1C-4F76-95EF-65814493D30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282951"/>
              <a:ext cx="282575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ļîdê">
              <a:extLst>
                <a:ext uri="{FF2B5EF4-FFF2-40B4-BE49-F238E27FC236}">
                  <a16:creationId xmlns:a16="http://schemas.microsoft.com/office/drawing/2014/main" id="{AF509C8E-8FB3-4817-8E56-0ADBF3F6B42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282951"/>
              <a:ext cx="2825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ṩľîḑe">
              <a:extLst>
                <a:ext uri="{FF2B5EF4-FFF2-40B4-BE49-F238E27FC236}">
                  <a16:creationId xmlns:a16="http://schemas.microsoft.com/office/drawing/2014/main" id="{83F65E00-FB10-48B2-9467-9D12AF8944F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282951"/>
              <a:ext cx="584200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ṡliďe">
              <a:extLst>
                <a:ext uri="{FF2B5EF4-FFF2-40B4-BE49-F238E27FC236}">
                  <a16:creationId xmlns:a16="http://schemas.microsoft.com/office/drawing/2014/main" id="{0B6AC322-0F05-42CE-AEAF-05141DE7AC3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282951"/>
              <a:ext cx="584200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šḻîḓe">
              <a:extLst>
                <a:ext uri="{FF2B5EF4-FFF2-40B4-BE49-F238E27FC236}">
                  <a16:creationId xmlns:a16="http://schemas.microsoft.com/office/drawing/2014/main" id="{7D80F6A7-2622-41DB-B6E7-D17FF575E19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354388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ṧļîḑè">
              <a:extLst>
                <a:ext uri="{FF2B5EF4-FFF2-40B4-BE49-F238E27FC236}">
                  <a16:creationId xmlns:a16="http://schemas.microsoft.com/office/drawing/2014/main" id="{044EFCAF-57A0-4DFC-83D5-32E9FBDAA0B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354388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ş1îḍe">
              <a:extLst>
                <a:ext uri="{FF2B5EF4-FFF2-40B4-BE49-F238E27FC236}">
                  <a16:creationId xmlns:a16="http://schemas.microsoft.com/office/drawing/2014/main" id="{B7715B64-ACCD-4F70-9637-971B6E48625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405188"/>
              <a:ext cx="2222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ṩľîḋé">
              <a:extLst>
                <a:ext uri="{FF2B5EF4-FFF2-40B4-BE49-F238E27FC236}">
                  <a16:creationId xmlns:a16="http://schemas.microsoft.com/office/drawing/2014/main" id="{75D58D16-3E42-4A9A-B3FA-D565EA9E887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405188"/>
              <a:ext cx="2222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ṥ1íďé">
              <a:extLst>
                <a:ext uri="{FF2B5EF4-FFF2-40B4-BE49-F238E27FC236}">
                  <a16:creationId xmlns:a16="http://schemas.microsoft.com/office/drawing/2014/main" id="{3036D2DA-0CB7-4046-A8B3-24FEEB812A6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405188"/>
              <a:ext cx="7048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sḷide">
              <a:extLst>
                <a:ext uri="{FF2B5EF4-FFF2-40B4-BE49-F238E27FC236}">
                  <a16:creationId xmlns:a16="http://schemas.microsoft.com/office/drawing/2014/main" id="{46E4F403-9153-49D6-9A59-6E53BE23B61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405188"/>
              <a:ext cx="7048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ṡļîďè">
              <a:extLst>
                <a:ext uri="{FF2B5EF4-FFF2-40B4-BE49-F238E27FC236}">
                  <a16:creationId xmlns:a16="http://schemas.microsoft.com/office/drawing/2014/main" id="{B5AFBC9F-7FF4-427E-B164-9C08397EBC0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457576"/>
              <a:ext cx="309563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ṩḻiḍé">
              <a:extLst>
                <a:ext uri="{FF2B5EF4-FFF2-40B4-BE49-F238E27FC236}">
                  <a16:creationId xmlns:a16="http://schemas.microsoft.com/office/drawing/2014/main" id="{1C51ECFF-1ECA-43CD-9247-00FB70F2AE2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457576"/>
              <a:ext cx="3095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sḻiḑè">
              <a:extLst>
                <a:ext uri="{FF2B5EF4-FFF2-40B4-BE49-F238E27FC236}">
                  <a16:creationId xmlns:a16="http://schemas.microsoft.com/office/drawing/2014/main" id="{71DEC1CC-4F0A-4748-8FBF-2B5E81530FC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508376"/>
              <a:ext cx="368300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şḷiḓe">
              <a:extLst>
                <a:ext uri="{FF2B5EF4-FFF2-40B4-BE49-F238E27FC236}">
                  <a16:creationId xmlns:a16="http://schemas.microsoft.com/office/drawing/2014/main" id="{748B3A4A-2D65-4B8F-9AA0-58C6D5FE4C4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508376"/>
              <a:ext cx="368300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śḻïḓè">
              <a:extLst>
                <a:ext uri="{FF2B5EF4-FFF2-40B4-BE49-F238E27FC236}">
                  <a16:creationId xmlns:a16="http://schemas.microsoft.com/office/drawing/2014/main" id="{1BB16E61-D1A2-4B77-BBBA-45CE2D2BACD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508376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şḷïḍe">
              <a:extLst>
                <a:ext uri="{FF2B5EF4-FFF2-40B4-BE49-F238E27FC236}">
                  <a16:creationId xmlns:a16="http://schemas.microsoft.com/office/drawing/2014/main" id="{CAB4297A-B014-4019-9F33-4CB2EA0369D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508376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Sļiḋé">
              <a:extLst>
                <a:ext uri="{FF2B5EF4-FFF2-40B4-BE49-F238E27FC236}">
                  <a16:creationId xmlns:a16="http://schemas.microsoft.com/office/drawing/2014/main" id="{D80314DE-03F4-4C5F-8F18-1E6949F4354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560763"/>
              <a:ext cx="282575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ṣ1îdé">
              <a:extLst>
                <a:ext uri="{FF2B5EF4-FFF2-40B4-BE49-F238E27FC236}">
                  <a16:creationId xmlns:a16="http://schemas.microsoft.com/office/drawing/2014/main" id="{B3C6374A-2635-4475-B56B-DB8F57D9760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560763"/>
              <a:ext cx="2825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šļíḍe">
              <a:extLst>
                <a:ext uri="{FF2B5EF4-FFF2-40B4-BE49-F238E27FC236}">
                  <a16:creationId xmlns:a16="http://schemas.microsoft.com/office/drawing/2014/main" id="{6F5D3316-56FA-4D13-9207-28577EFAB0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560763"/>
              <a:ext cx="584200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Sļíḑé">
              <a:extLst>
                <a:ext uri="{FF2B5EF4-FFF2-40B4-BE49-F238E27FC236}">
                  <a16:creationId xmlns:a16="http://schemas.microsoft.com/office/drawing/2014/main" id="{E447E3F4-2C0B-473C-956C-9AA174FA543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560763"/>
              <a:ext cx="584200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śḷíḑé">
              <a:extLst>
                <a:ext uri="{FF2B5EF4-FFF2-40B4-BE49-F238E27FC236}">
                  <a16:creationId xmlns:a16="http://schemas.microsoft.com/office/drawing/2014/main" id="{97B21D09-9DF3-4595-A8B4-4F991C6F65A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632201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ṡḷïḍé">
              <a:extLst>
                <a:ext uri="{FF2B5EF4-FFF2-40B4-BE49-F238E27FC236}">
                  <a16:creationId xmlns:a16="http://schemas.microsoft.com/office/drawing/2014/main" id="{66E6C23D-91B9-4F0A-9EB3-9A5B8490A30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632201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ŝļiḋe">
              <a:extLst>
                <a:ext uri="{FF2B5EF4-FFF2-40B4-BE49-F238E27FC236}">
                  <a16:creationId xmlns:a16="http://schemas.microsoft.com/office/drawing/2014/main" id="{5F9E3696-07FE-4F97-88E1-8969F4F1231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684588"/>
              <a:ext cx="2222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ṩ1iḍê">
              <a:extLst>
                <a:ext uri="{FF2B5EF4-FFF2-40B4-BE49-F238E27FC236}">
                  <a16:creationId xmlns:a16="http://schemas.microsoft.com/office/drawing/2014/main" id="{845EEED4-4856-4341-BA88-EBEFCA77F2B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684588"/>
              <a:ext cx="2222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sļîḍè">
              <a:extLst>
                <a:ext uri="{FF2B5EF4-FFF2-40B4-BE49-F238E27FC236}">
                  <a16:creationId xmlns:a16="http://schemas.microsoft.com/office/drawing/2014/main" id="{9944E930-73C2-4B1E-A64D-C3364076151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684588"/>
              <a:ext cx="7048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$ľïḓe">
              <a:extLst>
                <a:ext uri="{FF2B5EF4-FFF2-40B4-BE49-F238E27FC236}">
                  <a16:creationId xmlns:a16="http://schemas.microsoft.com/office/drawing/2014/main" id="{0C42C779-BECF-48A8-981A-E07D7DA17D8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684588"/>
              <a:ext cx="7048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ṩḻîḓê">
              <a:extLst>
                <a:ext uri="{FF2B5EF4-FFF2-40B4-BE49-F238E27FC236}">
                  <a16:creationId xmlns:a16="http://schemas.microsoft.com/office/drawing/2014/main" id="{F321DC46-D07D-4554-A2DB-7612EA11F7C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735388"/>
              <a:ext cx="309563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ṧľïḍé">
              <a:extLst>
                <a:ext uri="{FF2B5EF4-FFF2-40B4-BE49-F238E27FC236}">
                  <a16:creationId xmlns:a16="http://schemas.microsoft.com/office/drawing/2014/main" id="{1AB59EFF-311D-49E0-9975-5C603484D90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735388"/>
              <a:ext cx="3095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ṩḷíde">
              <a:extLst>
                <a:ext uri="{FF2B5EF4-FFF2-40B4-BE49-F238E27FC236}">
                  <a16:creationId xmlns:a16="http://schemas.microsoft.com/office/drawing/2014/main" id="{FA488B40-76AD-4249-A2DC-7F34EC8EA94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787776"/>
              <a:ext cx="3683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sḻïḑé">
              <a:extLst>
                <a:ext uri="{FF2B5EF4-FFF2-40B4-BE49-F238E27FC236}">
                  <a16:creationId xmlns:a16="http://schemas.microsoft.com/office/drawing/2014/main" id="{1C732902-16BE-44B2-9B7A-E36F3E788D9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787776"/>
              <a:ext cx="3683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sḻíḍè">
              <a:extLst>
                <a:ext uri="{FF2B5EF4-FFF2-40B4-BE49-F238E27FC236}">
                  <a16:creationId xmlns:a16="http://schemas.microsoft.com/office/drawing/2014/main" id="{BAD7E335-0411-45B0-B227-336261E7A47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787776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S1îdê">
              <a:extLst>
                <a:ext uri="{FF2B5EF4-FFF2-40B4-BE49-F238E27FC236}">
                  <a16:creationId xmlns:a16="http://schemas.microsoft.com/office/drawing/2014/main" id="{181019CA-7037-492E-B940-E4962AC885F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787776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ŝļíḋé">
              <a:extLst>
                <a:ext uri="{FF2B5EF4-FFF2-40B4-BE49-F238E27FC236}">
                  <a16:creationId xmlns:a16="http://schemas.microsoft.com/office/drawing/2014/main" id="{24FB55EA-CC7A-4CC9-BEBD-6E467205DF5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840163"/>
              <a:ext cx="28257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şļïdê">
              <a:extLst>
                <a:ext uri="{FF2B5EF4-FFF2-40B4-BE49-F238E27FC236}">
                  <a16:creationId xmlns:a16="http://schemas.microsoft.com/office/drawing/2014/main" id="{B9B4AB12-00FF-4612-8F4E-41EC42A5AB3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840163"/>
              <a:ext cx="28257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s1iḍé">
              <a:extLst>
                <a:ext uri="{FF2B5EF4-FFF2-40B4-BE49-F238E27FC236}">
                  <a16:creationId xmlns:a16="http://schemas.microsoft.com/office/drawing/2014/main" id="{87D483FB-677C-4A36-ABA6-18B85A96364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840163"/>
              <a:ext cx="584200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Sḻíḑé">
              <a:extLst>
                <a:ext uri="{FF2B5EF4-FFF2-40B4-BE49-F238E27FC236}">
                  <a16:creationId xmlns:a16="http://schemas.microsoft.com/office/drawing/2014/main" id="{B004811F-8FF3-4B6E-8EEF-BEC0EDFC873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840163"/>
              <a:ext cx="584200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ŝľiḓè">
              <a:extLst>
                <a:ext uri="{FF2B5EF4-FFF2-40B4-BE49-F238E27FC236}">
                  <a16:creationId xmlns:a16="http://schemas.microsoft.com/office/drawing/2014/main" id="{9A35E1AA-0D0E-44E5-919C-05A29261715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421188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šľïdè">
              <a:extLst>
                <a:ext uri="{FF2B5EF4-FFF2-40B4-BE49-F238E27FC236}">
                  <a16:creationId xmlns:a16="http://schemas.microsoft.com/office/drawing/2014/main" id="{716D4D3C-F7CE-4333-AE5A-EBC80F8115E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421188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sḻíḍé">
              <a:extLst>
                <a:ext uri="{FF2B5EF4-FFF2-40B4-BE49-F238E27FC236}">
                  <a16:creationId xmlns:a16="http://schemas.microsoft.com/office/drawing/2014/main" id="{74AEF8FF-C2B0-4C5F-BE2A-05829752A2E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471988"/>
              <a:ext cx="2222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S1iḑe">
              <a:extLst>
                <a:ext uri="{FF2B5EF4-FFF2-40B4-BE49-F238E27FC236}">
                  <a16:creationId xmlns:a16="http://schemas.microsoft.com/office/drawing/2014/main" id="{FA5A77DA-75B5-4700-B140-D86FA3639A8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471988"/>
              <a:ext cx="2222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şļíḑe">
              <a:extLst>
                <a:ext uri="{FF2B5EF4-FFF2-40B4-BE49-F238E27FC236}">
                  <a16:creationId xmlns:a16="http://schemas.microsoft.com/office/drawing/2014/main" id="{718C93E5-06C8-445F-8854-F3FF45435EA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4471988"/>
              <a:ext cx="7048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ṧ1ïḑè">
              <a:extLst>
                <a:ext uri="{FF2B5EF4-FFF2-40B4-BE49-F238E27FC236}">
                  <a16:creationId xmlns:a16="http://schemas.microsoft.com/office/drawing/2014/main" id="{2E16AEAD-2C8A-4219-B9C2-92F10E7CCC1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4471988"/>
              <a:ext cx="7048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ṡliḋe">
              <a:extLst>
                <a:ext uri="{FF2B5EF4-FFF2-40B4-BE49-F238E27FC236}">
                  <a16:creationId xmlns:a16="http://schemas.microsoft.com/office/drawing/2014/main" id="{883ECCDE-9AE6-41EE-A7EC-26427E4CEF1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4524376"/>
              <a:ext cx="309563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šḻîḓè">
              <a:extLst>
                <a:ext uri="{FF2B5EF4-FFF2-40B4-BE49-F238E27FC236}">
                  <a16:creationId xmlns:a16="http://schemas.microsoft.com/office/drawing/2014/main" id="{84420BAE-D30D-4E0B-B4A0-A42C5B498D6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4524376"/>
              <a:ext cx="3095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ṣļíḑé">
              <a:extLst>
                <a:ext uri="{FF2B5EF4-FFF2-40B4-BE49-F238E27FC236}">
                  <a16:creationId xmlns:a16="http://schemas.microsoft.com/office/drawing/2014/main" id="{757F8F12-384F-466B-8CFD-B6075DCC708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576763"/>
              <a:ext cx="3683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ṧ1iďê">
              <a:extLst>
                <a:ext uri="{FF2B5EF4-FFF2-40B4-BE49-F238E27FC236}">
                  <a16:creationId xmlns:a16="http://schemas.microsoft.com/office/drawing/2014/main" id="{7A182522-9E14-495F-B086-D4675C9C5FC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576763"/>
              <a:ext cx="3683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slíḓè">
              <a:extLst>
                <a:ext uri="{FF2B5EF4-FFF2-40B4-BE49-F238E27FC236}">
                  <a16:creationId xmlns:a16="http://schemas.microsoft.com/office/drawing/2014/main" id="{17A2842B-EFA9-44BE-945F-A972886E297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4576763"/>
              <a:ext cx="307975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ṣļîḍe">
              <a:extLst>
                <a:ext uri="{FF2B5EF4-FFF2-40B4-BE49-F238E27FC236}">
                  <a16:creationId xmlns:a16="http://schemas.microsoft.com/office/drawing/2014/main" id="{427F6463-C6E3-4A92-A6C2-AE1D3F72282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4576763"/>
              <a:ext cx="307975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ṣḷïḍê">
              <a:extLst>
                <a:ext uri="{FF2B5EF4-FFF2-40B4-BE49-F238E27FC236}">
                  <a16:creationId xmlns:a16="http://schemas.microsoft.com/office/drawing/2014/main" id="{07D40E1C-4534-4FF9-BBEF-8A9576689A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627563"/>
              <a:ext cx="282575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ŝlíďê">
              <a:extLst>
                <a:ext uri="{FF2B5EF4-FFF2-40B4-BE49-F238E27FC236}">
                  <a16:creationId xmlns:a16="http://schemas.microsoft.com/office/drawing/2014/main" id="{216D35DA-19D5-43E2-B80F-81B2798F3D4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627563"/>
              <a:ext cx="2825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ŝlîḋé">
              <a:extLst>
                <a:ext uri="{FF2B5EF4-FFF2-40B4-BE49-F238E27FC236}">
                  <a16:creationId xmlns:a16="http://schemas.microsoft.com/office/drawing/2014/main" id="{0F9C63A5-0DFA-4F39-9DA9-84883F91875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4627563"/>
              <a:ext cx="5842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ṧļîḍe">
              <a:extLst>
                <a:ext uri="{FF2B5EF4-FFF2-40B4-BE49-F238E27FC236}">
                  <a16:creationId xmlns:a16="http://schemas.microsoft.com/office/drawing/2014/main" id="{FFA0E11B-D86C-4100-98FC-F3214E78684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4627563"/>
              <a:ext cx="5842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$1îḋe">
              <a:extLst>
                <a:ext uri="{FF2B5EF4-FFF2-40B4-BE49-F238E27FC236}">
                  <a16:creationId xmlns:a16="http://schemas.microsoft.com/office/drawing/2014/main" id="{CD360973-199D-46E6-8450-C4B3706B695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699001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Slîďê">
              <a:extLst>
                <a:ext uri="{FF2B5EF4-FFF2-40B4-BE49-F238E27FC236}">
                  <a16:creationId xmlns:a16="http://schemas.microsoft.com/office/drawing/2014/main" id="{BD37D0F2-9240-44BB-BB45-72A08A0E92A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699001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šlíďe">
              <a:extLst>
                <a:ext uri="{FF2B5EF4-FFF2-40B4-BE49-F238E27FC236}">
                  <a16:creationId xmlns:a16="http://schemas.microsoft.com/office/drawing/2014/main" id="{8F190F9D-2D9F-4DC8-87EE-BE35218BAC6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751388"/>
              <a:ext cx="2222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ṩlíďe">
              <a:extLst>
                <a:ext uri="{FF2B5EF4-FFF2-40B4-BE49-F238E27FC236}">
                  <a16:creationId xmlns:a16="http://schemas.microsoft.com/office/drawing/2014/main" id="{7D610E2D-9566-47BD-BF9A-7C48CC9E24F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751388"/>
              <a:ext cx="2222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ṣlïdé">
              <a:extLst>
                <a:ext uri="{FF2B5EF4-FFF2-40B4-BE49-F238E27FC236}">
                  <a16:creationId xmlns:a16="http://schemas.microsoft.com/office/drawing/2014/main" id="{40C1CC1E-C212-4F51-84F5-C1BC700CE51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4751388"/>
              <a:ext cx="7048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ṧlîďè">
              <a:extLst>
                <a:ext uri="{FF2B5EF4-FFF2-40B4-BE49-F238E27FC236}">
                  <a16:creationId xmlns:a16="http://schemas.microsoft.com/office/drawing/2014/main" id="{D77C1D4D-6C1B-4666-AEB1-1478ABD86B4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4751388"/>
              <a:ext cx="7048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ṥľiḑê">
              <a:extLst>
                <a:ext uri="{FF2B5EF4-FFF2-40B4-BE49-F238E27FC236}">
                  <a16:creationId xmlns:a16="http://schemas.microsoft.com/office/drawing/2014/main" id="{0B2CF313-0F1F-40AF-91DE-B1D41029EB8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4802188"/>
              <a:ext cx="309563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šḷíďè">
              <a:extLst>
                <a:ext uri="{FF2B5EF4-FFF2-40B4-BE49-F238E27FC236}">
                  <a16:creationId xmlns:a16="http://schemas.microsoft.com/office/drawing/2014/main" id="{1D948BCC-1C7A-4718-8FBD-5A39B8C7206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4802188"/>
              <a:ext cx="3095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sḷídê">
              <a:extLst>
                <a:ext uri="{FF2B5EF4-FFF2-40B4-BE49-F238E27FC236}">
                  <a16:creationId xmlns:a16="http://schemas.microsoft.com/office/drawing/2014/main" id="{9A9148BF-8DB2-40C7-B574-775168FE962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854576"/>
              <a:ext cx="3683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ŝliḓé">
              <a:extLst>
                <a:ext uri="{FF2B5EF4-FFF2-40B4-BE49-F238E27FC236}">
                  <a16:creationId xmlns:a16="http://schemas.microsoft.com/office/drawing/2014/main" id="{B57EF000-CB53-4EFC-B6B4-C74D43135F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854576"/>
              <a:ext cx="3683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ṧḻîde">
              <a:extLst>
                <a:ext uri="{FF2B5EF4-FFF2-40B4-BE49-F238E27FC236}">
                  <a16:creationId xmlns:a16="http://schemas.microsoft.com/office/drawing/2014/main" id="{7231A051-B2CD-4C02-8B27-BD5D7DA42B9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4854576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îş1iḑè">
              <a:extLst>
                <a:ext uri="{FF2B5EF4-FFF2-40B4-BE49-F238E27FC236}">
                  <a16:creationId xmlns:a16="http://schemas.microsoft.com/office/drawing/2014/main" id="{197A0767-055D-4205-A59C-7BC73745160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4854576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$ḻíḍe">
              <a:extLst>
                <a:ext uri="{FF2B5EF4-FFF2-40B4-BE49-F238E27FC236}">
                  <a16:creationId xmlns:a16="http://schemas.microsoft.com/office/drawing/2014/main" id="{7C12C88F-0E1E-4725-B6A7-D4649752F4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906963"/>
              <a:ext cx="282575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ṥḷïḑe">
              <a:extLst>
                <a:ext uri="{FF2B5EF4-FFF2-40B4-BE49-F238E27FC236}">
                  <a16:creationId xmlns:a16="http://schemas.microsoft.com/office/drawing/2014/main" id="{0F883F18-F226-421A-B499-9458E9C3600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906963"/>
              <a:ext cx="2825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$ḷíďe">
              <a:extLst>
                <a:ext uri="{FF2B5EF4-FFF2-40B4-BE49-F238E27FC236}">
                  <a16:creationId xmlns:a16="http://schemas.microsoft.com/office/drawing/2014/main" id="{CEA29C03-179D-4EAB-9034-932E1AAE0B7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4906963"/>
              <a:ext cx="5842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ŝḻîḍê">
              <a:extLst>
                <a:ext uri="{FF2B5EF4-FFF2-40B4-BE49-F238E27FC236}">
                  <a16:creationId xmlns:a16="http://schemas.microsoft.com/office/drawing/2014/main" id="{C3B71129-0745-4E7B-91EA-A4E14CF0740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4906963"/>
              <a:ext cx="5842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sḻîḓê">
              <a:extLst>
                <a:ext uri="{FF2B5EF4-FFF2-40B4-BE49-F238E27FC236}">
                  <a16:creationId xmlns:a16="http://schemas.microsoft.com/office/drawing/2014/main" id="{EE6997A3-8767-4DB3-BB88-195896E7141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978401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śļíḑê">
              <a:extLst>
                <a:ext uri="{FF2B5EF4-FFF2-40B4-BE49-F238E27FC236}">
                  <a16:creationId xmlns:a16="http://schemas.microsoft.com/office/drawing/2014/main" id="{796B60AC-BEC8-43CF-9F2B-05033930C8B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978401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ṣlíḓe">
              <a:extLst>
                <a:ext uri="{FF2B5EF4-FFF2-40B4-BE49-F238E27FC236}">
                  <a16:creationId xmlns:a16="http://schemas.microsoft.com/office/drawing/2014/main" id="{E062C956-FA3C-473A-926B-E280959FD02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5029201"/>
              <a:ext cx="2222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šlïďê">
              <a:extLst>
                <a:ext uri="{FF2B5EF4-FFF2-40B4-BE49-F238E27FC236}">
                  <a16:creationId xmlns:a16="http://schemas.microsoft.com/office/drawing/2014/main" id="{4A0B3283-9107-48DE-AC71-FA80F0741A2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5029201"/>
              <a:ext cx="2222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ṡ1ïdê">
              <a:extLst>
                <a:ext uri="{FF2B5EF4-FFF2-40B4-BE49-F238E27FC236}">
                  <a16:creationId xmlns:a16="http://schemas.microsoft.com/office/drawing/2014/main" id="{487DE4DA-EA77-4E2C-99DB-252C349DD3D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5029201"/>
              <a:ext cx="7048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Sḷiḋè">
              <a:extLst>
                <a:ext uri="{FF2B5EF4-FFF2-40B4-BE49-F238E27FC236}">
                  <a16:creationId xmlns:a16="http://schemas.microsoft.com/office/drawing/2014/main" id="{148AE3B1-A371-4BB4-82D6-BEB0DC185F6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5029201"/>
              <a:ext cx="7048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ṣḷîḍe">
              <a:extLst>
                <a:ext uri="{FF2B5EF4-FFF2-40B4-BE49-F238E27FC236}">
                  <a16:creationId xmlns:a16="http://schemas.microsoft.com/office/drawing/2014/main" id="{005F31A0-24EE-4F10-8591-8E9B224C3BC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5081588"/>
              <a:ext cx="309563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ṡļïḋè">
              <a:extLst>
                <a:ext uri="{FF2B5EF4-FFF2-40B4-BE49-F238E27FC236}">
                  <a16:creationId xmlns:a16="http://schemas.microsoft.com/office/drawing/2014/main" id="{7DAFE49D-50D9-49EE-97D1-9907C43AA4D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5081588"/>
              <a:ext cx="3095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ŝḻîḓé">
              <a:extLst>
                <a:ext uri="{FF2B5EF4-FFF2-40B4-BE49-F238E27FC236}">
                  <a16:creationId xmlns:a16="http://schemas.microsoft.com/office/drawing/2014/main" id="{A119F60B-4649-4B68-BB99-1378250032B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5132388"/>
              <a:ext cx="368300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śliḋè">
              <a:extLst>
                <a:ext uri="{FF2B5EF4-FFF2-40B4-BE49-F238E27FC236}">
                  <a16:creationId xmlns:a16="http://schemas.microsoft.com/office/drawing/2014/main" id="{AAC2B29A-5212-446A-9234-4DD677E3956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5132388"/>
              <a:ext cx="368300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ṥlîḓé">
              <a:extLst>
                <a:ext uri="{FF2B5EF4-FFF2-40B4-BE49-F238E27FC236}">
                  <a16:creationId xmlns:a16="http://schemas.microsoft.com/office/drawing/2014/main" id="{63611CB0-A94A-4669-934F-56D7674B035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5132388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Sľïde">
              <a:extLst>
                <a:ext uri="{FF2B5EF4-FFF2-40B4-BE49-F238E27FC236}">
                  <a16:creationId xmlns:a16="http://schemas.microsoft.com/office/drawing/2014/main" id="{6AFBCEC0-8878-4136-8179-C5038D1B1B8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5132388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$ľiḍé">
              <a:extLst>
                <a:ext uri="{FF2B5EF4-FFF2-40B4-BE49-F238E27FC236}">
                  <a16:creationId xmlns:a16="http://schemas.microsoft.com/office/drawing/2014/main" id="{7F1B778F-E94F-4306-BD28-FA31F275189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5184776"/>
              <a:ext cx="282575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ṩlïďè">
              <a:extLst>
                <a:ext uri="{FF2B5EF4-FFF2-40B4-BE49-F238E27FC236}">
                  <a16:creationId xmlns:a16="http://schemas.microsoft.com/office/drawing/2014/main" id="{157F7F27-62E7-402A-9FA4-456FDDB0999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5184776"/>
              <a:ext cx="2825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liḍê">
              <a:extLst>
                <a:ext uri="{FF2B5EF4-FFF2-40B4-BE49-F238E27FC236}">
                  <a16:creationId xmlns:a16="http://schemas.microsoft.com/office/drawing/2014/main" id="{842AA03B-0AA5-404E-9A36-1FCEBF7B66F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5184776"/>
              <a:ext cx="5842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sľíḓê">
              <a:extLst>
                <a:ext uri="{FF2B5EF4-FFF2-40B4-BE49-F238E27FC236}">
                  <a16:creationId xmlns:a16="http://schemas.microsoft.com/office/drawing/2014/main" id="{17C51C76-1BD1-468C-903C-F9F9636C937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5184776"/>
              <a:ext cx="5842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ŝļiďe">
              <a:extLst>
                <a:ext uri="{FF2B5EF4-FFF2-40B4-BE49-F238E27FC236}">
                  <a16:creationId xmlns:a16="http://schemas.microsoft.com/office/drawing/2014/main" id="{DEA7192C-FEE2-4CEB-BE38-C0501AFF043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532313"/>
              <a:ext cx="274638" cy="22225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$ļïḍé">
              <a:extLst>
                <a:ext uri="{FF2B5EF4-FFF2-40B4-BE49-F238E27FC236}">
                  <a16:creationId xmlns:a16="http://schemas.microsoft.com/office/drawing/2014/main" id="{2339BC75-F5AB-4062-907A-822DB0150D3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572001"/>
              <a:ext cx="168275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ṩḻîďê">
              <a:extLst>
                <a:ext uri="{FF2B5EF4-FFF2-40B4-BE49-F238E27FC236}">
                  <a16:creationId xmlns:a16="http://schemas.microsoft.com/office/drawing/2014/main" id="{2B48195C-A1B9-42F3-B816-797DFB5A007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5276" y="4572001"/>
              <a:ext cx="525463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Sḷïďê">
              <a:extLst>
                <a:ext uri="{FF2B5EF4-FFF2-40B4-BE49-F238E27FC236}">
                  <a16:creationId xmlns:a16="http://schemas.microsoft.com/office/drawing/2014/main" id="{38A4BF9E-A7B0-4622-9DF9-2039D583B26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56051" y="4610101"/>
              <a:ext cx="230188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ṧļíḑê">
              <a:extLst>
                <a:ext uri="{FF2B5EF4-FFF2-40B4-BE49-F238E27FC236}">
                  <a16:creationId xmlns:a16="http://schemas.microsoft.com/office/drawing/2014/main" id="{5DE9B934-7A29-40AA-B4B6-4AAF951ADD0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4649788"/>
              <a:ext cx="274638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šľídé">
              <a:extLst>
                <a:ext uri="{FF2B5EF4-FFF2-40B4-BE49-F238E27FC236}">
                  <a16:creationId xmlns:a16="http://schemas.microsoft.com/office/drawing/2014/main" id="{793140CF-43B9-40FD-96EA-A5F97A7D838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21176" y="4649788"/>
              <a:ext cx="230188" cy="22225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Sľiďé">
              <a:extLst>
                <a:ext uri="{FF2B5EF4-FFF2-40B4-BE49-F238E27FC236}">
                  <a16:creationId xmlns:a16="http://schemas.microsoft.com/office/drawing/2014/main" id="{910CCDB5-3769-4657-AD07-E26E810CB3B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4687888"/>
              <a:ext cx="212725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Sļîdê">
              <a:extLst>
                <a:ext uri="{FF2B5EF4-FFF2-40B4-BE49-F238E27FC236}">
                  <a16:creationId xmlns:a16="http://schemas.microsoft.com/office/drawing/2014/main" id="{CA1D722C-4B14-4B6F-8BA2-7035C2454B2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62438" y="4687888"/>
              <a:ext cx="434975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ṩlîḍê">
              <a:extLst>
                <a:ext uri="{FF2B5EF4-FFF2-40B4-BE49-F238E27FC236}">
                  <a16:creationId xmlns:a16="http://schemas.microsoft.com/office/drawing/2014/main" id="{D3D67F47-DFB9-4ADF-B8D7-848BA73132F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741863"/>
              <a:ext cx="27463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ḻîďe">
              <a:extLst>
                <a:ext uri="{FF2B5EF4-FFF2-40B4-BE49-F238E27FC236}">
                  <a16:creationId xmlns:a16="http://schemas.microsoft.com/office/drawing/2014/main" id="{888D10F8-5483-4474-B9AB-5EC7B51045E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778376"/>
              <a:ext cx="168275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ṩļîḋè">
              <a:extLst>
                <a:ext uri="{FF2B5EF4-FFF2-40B4-BE49-F238E27FC236}">
                  <a16:creationId xmlns:a16="http://schemas.microsoft.com/office/drawing/2014/main" id="{956B1F68-804B-4A52-A949-74BDB4FE2D7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5276" y="4778376"/>
              <a:ext cx="525463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ŝľíḓê">
              <a:extLst>
                <a:ext uri="{FF2B5EF4-FFF2-40B4-BE49-F238E27FC236}">
                  <a16:creationId xmlns:a16="http://schemas.microsoft.com/office/drawing/2014/main" id="{EE2A60C2-C887-4C4A-8EA4-B5F7B239FD5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56051" y="4818063"/>
              <a:ext cx="23018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ş1iďê">
              <a:extLst>
                <a:ext uri="{FF2B5EF4-FFF2-40B4-BE49-F238E27FC236}">
                  <a16:creationId xmlns:a16="http://schemas.microsoft.com/office/drawing/2014/main" id="{5FE12ED3-83CA-4AC8-B0F0-E357C5E7F70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4857751"/>
              <a:ext cx="27463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ṥḷîḍe">
              <a:extLst>
                <a:ext uri="{FF2B5EF4-FFF2-40B4-BE49-F238E27FC236}">
                  <a16:creationId xmlns:a16="http://schemas.microsoft.com/office/drawing/2014/main" id="{60E4903D-76DF-4662-83B7-7B58F95A54B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21176" y="4857751"/>
              <a:ext cx="230188" cy="22225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Sļîḋê">
              <a:extLst>
                <a:ext uri="{FF2B5EF4-FFF2-40B4-BE49-F238E27FC236}">
                  <a16:creationId xmlns:a16="http://schemas.microsoft.com/office/drawing/2014/main" id="{9288AC08-7E89-452A-81CA-4C40453E35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4895851"/>
              <a:ext cx="212725" cy="17463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ṡlíḑè">
              <a:extLst>
                <a:ext uri="{FF2B5EF4-FFF2-40B4-BE49-F238E27FC236}">
                  <a16:creationId xmlns:a16="http://schemas.microsoft.com/office/drawing/2014/main" id="{9F0685A9-EACB-48EC-A927-513B25060F3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62438" y="4895851"/>
              <a:ext cx="434975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$ḻiḑè">
              <a:extLst>
                <a:ext uri="{FF2B5EF4-FFF2-40B4-BE49-F238E27FC236}">
                  <a16:creationId xmlns:a16="http://schemas.microsoft.com/office/drawing/2014/main" id="{9B9D0555-8205-44F0-8635-A5C1772010F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948238"/>
              <a:ext cx="27463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ṧḷîḋè">
              <a:extLst>
                <a:ext uri="{FF2B5EF4-FFF2-40B4-BE49-F238E27FC236}">
                  <a16:creationId xmlns:a16="http://schemas.microsoft.com/office/drawing/2014/main" id="{65392730-E229-4709-8B79-16FF5C2979B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987926"/>
              <a:ext cx="168275" cy="17463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Sliḋè">
              <a:extLst>
                <a:ext uri="{FF2B5EF4-FFF2-40B4-BE49-F238E27FC236}">
                  <a16:creationId xmlns:a16="http://schemas.microsoft.com/office/drawing/2014/main" id="{340E8319-E4D1-4064-AED5-E669C40CCC2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5276" y="4987926"/>
              <a:ext cx="525463" cy="17463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ṧ1íde">
              <a:extLst>
                <a:ext uri="{FF2B5EF4-FFF2-40B4-BE49-F238E27FC236}">
                  <a16:creationId xmlns:a16="http://schemas.microsoft.com/office/drawing/2014/main" id="{5B083396-817A-409F-B603-A4BA1C93B23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56051" y="5024438"/>
              <a:ext cx="230188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ṥľíḑè">
              <a:extLst>
                <a:ext uri="{FF2B5EF4-FFF2-40B4-BE49-F238E27FC236}">
                  <a16:creationId xmlns:a16="http://schemas.microsoft.com/office/drawing/2014/main" id="{F215612A-08C7-47FC-8EFF-1B6C6447EFC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5064126"/>
              <a:ext cx="27463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Slîdé">
              <a:extLst>
                <a:ext uri="{FF2B5EF4-FFF2-40B4-BE49-F238E27FC236}">
                  <a16:creationId xmlns:a16="http://schemas.microsoft.com/office/drawing/2014/main" id="{7F3BD3F4-76A9-412D-AA74-45C80F96DE3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21176" y="5064126"/>
              <a:ext cx="230188" cy="22225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ṡ1ídé">
              <a:extLst>
                <a:ext uri="{FF2B5EF4-FFF2-40B4-BE49-F238E27FC236}">
                  <a16:creationId xmlns:a16="http://schemas.microsoft.com/office/drawing/2014/main" id="{80F249C4-32FD-45AA-A8EC-81DF46D2096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5103813"/>
              <a:ext cx="212725" cy="17463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sḷiďe">
              <a:extLst>
                <a:ext uri="{FF2B5EF4-FFF2-40B4-BE49-F238E27FC236}">
                  <a16:creationId xmlns:a16="http://schemas.microsoft.com/office/drawing/2014/main" id="{7FAA1D5D-D27E-436F-8BAB-EAA4240B216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62438" y="5103813"/>
              <a:ext cx="434975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ṧlïďê">
              <a:extLst>
                <a:ext uri="{FF2B5EF4-FFF2-40B4-BE49-F238E27FC236}">
                  <a16:creationId xmlns:a16="http://schemas.microsoft.com/office/drawing/2014/main" id="{BA14ACC2-6153-4746-A2BA-CE0A0A31EC5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390901" y="1841501"/>
              <a:ext cx="1570038" cy="720725"/>
            </a:xfrm>
            <a:custGeom>
              <a:avLst/>
              <a:gdLst>
                <a:gd name="T0" fmla="*/ 591 w 636"/>
                <a:gd name="T1" fmla="*/ 293 h 293"/>
                <a:gd name="T2" fmla="*/ 45 w 636"/>
                <a:gd name="T3" fmla="*/ 293 h 293"/>
                <a:gd name="T4" fmla="*/ 0 w 636"/>
                <a:gd name="T5" fmla="*/ 248 h 293"/>
                <a:gd name="T6" fmla="*/ 0 w 636"/>
                <a:gd name="T7" fmla="*/ 45 h 293"/>
                <a:gd name="T8" fmla="*/ 45 w 636"/>
                <a:gd name="T9" fmla="*/ 0 h 293"/>
                <a:gd name="T10" fmla="*/ 591 w 636"/>
                <a:gd name="T11" fmla="*/ 0 h 293"/>
                <a:gd name="T12" fmla="*/ 636 w 636"/>
                <a:gd name="T13" fmla="*/ 45 h 293"/>
                <a:gd name="T14" fmla="*/ 636 w 636"/>
                <a:gd name="T15" fmla="*/ 248 h 293"/>
                <a:gd name="T16" fmla="*/ 591 w 636"/>
                <a:gd name="T1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" h="293">
                  <a:moveTo>
                    <a:pt x="591" y="293"/>
                  </a:moveTo>
                  <a:cubicBezTo>
                    <a:pt x="45" y="293"/>
                    <a:pt x="45" y="293"/>
                    <a:pt x="45" y="293"/>
                  </a:cubicBezTo>
                  <a:cubicBezTo>
                    <a:pt x="20" y="293"/>
                    <a:pt x="0" y="273"/>
                    <a:pt x="0" y="24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591" y="0"/>
                    <a:pt x="591" y="0"/>
                    <a:pt x="591" y="0"/>
                  </a:cubicBezTo>
                  <a:cubicBezTo>
                    <a:pt x="616" y="0"/>
                    <a:pt x="636" y="20"/>
                    <a:pt x="636" y="45"/>
                  </a:cubicBezTo>
                  <a:cubicBezTo>
                    <a:pt x="636" y="248"/>
                    <a:pt x="636" y="248"/>
                    <a:pt x="636" y="248"/>
                  </a:cubicBezTo>
                  <a:cubicBezTo>
                    <a:pt x="636" y="273"/>
                    <a:pt x="616" y="293"/>
                    <a:pt x="591" y="293"/>
                  </a:cubicBezTo>
                  <a:close/>
                </a:path>
              </a:pathLst>
            </a:custGeom>
            <a:solidFill>
              <a:srgbClr val="688EFD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ŝ1îdê">
              <a:extLst>
                <a:ext uri="{FF2B5EF4-FFF2-40B4-BE49-F238E27FC236}">
                  <a16:creationId xmlns:a16="http://schemas.microsoft.com/office/drawing/2014/main" id="{AB1F80E5-7CE1-4465-80A7-14DDF4849B3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38688" y="2449513"/>
              <a:ext cx="222250" cy="263525"/>
            </a:xfrm>
            <a:custGeom>
              <a:avLst/>
              <a:gdLst>
                <a:gd name="T0" fmla="*/ 140 w 140"/>
                <a:gd name="T1" fmla="*/ 166 h 166"/>
                <a:gd name="T2" fmla="*/ 140 w 140"/>
                <a:gd name="T3" fmla="*/ 0 h 166"/>
                <a:gd name="T4" fmla="*/ 0 w 140"/>
                <a:gd name="T5" fmla="*/ 0 h 166"/>
                <a:gd name="T6" fmla="*/ 140 w 140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66">
                  <a:moveTo>
                    <a:pt x="140" y="16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140" y="166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slíďe">
              <a:extLst>
                <a:ext uri="{FF2B5EF4-FFF2-40B4-BE49-F238E27FC236}">
                  <a16:creationId xmlns:a16="http://schemas.microsoft.com/office/drawing/2014/main" id="{F9D6CDB7-99A0-45EB-9033-723A319A6E7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452813" y="1781176"/>
              <a:ext cx="1455738" cy="668338"/>
            </a:xfrm>
            <a:custGeom>
              <a:avLst/>
              <a:gdLst>
                <a:gd name="T0" fmla="*/ 548 w 590"/>
                <a:gd name="T1" fmla="*/ 271 h 271"/>
                <a:gd name="T2" fmla="*/ 42 w 590"/>
                <a:gd name="T3" fmla="*/ 271 h 271"/>
                <a:gd name="T4" fmla="*/ 0 w 590"/>
                <a:gd name="T5" fmla="*/ 230 h 271"/>
                <a:gd name="T6" fmla="*/ 0 w 590"/>
                <a:gd name="T7" fmla="*/ 41 h 271"/>
                <a:gd name="T8" fmla="*/ 42 w 590"/>
                <a:gd name="T9" fmla="*/ 0 h 271"/>
                <a:gd name="T10" fmla="*/ 548 w 590"/>
                <a:gd name="T11" fmla="*/ 0 h 271"/>
                <a:gd name="T12" fmla="*/ 590 w 590"/>
                <a:gd name="T13" fmla="*/ 41 h 271"/>
                <a:gd name="T14" fmla="*/ 590 w 590"/>
                <a:gd name="T15" fmla="*/ 230 h 271"/>
                <a:gd name="T16" fmla="*/ 548 w 590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0" h="271">
                  <a:moveTo>
                    <a:pt x="548" y="271"/>
                  </a:moveTo>
                  <a:cubicBezTo>
                    <a:pt x="42" y="271"/>
                    <a:pt x="42" y="271"/>
                    <a:pt x="42" y="271"/>
                  </a:cubicBezTo>
                  <a:cubicBezTo>
                    <a:pt x="19" y="271"/>
                    <a:pt x="0" y="253"/>
                    <a:pt x="0" y="2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571" y="0"/>
                    <a:pt x="590" y="18"/>
                    <a:pt x="590" y="41"/>
                  </a:cubicBezTo>
                  <a:cubicBezTo>
                    <a:pt x="590" y="230"/>
                    <a:pt x="590" y="230"/>
                    <a:pt x="590" y="230"/>
                  </a:cubicBezTo>
                  <a:cubicBezTo>
                    <a:pt x="590" y="253"/>
                    <a:pt x="571" y="271"/>
                    <a:pt x="548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1îdê">
              <a:extLst>
                <a:ext uri="{FF2B5EF4-FFF2-40B4-BE49-F238E27FC236}">
                  <a16:creationId xmlns:a16="http://schemas.microsoft.com/office/drawing/2014/main" id="{57D4C09B-95ED-49F2-A05A-A0FDB471C4D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02176" y="2346326"/>
              <a:ext cx="206375" cy="241300"/>
            </a:xfrm>
            <a:custGeom>
              <a:avLst/>
              <a:gdLst>
                <a:gd name="T0" fmla="*/ 130 w 130"/>
                <a:gd name="T1" fmla="*/ 152 h 152"/>
                <a:gd name="T2" fmla="*/ 130 w 130"/>
                <a:gd name="T3" fmla="*/ 0 h 152"/>
                <a:gd name="T4" fmla="*/ 0 w 130"/>
                <a:gd name="T5" fmla="*/ 0 h 152"/>
                <a:gd name="T6" fmla="*/ 130 w 130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52">
                  <a:moveTo>
                    <a:pt x="130" y="152"/>
                  </a:moveTo>
                  <a:lnTo>
                    <a:pt x="130" y="0"/>
                  </a:lnTo>
                  <a:lnTo>
                    <a:pt x="0" y="0"/>
                  </a:lnTo>
                  <a:lnTo>
                    <a:pt x="13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şļîďê">
              <a:extLst>
                <a:ext uri="{FF2B5EF4-FFF2-40B4-BE49-F238E27FC236}">
                  <a16:creationId xmlns:a16="http://schemas.microsoft.com/office/drawing/2014/main" id="{BE154265-5DFD-40CA-8E55-B1C70EEB4DB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05488" y="2392363"/>
              <a:ext cx="717550" cy="53975"/>
            </a:xfrm>
            <a:custGeom>
              <a:avLst/>
              <a:gdLst>
                <a:gd name="T0" fmla="*/ 11 w 291"/>
                <a:gd name="T1" fmla="*/ 0 h 22"/>
                <a:gd name="T2" fmla="*/ 280 w 291"/>
                <a:gd name="T3" fmla="*/ 0 h 22"/>
                <a:gd name="T4" fmla="*/ 291 w 291"/>
                <a:gd name="T5" fmla="*/ 11 h 22"/>
                <a:gd name="T6" fmla="*/ 280 w 291"/>
                <a:gd name="T7" fmla="*/ 22 h 22"/>
                <a:gd name="T8" fmla="*/ 11 w 291"/>
                <a:gd name="T9" fmla="*/ 22 h 22"/>
                <a:gd name="T10" fmla="*/ 0 w 291"/>
                <a:gd name="T11" fmla="*/ 11 h 22"/>
                <a:gd name="T12" fmla="*/ 11 w 29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1" h="22">
                  <a:moveTo>
                    <a:pt x="11" y="0"/>
                  </a:moveTo>
                  <a:cubicBezTo>
                    <a:pt x="280" y="0"/>
                    <a:pt x="280" y="0"/>
                    <a:pt x="280" y="0"/>
                  </a:cubicBezTo>
                  <a:cubicBezTo>
                    <a:pt x="286" y="0"/>
                    <a:pt x="291" y="5"/>
                    <a:pt x="291" y="11"/>
                  </a:cubicBezTo>
                  <a:cubicBezTo>
                    <a:pt x="291" y="17"/>
                    <a:pt x="286" y="22"/>
                    <a:pt x="28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ṧļíďê">
              <a:extLst>
                <a:ext uri="{FF2B5EF4-FFF2-40B4-BE49-F238E27FC236}">
                  <a16:creationId xmlns:a16="http://schemas.microsoft.com/office/drawing/2014/main" id="{109AEFCE-C188-4C5F-AB0B-E10837FC852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05488" y="2392363"/>
              <a:ext cx="717550" cy="53975"/>
            </a:xfrm>
            <a:custGeom>
              <a:avLst/>
              <a:gdLst>
                <a:gd name="T0" fmla="*/ 11 w 291"/>
                <a:gd name="T1" fmla="*/ 0 h 22"/>
                <a:gd name="T2" fmla="*/ 280 w 291"/>
                <a:gd name="T3" fmla="*/ 0 h 22"/>
                <a:gd name="T4" fmla="*/ 291 w 291"/>
                <a:gd name="T5" fmla="*/ 11 h 22"/>
                <a:gd name="T6" fmla="*/ 280 w 291"/>
                <a:gd name="T7" fmla="*/ 22 h 22"/>
                <a:gd name="T8" fmla="*/ 11 w 291"/>
                <a:gd name="T9" fmla="*/ 22 h 22"/>
                <a:gd name="T10" fmla="*/ 0 w 291"/>
                <a:gd name="T11" fmla="*/ 11 h 22"/>
                <a:gd name="T12" fmla="*/ 11 w 29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1" h="22">
                  <a:moveTo>
                    <a:pt x="11" y="0"/>
                  </a:moveTo>
                  <a:cubicBezTo>
                    <a:pt x="280" y="0"/>
                    <a:pt x="280" y="0"/>
                    <a:pt x="280" y="0"/>
                  </a:cubicBezTo>
                  <a:cubicBezTo>
                    <a:pt x="286" y="0"/>
                    <a:pt x="291" y="5"/>
                    <a:pt x="291" y="11"/>
                  </a:cubicBezTo>
                  <a:cubicBezTo>
                    <a:pt x="291" y="17"/>
                    <a:pt x="286" y="22"/>
                    <a:pt x="28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chemeClr val="tx1">
                    <a:alpha val="6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ṧlíḍè">
              <a:extLst>
                <a:ext uri="{FF2B5EF4-FFF2-40B4-BE49-F238E27FC236}">
                  <a16:creationId xmlns:a16="http://schemas.microsoft.com/office/drawing/2014/main" id="{70C0DC17-DAD3-48DF-9DF6-D5A1574BB85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34026" y="1939926"/>
              <a:ext cx="93663" cy="90488"/>
            </a:xfrm>
            <a:prstGeom prst="ellipse">
              <a:avLst/>
            </a:prstGeom>
            <a:gradFill>
              <a:gsLst>
                <a:gs pos="15000">
                  <a:schemeClr val="tx1">
                    <a:alpha val="36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$liḓe">
              <a:extLst>
                <a:ext uri="{FF2B5EF4-FFF2-40B4-BE49-F238E27FC236}">
                  <a16:creationId xmlns:a16="http://schemas.microsoft.com/office/drawing/2014/main" id="{4EBA85CB-3CE6-4AD2-87B2-DAB02CC7DA4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72276" y="3711576"/>
              <a:ext cx="155575" cy="201613"/>
            </a:xfrm>
            <a:custGeom>
              <a:avLst/>
              <a:gdLst>
                <a:gd name="T0" fmla="*/ 37 w 63"/>
                <a:gd name="T1" fmla="*/ 49 h 82"/>
                <a:gd name="T2" fmla="*/ 15 w 63"/>
                <a:gd name="T3" fmla="*/ 62 h 82"/>
                <a:gd name="T4" fmla="*/ 0 w 63"/>
                <a:gd name="T5" fmla="*/ 77 h 82"/>
                <a:gd name="T6" fmla="*/ 15 w 63"/>
                <a:gd name="T7" fmla="*/ 79 h 82"/>
                <a:gd name="T8" fmla="*/ 46 w 63"/>
                <a:gd name="T9" fmla="*/ 68 h 82"/>
                <a:gd name="T10" fmla="*/ 52 w 63"/>
                <a:gd name="T11" fmla="*/ 64 h 82"/>
                <a:gd name="T12" fmla="*/ 56 w 63"/>
                <a:gd name="T13" fmla="*/ 57 h 82"/>
                <a:gd name="T14" fmla="*/ 63 w 63"/>
                <a:gd name="T15" fmla="*/ 22 h 82"/>
                <a:gd name="T16" fmla="*/ 61 w 63"/>
                <a:gd name="T17" fmla="*/ 13 h 82"/>
                <a:gd name="T18" fmla="*/ 48 w 63"/>
                <a:gd name="T19" fmla="*/ 25 h 82"/>
                <a:gd name="T20" fmla="*/ 37 w 63"/>
                <a:gd name="T21" fmla="*/ 4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82">
                  <a:moveTo>
                    <a:pt x="37" y="49"/>
                  </a:moveTo>
                  <a:cubicBezTo>
                    <a:pt x="30" y="55"/>
                    <a:pt x="22" y="58"/>
                    <a:pt x="15" y="62"/>
                  </a:cubicBezTo>
                  <a:cubicBezTo>
                    <a:pt x="8" y="66"/>
                    <a:pt x="3" y="71"/>
                    <a:pt x="0" y="77"/>
                  </a:cubicBezTo>
                  <a:cubicBezTo>
                    <a:pt x="3" y="82"/>
                    <a:pt x="10" y="81"/>
                    <a:pt x="15" y="79"/>
                  </a:cubicBezTo>
                  <a:cubicBezTo>
                    <a:pt x="25" y="76"/>
                    <a:pt x="36" y="72"/>
                    <a:pt x="46" y="68"/>
                  </a:cubicBezTo>
                  <a:cubicBezTo>
                    <a:pt x="48" y="67"/>
                    <a:pt x="50" y="66"/>
                    <a:pt x="52" y="64"/>
                  </a:cubicBezTo>
                  <a:cubicBezTo>
                    <a:pt x="54" y="62"/>
                    <a:pt x="55" y="60"/>
                    <a:pt x="56" y="57"/>
                  </a:cubicBezTo>
                  <a:cubicBezTo>
                    <a:pt x="60" y="46"/>
                    <a:pt x="62" y="34"/>
                    <a:pt x="63" y="22"/>
                  </a:cubicBezTo>
                  <a:cubicBezTo>
                    <a:pt x="63" y="19"/>
                    <a:pt x="63" y="16"/>
                    <a:pt x="61" y="13"/>
                  </a:cubicBezTo>
                  <a:cubicBezTo>
                    <a:pt x="55" y="0"/>
                    <a:pt x="49" y="20"/>
                    <a:pt x="48" y="25"/>
                  </a:cubicBezTo>
                  <a:cubicBezTo>
                    <a:pt x="45" y="34"/>
                    <a:pt x="43" y="43"/>
                    <a:pt x="37" y="49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Slídê">
              <a:extLst>
                <a:ext uri="{FF2B5EF4-FFF2-40B4-BE49-F238E27FC236}">
                  <a16:creationId xmlns:a16="http://schemas.microsoft.com/office/drawing/2014/main" id="{E0CDE0BC-D64F-4962-9C2A-1CDCCBFFF24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88163" y="3548063"/>
              <a:ext cx="120650" cy="209550"/>
            </a:xfrm>
            <a:custGeom>
              <a:avLst/>
              <a:gdLst>
                <a:gd name="T0" fmla="*/ 0 w 49"/>
                <a:gd name="T1" fmla="*/ 70 h 85"/>
                <a:gd name="T2" fmla="*/ 0 w 49"/>
                <a:gd name="T3" fmla="*/ 74 h 85"/>
                <a:gd name="T4" fmla="*/ 3 w 49"/>
                <a:gd name="T5" fmla="*/ 77 h 85"/>
                <a:gd name="T6" fmla="*/ 17 w 49"/>
                <a:gd name="T7" fmla="*/ 84 h 85"/>
                <a:gd name="T8" fmla="*/ 22 w 49"/>
                <a:gd name="T9" fmla="*/ 85 h 85"/>
                <a:gd name="T10" fmla="*/ 29 w 49"/>
                <a:gd name="T11" fmla="*/ 80 h 85"/>
                <a:gd name="T12" fmla="*/ 46 w 49"/>
                <a:gd name="T13" fmla="*/ 41 h 85"/>
                <a:gd name="T14" fmla="*/ 44 w 49"/>
                <a:gd name="T15" fmla="*/ 6 h 85"/>
                <a:gd name="T16" fmla="*/ 26 w 49"/>
                <a:gd name="T17" fmla="*/ 18 h 85"/>
                <a:gd name="T18" fmla="*/ 0 w 49"/>
                <a:gd name="T1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5">
                  <a:moveTo>
                    <a:pt x="0" y="70"/>
                  </a:moveTo>
                  <a:cubicBezTo>
                    <a:pt x="0" y="71"/>
                    <a:pt x="0" y="73"/>
                    <a:pt x="0" y="74"/>
                  </a:cubicBezTo>
                  <a:cubicBezTo>
                    <a:pt x="1" y="76"/>
                    <a:pt x="2" y="77"/>
                    <a:pt x="3" y="77"/>
                  </a:cubicBezTo>
                  <a:cubicBezTo>
                    <a:pt x="7" y="81"/>
                    <a:pt x="12" y="83"/>
                    <a:pt x="17" y="84"/>
                  </a:cubicBezTo>
                  <a:cubicBezTo>
                    <a:pt x="19" y="85"/>
                    <a:pt x="21" y="85"/>
                    <a:pt x="22" y="85"/>
                  </a:cubicBezTo>
                  <a:cubicBezTo>
                    <a:pt x="25" y="84"/>
                    <a:pt x="28" y="83"/>
                    <a:pt x="29" y="80"/>
                  </a:cubicBezTo>
                  <a:cubicBezTo>
                    <a:pt x="39" y="69"/>
                    <a:pt x="45" y="55"/>
                    <a:pt x="46" y="41"/>
                  </a:cubicBezTo>
                  <a:cubicBezTo>
                    <a:pt x="47" y="34"/>
                    <a:pt x="49" y="10"/>
                    <a:pt x="44" y="6"/>
                  </a:cubicBezTo>
                  <a:cubicBezTo>
                    <a:pt x="38" y="0"/>
                    <a:pt x="30" y="13"/>
                    <a:pt x="26" y="18"/>
                  </a:cubicBezTo>
                  <a:cubicBezTo>
                    <a:pt x="14" y="33"/>
                    <a:pt x="5" y="51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Sḷíḑê">
              <a:extLst>
                <a:ext uri="{FF2B5EF4-FFF2-40B4-BE49-F238E27FC236}">
                  <a16:creationId xmlns:a16="http://schemas.microsoft.com/office/drawing/2014/main" id="{5A59E3A8-C370-46D0-88F7-51119CDDAF4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07151" y="3889376"/>
              <a:ext cx="833438" cy="452438"/>
            </a:xfrm>
            <a:custGeom>
              <a:avLst/>
              <a:gdLst>
                <a:gd name="T0" fmla="*/ 331 w 338"/>
                <a:gd name="T1" fmla="*/ 53 h 184"/>
                <a:gd name="T2" fmla="*/ 317 w 338"/>
                <a:gd name="T3" fmla="*/ 131 h 184"/>
                <a:gd name="T4" fmla="*/ 224 w 338"/>
                <a:gd name="T5" fmla="*/ 140 h 184"/>
                <a:gd name="T6" fmla="*/ 146 w 338"/>
                <a:gd name="T7" fmla="*/ 95 h 184"/>
                <a:gd name="T8" fmla="*/ 119 w 338"/>
                <a:gd name="T9" fmla="*/ 95 h 184"/>
                <a:gd name="T10" fmla="*/ 77 w 338"/>
                <a:gd name="T11" fmla="*/ 174 h 184"/>
                <a:gd name="T12" fmla="*/ 49 w 338"/>
                <a:gd name="T13" fmla="*/ 180 h 184"/>
                <a:gd name="T14" fmla="*/ 6 w 338"/>
                <a:gd name="T15" fmla="*/ 177 h 184"/>
                <a:gd name="T16" fmla="*/ 46 w 338"/>
                <a:gd name="T17" fmla="*/ 155 h 184"/>
                <a:gd name="T18" fmla="*/ 103 w 338"/>
                <a:gd name="T19" fmla="*/ 7 h 184"/>
                <a:gd name="T20" fmla="*/ 219 w 338"/>
                <a:gd name="T21" fmla="*/ 50 h 184"/>
                <a:gd name="T22" fmla="*/ 331 w 338"/>
                <a:gd name="T23" fmla="*/ 5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8" h="184">
                  <a:moveTo>
                    <a:pt x="331" y="53"/>
                  </a:moveTo>
                  <a:cubicBezTo>
                    <a:pt x="331" y="53"/>
                    <a:pt x="338" y="124"/>
                    <a:pt x="317" y="131"/>
                  </a:cubicBezTo>
                  <a:cubicBezTo>
                    <a:pt x="297" y="138"/>
                    <a:pt x="250" y="149"/>
                    <a:pt x="224" y="140"/>
                  </a:cubicBezTo>
                  <a:cubicBezTo>
                    <a:pt x="196" y="128"/>
                    <a:pt x="170" y="113"/>
                    <a:pt x="146" y="95"/>
                  </a:cubicBezTo>
                  <a:cubicBezTo>
                    <a:pt x="129" y="81"/>
                    <a:pt x="127" y="75"/>
                    <a:pt x="119" y="95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77" y="174"/>
                    <a:pt x="79" y="178"/>
                    <a:pt x="49" y="180"/>
                  </a:cubicBezTo>
                  <a:cubicBezTo>
                    <a:pt x="20" y="182"/>
                    <a:pt x="0" y="184"/>
                    <a:pt x="6" y="177"/>
                  </a:cubicBezTo>
                  <a:cubicBezTo>
                    <a:pt x="12" y="170"/>
                    <a:pt x="46" y="155"/>
                    <a:pt x="46" y="155"/>
                  </a:cubicBezTo>
                  <a:cubicBezTo>
                    <a:pt x="46" y="155"/>
                    <a:pt x="87" y="13"/>
                    <a:pt x="103" y="7"/>
                  </a:cubicBezTo>
                  <a:cubicBezTo>
                    <a:pt x="120" y="0"/>
                    <a:pt x="219" y="50"/>
                    <a:pt x="219" y="50"/>
                  </a:cubicBezTo>
                  <a:lnTo>
                    <a:pt x="331" y="53"/>
                  </a:ln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ŝḷiḋè">
              <a:extLst>
                <a:ext uri="{FF2B5EF4-FFF2-40B4-BE49-F238E27FC236}">
                  <a16:creationId xmlns:a16="http://schemas.microsoft.com/office/drawing/2014/main" id="{EC0D077F-81DA-4BD6-83C7-DEE1DD2C11C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653213" y="3971926"/>
              <a:ext cx="320675" cy="209550"/>
            </a:xfrm>
            <a:custGeom>
              <a:avLst/>
              <a:gdLst>
                <a:gd name="T0" fmla="*/ 112 w 130"/>
                <a:gd name="T1" fmla="*/ 42 h 85"/>
                <a:gd name="T2" fmla="*/ 130 w 130"/>
                <a:gd name="T3" fmla="*/ 31 h 85"/>
                <a:gd name="T4" fmla="*/ 43 w 130"/>
                <a:gd name="T5" fmla="*/ 0 h 85"/>
                <a:gd name="T6" fmla="*/ 34 w 130"/>
                <a:gd name="T7" fmla="*/ 0 h 85"/>
                <a:gd name="T8" fmla="*/ 21 w 130"/>
                <a:gd name="T9" fmla="*/ 12 h 85"/>
                <a:gd name="T10" fmla="*/ 0 w 130"/>
                <a:gd name="T11" fmla="*/ 85 h 85"/>
                <a:gd name="T12" fmla="*/ 11 w 130"/>
                <a:gd name="T13" fmla="*/ 70 h 85"/>
                <a:gd name="T14" fmla="*/ 24 w 130"/>
                <a:gd name="T15" fmla="*/ 51 h 85"/>
                <a:gd name="T16" fmla="*/ 29 w 130"/>
                <a:gd name="T17" fmla="*/ 48 h 85"/>
                <a:gd name="T18" fmla="*/ 35 w 130"/>
                <a:gd name="T19" fmla="*/ 50 h 85"/>
                <a:gd name="T20" fmla="*/ 54 w 130"/>
                <a:gd name="T21" fmla="*/ 64 h 85"/>
                <a:gd name="T22" fmla="*/ 71 w 130"/>
                <a:gd name="T23" fmla="*/ 68 h 85"/>
                <a:gd name="T24" fmla="*/ 112 w 130"/>
                <a:gd name="T25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85">
                  <a:moveTo>
                    <a:pt x="112" y="42"/>
                  </a:moveTo>
                  <a:cubicBezTo>
                    <a:pt x="118" y="39"/>
                    <a:pt x="125" y="36"/>
                    <a:pt x="130" y="31"/>
                  </a:cubicBezTo>
                  <a:cubicBezTo>
                    <a:pt x="104" y="14"/>
                    <a:pt x="74" y="3"/>
                    <a:pt x="43" y="0"/>
                  </a:cubicBezTo>
                  <a:cubicBezTo>
                    <a:pt x="40" y="0"/>
                    <a:pt x="37" y="0"/>
                    <a:pt x="34" y="0"/>
                  </a:cubicBezTo>
                  <a:cubicBezTo>
                    <a:pt x="29" y="3"/>
                    <a:pt x="24" y="7"/>
                    <a:pt x="21" y="12"/>
                  </a:cubicBezTo>
                  <a:cubicBezTo>
                    <a:pt x="8" y="34"/>
                    <a:pt x="3" y="60"/>
                    <a:pt x="0" y="85"/>
                  </a:cubicBezTo>
                  <a:cubicBezTo>
                    <a:pt x="6" y="83"/>
                    <a:pt x="8" y="76"/>
                    <a:pt x="11" y="70"/>
                  </a:cubicBezTo>
                  <a:cubicBezTo>
                    <a:pt x="14" y="63"/>
                    <a:pt x="19" y="56"/>
                    <a:pt x="24" y="51"/>
                  </a:cubicBezTo>
                  <a:cubicBezTo>
                    <a:pt x="25" y="50"/>
                    <a:pt x="27" y="49"/>
                    <a:pt x="29" y="48"/>
                  </a:cubicBezTo>
                  <a:cubicBezTo>
                    <a:pt x="31" y="48"/>
                    <a:pt x="33" y="49"/>
                    <a:pt x="35" y="50"/>
                  </a:cubicBezTo>
                  <a:cubicBezTo>
                    <a:pt x="42" y="54"/>
                    <a:pt x="48" y="58"/>
                    <a:pt x="54" y="64"/>
                  </a:cubicBezTo>
                  <a:cubicBezTo>
                    <a:pt x="61" y="70"/>
                    <a:pt x="62" y="73"/>
                    <a:pt x="71" y="68"/>
                  </a:cubicBezTo>
                  <a:cubicBezTo>
                    <a:pt x="85" y="60"/>
                    <a:pt x="97" y="49"/>
                    <a:pt x="112" y="42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líḋe">
              <a:extLst>
                <a:ext uri="{FF2B5EF4-FFF2-40B4-BE49-F238E27FC236}">
                  <a16:creationId xmlns:a16="http://schemas.microsoft.com/office/drawing/2014/main" id="{6C298203-FF53-49EE-A46E-1941C662397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10388" y="3484563"/>
              <a:ext cx="350838" cy="536575"/>
            </a:xfrm>
            <a:custGeom>
              <a:avLst/>
              <a:gdLst>
                <a:gd name="T0" fmla="*/ 22 w 142"/>
                <a:gd name="T1" fmla="*/ 48 h 218"/>
                <a:gd name="T2" fmla="*/ 0 w 142"/>
                <a:gd name="T3" fmla="*/ 169 h 218"/>
                <a:gd name="T4" fmla="*/ 12 w 142"/>
                <a:gd name="T5" fmla="*/ 205 h 218"/>
                <a:gd name="T6" fmla="*/ 34 w 142"/>
                <a:gd name="T7" fmla="*/ 213 h 218"/>
                <a:gd name="T8" fmla="*/ 90 w 142"/>
                <a:gd name="T9" fmla="*/ 215 h 218"/>
                <a:gd name="T10" fmla="*/ 135 w 142"/>
                <a:gd name="T11" fmla="*/ 185 h 218"/>
                <a:gd name="T12" fmla="*/ 141 w 142"/>
                <a:gd name="T13" fmla="*/ 143 h 218"/>
                <a:gd name="T14" fmla="*/ 106 w 142"/>
                <a:gd name="T15" fmla="*/ 25 h 218"/>
                <a:gd name="T16" fmla="*/ 62 w 142"/>
                <a:gd name="T17" fmla="*/ 5 h 218"/>
                <a:gd name="T18" fmla="*/ 22 w 142"/>
                <a:gd name="T19" fmla="*/ 4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218">
                  <a:moveTo>
                    <a:pt x="22" y="48"/>
                  </a:moveTo>
                  <a:cubicBezTo>
                    <a:pt x="7" y="86"/>
                    <a:pt x="0" y="128"/>
                    <a:pt x="0" y="169"/>
                  </a:cubicBezTo>
                  <a:cubicBezTo>
                    <a:pt x="0" y="182"/>
                    <a:pt x="1" y="197"/>
                    <a:pt x="12" y="205"/>
                  </a:cubicBezTo>
                  <a:cubicBezTo>
                    <a:pt x="18" y="210"/>
                    <a:pt x="26" y="212"/>
                    <a:pt x="34" y="213"/>
                  </a:cubicBezTo>
                  <a:cubicBezTo>
                    <a:pt x="52" y="215"/>
                    <a:pt x="71" y="218"/>
                    <a:pt x="90" y="215"/>
                  </a:cubicBezTo>
                  <a:cubicBezTo>
                    <a:pt x="108" y="212"/>
                    <a:pt x="126" y="202"/>
                    <a:pt x="135" y="185"/>
                  </a:cubicBezTo>
                  <a:cubicBezTo>
                    <a:pt x="141" y="172"/>
                    <a:pt x="142" y="157"/>
                    <a:pt x="141" y="143"/>
                  </a:cubicBezTo>
                  <a:cubicBezTo>
                    <a:pt x="141" y="103"/>
                    <a:pt x="137" y="54"/>
                    <a:pt x="106" y="25"/>
                  </a:cubicBezTo>
                  <a:cubicBezTo>
                    <a:pt x="94" y="14"/>
                    <a:pt x="79" y="0"/>
                    <a:pt x="62" y="5"/>
                  </a:cubicBezTo>
                  <a:cubicBezTo>
                    <a:pt x="41" y="11"/>
                    <a:pt x="30" y="30"/>
                    <a:pt x="2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ṣļïďê">
              <a:extLst>
                <a:ext uri="{FF2B5EF4-FFF2-40B4-BE49-F238E27FC236}">
                  <a16:creationId xmlns:a16="http://schemas.microsoft.com/office/drawing/2014/main" id="{C79CD6B8-683D-4E6C-8C7D-E62D294FA99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96113" y="3443288"/>
              <a:ext cx="71438" cy="134938"/>
            </a:xfrm>
            <a:custGeom>
              <a:avLst/>
              <a:gdLst>
                <a:gd name="T0" fmla="*/ 5 w 29"/>
                <a:gd name="T1" fmla="*/ 46 h 55"/>
                <a:gd name="T2" fmla="*/ 7 w 29"/>
                <a:gd name="T3" fmla="*/ 54 h 55"/>
                <a:gd name="T4" fmla="*/ 11 w 29"/>
                <a:gd name="T5" fmla="*/ 55 h 55"/>
                <a:gd name="T6" fmla="*/ 22 w 29"/>
                <a:gd name="T7" fmla="*/ 46 h 55"/>
                <a:gd name="T8" fmla="*/ 28 w 29"/>
                <a:gd name="T9" fmla="*/ 22 h 55"/>
                <a:gd name="T10" fmla="*/ 17 w 29"/>
                <a:gd name="T11" fmla="*/ 3 h 55"/>
                <a:gd name="T12" fmla="*/ 11 w 29"/>
                <a:gd name="T13" fmla="*/ 2 h 55"/>
                <a:gd name="T14" fmla="*/ 10 w 29"/>
                <a:gd name="T15" fmla="*/ 2 h 55"/>
                <a:gd name="T16" fmla="*/ 2 w 29"/>
                <a:gd name="T17" fmla="*/ 11 h 55"/>
                <a:gd name="T18" fmla="*/ 2 w 29"/>
                <a:gd name="T19" fmla="*/ 20 h 55"/>
                <a:gd name="T20" fmla="*/ 5 w 29"/>
                <a:gd name="T21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5">
                  <a:moveTo>
                    <a:pt x="5" y="46"/>
                  </a:moveTo>
                  <a:cubicBezTo>
                    <a:pt x="5" y="49"/>
                    <a:pt x="5" y="53"/>
                    <a:pt x="7" y="54"/>
                  </a:cubicBezTo>
                  <a:cubicBezTo>
                    <a:pt x="8" y="55"/>
                    <a:pt x="9" y="55"/>
                    <a:pt x="11" y="55"/>
                  </a:cubicBezTo>
                  <a:cubicBezTo>
                    <a:pt x="16" y="54"/>
                    <a:pt x="20" y="50"/>
                    <a:pt x="22" y="46"/>
                  </a:cubicBezTo>
                  <a:cubicBezTo>
                    <a:pt x="27" y="39"/>
                    <a:pt x="29" y="30"/>
                    <a:pt x="28" y="22"/>
                  </a:cubicBezTo>
                  <a:cubicBezTo>
                    <a:pt x="27" y="15"/>
                    <a:pt x="23" y="8"/>
                    <a:pt x="17" y="3"/>
                  </a:cubicBezTo>
                  <a:cubicBezTo>
                    <a:pt x="16" y="1"/>
                    <a:pt x="13" y="0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5"/>
                    <a:pt x="4" y="8"/>
                    <a:pt x="2" y="11"/>
                  </a:cubicBezTo>
                  <a:cubicBezTo>
                    <a:pt x="0" y="14"/>
                    <a:pt x="1" y="16"/>
                    <a:pt x="2" y="20"/>
                  </a:cubicBezTo>
                  <a:cubicBezTo>
                    <a:pt x="4" y="29"/>
                    <a:pt x="5" y="37"/>
                    <a:pt x="5" y="46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slîḋê">
              <a:extLst>
                <a:ext uri="{FF2B5EF4-FFF2-40B4-BE49-F238E27FC236}">
                  <a16:creationId xmlns:a16="http://schemas.microsoft.com/office/drawing/2014/main" id="{E22D2D1A-0232-4B82-AACD-1CEFFCE8DA0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86538" y="3689351"/>
              <a:ext cx="439738" cy="384175"/>
            </a:xfrm>
            <a:custGeom>
              <a:avLst/>
              <a:gdLst>
                <a:gd name="T0" fmla="*/ 0 w 277"/>
                <a:gd name="T1" fmla="*/ 0 h 242"/>
                <a:gd name="T2" fmla="*/ 31 w 277"/>
                <a:gd name="T3" fmla="*/ 166 h 242"/>
                <a:gd name="T4" fmla="*/ 134 w 277"/>
                <a:gd name="T5" fmla="*/ 242 h 242"/>
                <a:gd name="T6" fmla="*/ 277 w 277"/>
                <a:gd name="T7" fmla="*/ 195 h 242"/>
                <a:gd name="T8" fmla="*/ 249 w 277"/>
                <a:gd name="T9" fmla="*/ 174 h 242"/>
                <a:gd name="T10" fmla="*/ 167 w 277"/>
                <a:gd name="T11" fmla="*/ 98 h 242"/>
                <a:gd name="T12" fmla="*/ 117 w 277"/>
                <a:gd name="T13" fmla="*/ 115 h 242"/>
                <a:gd name="T14" fmla="*/ 109 w 277"/>
                <a:gd name="T15" fmla="*/ 76 h 242"/>
                <a:gd name="T16" fmla="*/ 0 w 277"/>
                <a:gd name="T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42">
                  <a:moveTo>
                    <a:pt x="0" y="0"/>
                  </a:moveTo>
                  <a:lnTo>
                    <a:pt x="31" y="166"/>
                  </a:lnTo>
                  <a:lnTo>
                    <a:pt x="134" y="242"/>
                  </a:lnTo>
                  <a:lnTo>
                    <a:pt x="277" y="195"/>
                  </a:lnTo>
                  <a:lnTo>
                    <a:pt x="249" y="174"/>
                  </a:lnTo>
                  <a:lnTo>
                    <a:pt x="167" y="98"/>
                  </a:lnTo>
                  <a:lnTo>
                    <a:pt x="117" y="115"/>
                  </a:lnTo>
                  <a:lnTo>
                    <a:pt x="109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şḷïdê">
              <a:extLst>
                <a:ext uri="{FF2B5EF4-FFF2-40B4-BE49-F238E27FC236}">
                  <a16:creationId xmlns:a16="http://schemas.microsoft.com/office/drawing/2014/main" id="{BFE8CC11-0A24-4F18-8C4B-4EC9588E3FE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72276" y="3844926"/>
              <a:ext cx="212725" cy="192088"/>
            </a:xfrm>
            <a:custGeom>
              <a:avLst/>
              <a:gdLst>
                <a:gd name="T0" fmla="*/ 0 w 86"/>
                <a:gd name="T1" fmla="*/ 11 h 78"/>
                <a:gd name="T2" fmla="*/ 12 w 86"/>
                <a:gd name="T3" fmla="*/ 76 h 78"/>
                <a:gd name="T4" fmla="*/ 86 w 86"/>
                <a:gd name="T5" fmla="*/ 55 h 78"/>
                <a:gd name="T6" fmla="*/ 32 w 86"/>
                <a:gd name="T7" fmla="*/ 0 h 78"/>
                <a:gd name="T8" fmla="*/ 0 w 86"/>
                <a:gd name="T9" fmla="*/ 1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8">
                  <a:moveTo>
                    <a:pt x="0" y="11"/>
                  </a:moveTo>
                  <a:cubicBezTo>
                    <a:pt x="0" y="11"/>
                    <a:pt x="12" y="74"/>
                    <a:pt x="12" y="76"/>
                  </a:cubicBezTo>
                  <a:cubicBezTo>
                    <a:pt x="12" y="78"/>
                    <a:pt x="86" y="55"/>
                    <a:pt x="86" y="55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688EFD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ṧlíḋé">
              <a:extLst>
                <a:ext uri="{FF2B5EF4-FFF2-40B4-BE49-F238E27FC236}">
                  <a16:creationId xmlns:a16="http://schemas.microsoft.com/office/drawing/2014/main" id="{A6F3CE9E-5834-4E23-848B-04CD894C3E9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34201" y="3635376"/>
              <a:ext cx="311150" cy="385763"/>
            </a:xfrm>
            <a:custGeom>
              <a:avLst/>
              <a:gdLst>
                <a:gd name="T0" fmla="*/ 62 w 126"/>
                <a:gd name="T1" fmla="*/ 0 h 157"/>
                <a:gd name="T2" fmla="*/ 54 w 126"/>
                <a:gd name="T3" fmla="*/ 69 h 157"/>
                <a:gd name="T4" fmla="*/ 70 w 126"/>
                <a:gd name="T5" fmla="*/ 80 h 157"/>
                <a:gd name="T6" fmla="*/ 33 w 126"/>
                <a:gd name="T7" fmla="*/ 111 h 157"/>
                <a:gd name="T8" fmla="*/ 7 w 126"/>
                <a:gd name="T9" fmla="*/ 144 h 157"/>
                <a:gd name="T10" fmla="*/ 57 w 126"/>
                <a:gd name="T11" fmla="*/ 153 h 157"/>
                <a:gd name="T12" fmla="*/ 113 w 126"/>
                <a:gd name="T13" fmla="*/ 136 h 157"/>
                <a:gd name="T14" fmla="*/ 120 w 126"/>
                <a:gd name="T15" fmla="*/ 57 h 157"/>
                <a:gd name="T16" fmla="*/ 62 w 126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57">
                  <a:moveTo>
                    <a:pt x="62" y="0"/>
                  </a:moveTo>
                  <a:cubicBezTo>
                    <a:pt x="62" y="0"/>
                    <a:pt x="51" y="64"/>
                    <a:pt x="54" y="69"/>
                  </a:cubicBezTo>
                  <a:cubicBezTo>
                    <a:pt x="56" y="74"/>
                    <a:pt x="70" y="80"/>
                    <a:pt x="70" y="80"/>
                  </a:cubicBezTo>
                  <a:cubicBezTo>
                    <a:pt x="70" y="80"/>
                    <a:pt x="66" y="105"/>
                    <a:pt x="33" y="111"/>
                  </a:cubicBezTo>
                  <a:cubicBezTo>
                    <a:pt x="0" y="117"/>
                    <a:pt x="7" y="144"/>
                    <a:pt x="7" y="144"/>
                  </a:cubicBezTo>
                  <a:cubicBezTo>
                    <a:pt x="7" y="144"/>
                    <a:pt x="25" y="157"/>
                    <a:pt x="57" y="153"/>
                  </a:cubicBezTo>
                  <a:cubicBezTo>
                    <a:pt x="89" y="149"/>
                    <a:pt x="105" y="148"/>
                    <a:pt x="113" y="136"/>
                  </a:cubicBezTo>
                  <a:cubicBezTo>
                    <a:pt x="120" y="123"/>
                    <a:pt x="126" y="76"/>
                    <a:pt x="120" y="57"/>
                  </a:cubicBezTo>
                  <a:cubicBezTo>
                    <a:pt x="115" y="38"/>
                    <a:pt x="62" y="0"/>
                    <a:pt x="62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19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ṩḻiďe">
              <a:extLst>
                <a:ext uri="{FF2B5EF4-FFF2-40B4-BE49-F238E27FC236}">
                  <a16:creationId xmlns:a16="http://schemas.microsoft.com/office/drawing/2014/main" id="{B602E330-A2D4-45E2-9A9A-251F7A3FDE9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86563" y="3698876"/>
              <a:ext cx="449263" cy="312738"/>
            </a:xfrm>
            <a:custGeom>
              <a:avLst/>
              <a:gdLst>
                <a:gd name="T0" fmla="*/ 132 w 182"/>
                <a:gd name="T1" fmla="*/ 71 h 127"/>
                <a:gd name="T2" fmla="*/ 86 w 182"/>
                <a:gd name="T3" fmla="*/ 91 h 127"/>
                <a:gd name="T4" fmla="*/ 44 w 182"/>
                <a:gd name="T5" fmla="*/ 98 h 127"/>
                <a:gd name="T6" fmla="*/ 15 w 182"/>
                <a:gd name="T7" fmla="*/ 104 h 127"/>
                <a:gd name="T8" fmla="*/ 2 w 182"/>
                <a:gd name="T9" fmla="*/ 127 h 127"/>
                <a:gd name="T10" fmla="*/ 100 w 182"/>
                <a:gd name="T11" fmla="*/ 121 h 127"/>
                <a:gd name="T12" fmla="*/ 151 w 182"/>
                <a:gd name="T13" fmla="*/ 113 h 127"/>
                <a:gd name="T14" fmla="*/ 179 w 182"/>
                <a:gd name="T15" fmla="*/ 91 h 127"/>
                <a:gd name="T16" fmla="*/ 182 w 182"/>
                <a:gd name="T17" fmla="*/ 77 h 127"/>
                <a:gd name="T18" fmla="*/ 181 w 182"/>
                <a:gd name="T19" fmla="*/ 41 h 127"/>
                <a:gd name="T20" fmla="*/ 176 w 182"/>
                <a:gd name="T21" fmla="*/ 17 h 127"/>
                <a:gd name="T22" fmla="*/ 143 w 182"/>
                <a:gd name="T23" fmla="*/ 19 h 127"/>
                <a:gd name="T24" fmla="*/ 132 w 182"/>
                <a:gd name="T25" fmla="*/ 7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27">
                  <a:moveTo>
                    <a:pt x="132" y="71"/>
                  </a:moveTo>
                  <a:cubicBezTo>
                    <a:pt x="120" y="83"/>
                    <a:pt x="103" y="88"/>
                    <a:pt x="86" y="91"/>
                  </a:cubicBezTo>
                  <a:cubicBezTo>
                    <a:pt x="72" y="94"/>
                    <a:pt x="58" y="96"/>
                    <a:pt x="44" y="98"/>
                  </a:cubicBezTo>
                  <a:cubicBezTo>
                    <a:pt x="34" y="98"/>
                    <a:pt x="24" y="99"/>
                    <a:pt x="15" y="104"/>
                  </a:cubicBezTo>
                  <a:cubicBezTo>
                    <a:pt x="7" y="108"/>
                    <a:pt x="0" y="118"/>
                    <a:pt x="2" y="127"/>
                  </a:cubicBezTo>
                  <a:cubicBezTo>
                    <a:pt x="34" y="125"/>
                    <a:pt x="67" y="123"/>
                    <a:pt x="100" y="121"/>
                  </a:cubicBezTo>
                  <a:cubicBezTo>
                    <a:pt x="117" y="120"/>
                    <a:pt x="135" y="119"/>
                    <a:pt x="151" y="113"/>
                  </a:cubicBezTo>
                  <a:cubicBezTo>
                    <a:pt x="163" y="109"/>
                    <a:pt x="175" y="102"/>
                    <a:pt x="179" y="91"/>
                  </a:cubicBezTo>
                  <a:cubicBezTo>
                    <a:pt x="181" y="86"/>
                    <a:pt x="182" y="82"/>
                    <a:pt x="182" y="77"/>
                  </a:cubicBezTo>
                  <a:cubicBezTo>
                    <a:pt x="182" y="65"/>
                    <a:pt x="182" y="53"/>
                    <a:pt x="181" y="41"/>
                  </a:cubicBezTo>
                  <a:cubicBezTo>
                    <a:pt x="181" y="32"/>
                    <a:pt x="179" y="24"/>
                    <a:pt x="176" y="17"/>
                  </a:cubicBezTo>
                  <a:cubicBezTo>
                    <a:pt x="168" y="0"/>
                    <a:pt x="146" y="1"/>
                    <a:pt x="143" y="19"/>
                  </a:cubicBezTo>
                  <a:cubicBezTo>
                    <a:pt x="140" y="39"/>
                    <a:pt x="149" y="55"/>
                    <a:pt x="132" y="71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šḷiḍè">
              <a:extLst>
                <a:ext uri="{FF2B5EF4-FFF2-40B4-BE49-F238E27FC236}">
                  <a16:creationId xmlns:a16="http://schemas.microsoft.com/office/drawing/2014/main" id="{615A1426-74FC-4508-8EDC-01B6AA15092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070726" y="3511551"/>
              <a:ext cx="200025" cy="277813"/>
            </a:xfrm>
            <a:custGeom>
              <a:avLst/>
              <a:gdLst>
                <a:gd name="T0" fmla="*/ 0 w 81"/>
                <a:gd name="T1" fmla="*/ 39 h 113"/>
                <a:gd name="T2" fmla="*/ 23 w 81"/>
                <a:gd name="T3" fmla="*/ 113 h 113"/>
                <a:gd name="T4" fmla="*/ 76 w 81"/>
                <a:gd name="T5" fmla="*/ 103 h 113"/>
                <a:gd name="T6" fmla="*/ 41 w 81"/>
                <a:gd name="T7" fmla="*/ 14 h 113"/>
                <a:gd name="T8" fmla="*/ 0 w 81"/>
                <a:gd name="T9" fmla="*/ 3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3">
                  <a:moveTo>
                    <a:pt x="0" y="39"/>
                  </a:move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71" y="111"/>
                    <a:pt x="76" y="103"/>
                  </a:cubicBezTo>
                  <a:cubicBezTo>
                    <a:pt x="81" y="94"/>
                    <a:pt x="64" y="28"/>
                    <a:pt x="41" y="14"/>
                  </a:cubicBezTo>
                  <a:cubicBezTo>
                    <a:pt x="18" y="0"/>
                    <a:pt x="1" y="16"/>
                    <a:pt x="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ṡ1ïďè">
              <a:extLst>
                <a:ext uri="{FF2B5EF4-FFF2-40B4-BE49-F238E27FC236}">
                  <a16:creationId xmlns:a16="http://schemas.microsoft.com/office/drawing/2014/main" id="{0F246BB9-28F8-4755-A27F-D097B43867D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78588" y="4051301"/>
              <a:ext cx="730250" cy="717550"/>
            </a:xfrm>
            <a:custGeom>
              <a:avLst/>
              <a:gdLst>
                <a:gd name="T0" fmla="*/ 211 w 296"/>
                <a:gd name="T1" fmla="*/ 0 h 291"/>
                <a:gd name="T2" fmla="*/ 40 w 296"/>
                <a:gd name="T3" fmla="*/ 91 h 291"/>
                <a:gd name="T4" fmla="*/ 26 w 296"/>
                <a:gd name="T5" fmla="*/ 252 h 291"/>
                <a:gd name="T6" fmla="*/ 0 w 296"/>
                <a:gd name="T7" fmla="*/ 284 h 291"/>
                <a:gd name="T8" fmla="*/ 36 w 296"/>
                <a:gd name="T9" fmla="*/ 279 h 291"/>
                <a:gd name="T10" fmla="*/ 68 w 296"/>
                <a:gd name="T11" fmla="*/ 261 h 291"/>
                <a:gd name="T12" fmla="*/ 98 w 296"/>
                <a:gd name="T13" fmla="*/ 126 h 291"/>
                <a:gd name="T14" fmla="*/ 288 w 296"/>
                <a:gd name="T15" fmla="*/ 65 h 291"/>
                <a:gd name="T16" fmla="*/ 272 w 296"/>
                <a:gd name="T17" fmla="*/ 7 h 291"/>
                <a:gd name="T18" fmla="*/ 211 w 296"/>
                <a:gd name="T1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291">
                  <a:moveTo>
                    <a:pt x="211" y="0"/>
                  </a:moveTo>
                  <a:cubicBezTo>
                    <a:pt x="40" y="91"/>
                    <a:pt x="40" y="91"/>
                    <a:pt x="40" y="91"/>
                  </a:cubicBezTo>
                  <a:cubicBezTo>
                    <a:pt x="26" y="252"/>
                    <a:pt x="26" y="252"/>
                    <a:pt x="26" y="252"/>
                  </a:cubicBezTo>
                  <a:cubicBezTo>
                    <a:pt x="26" y="252"/>
                    <a:pt x="0" y="277"/>
                    <a:pt x="0" y="284"/>
                  </a:cubicBezTo>
                  <a:cubicBezTo>
                    <a:pt x="0" y="291"/>
                    <a:pt x="14" y="287"/>
                    <a:pt x="36" y="279"/>
                  </a:cubicBezTo>
                  <a:cubicBezTo>
                    <a:pt x="47" y="274"/>
                    <a:pt x="58" y="269"/>
                    <a:pt x="68" y="261"/>
                  </a:cubicBezTo>
                  <a:cubicBezTo>
                    <a:pt x="98" y="126"/>
                    <a:pt x="98" y="126"/>
                    <a:pt x="98" y="126"/>
                  </a:cubicBezTo>
                  <a:cubicBezTo>
                    <a:pt x="98" y="126"/>
                    <a:pt x="275" y="102"/>
                    <a:pt x="288" y="65"/>
                  </a:cubicBezTo>
                  <a:cubicBezTo>
                    <a:pt x="296" y="44"/>
                    <a:pt x="290" y="21"/>
                    <a:pt x="272" y="7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ṣľîḍè">
              <a:extLst>
                <a:ext uri="{FF2B5EF4-FFF2-40B4-BE49-F238E27FC236}">
                  <a16:creationId xmlns:a16="http://schemas.microsoft.com/office/drawing/2014/main" id="{4AA6E413-BF10-48D8-BF32-0FDCF6CBB66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86538" y="3713163"/>
              <a:ext cx="198438" cy="350838"/>
            </a:xfrm>
            <a:custGeom>
              <a:avLst/>
              <a:gdLst>
                <a:gd name="T0" fmla="*/ 22 w 125"/>
                <a:gd name="T1" fmla="*/ 145 h 221"/>
                <a:gd name="T2" fmla="*/ 125 w 125"/>
                <a:gd name="T3" fmla="*/ 221 h 221"/>
                <a:gd name="T4" fmla="*/ 94 w 125"/>
                <a:gd name="T5" fmla="*/ 42 h 221"/>
                <a:gd name="T6" fmla="*/ 0 w 125"/>
                <a:gd name="T7" fmla="*/ 0 h 221"/>
                <a:gd name="T8" fmla="*/ 22 w 125"/>
                <a:gd name="T9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221">
                  <a:moveTo>
                    <a:pt x="22" y="145"/>
                  </a:moveTo>
                  <a:lnTo>
                    <a:pt x="125" y="221"/>
                  </a:lnTo>
                  <a:lnTo>
                    <a:pt x="94" y="42"/>
                  </a:lnTo>
                  <a:lnTo>
                    <a:pt x="0" y="0"/>
                  </a:lnTo>
                  <a:lnTo>
                    <a:pt x="22" y="14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chemeClr val="tx1">
                    <a:alpha val="9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ṥľíḍè">
              <a:extLst>
                <a:ext uri="{FF2B5EF4-FFF2-40B4-BE49-F238E27FC236}">
                  <a16:creationId xmlns:a16="http://schemas.microsoft.com/office/drawing/2014/main" id="{A1F1D7E3-2AA3-4BB7-A861-306CE50EB2E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35776" y="3311526"/>
              <a:ext cx="200025" cy="217488"/>
            </a:xfrm>
            <a:custGeom>
              <a:avLst/>
              <a:gdLst>
                <a:gd name="T0" fmla="*/ 26 w 81"/>
                <a:gd name="T1" fmla="*/ 69 h 88"/>
                <a:gd name="T2" fmla="*/ 33 w 81"/>
                <a:gd name="T3" fmla="*/ 79 h 88"/>
                <a:gd name="T4" fmla="*/ 64 w 81"/>
                <a:gd name="T5" fmla="*/ 83 h 88"/>
                <a:gd name="T6" fmla="*/ 78 w 81"/>
                <a:gd name="T7" fmla="*/ 65 h 88"/>
                <a:gd name="T8" fmla="*/ 79 w 81"/>
                <a:gd name="T9" fmla="*/ 41 h 88"/>
                <a:gd name="T10" fmla="*/ 43 w 81"/>
                <a:gd name="T11" fmla="*/ 1 h 88"/>
                <a:gd name="T12" fmla="*/ 32 w 81"/>
                <a:gd name="T13" fmla="*/ 1 h 88"/>
                <a:gd name="T14" fmla="*/ 22 w 81"/>
                <a:gd name="T15" fmla="*/ 5 h 88"/>
                <a:gd name="T16" fmla="*/ 13 w 81"/>
                <a:gd name="T17" fmla="*/ 13 h 88"/>
                <a:gd name="T18" fmla="*/ 26 w 81"/>
                <a:gd name="T1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8">
                  <a:moveTo>
                    <a:pt x="26" y="69"/>
                  </a:moveTo>
                  <a:cubicBezTo>
                    <a:pt x="28" y="73"/>
                    <a:pt x="30" y="76"/>
                    <a:pt x="33" y="79"/>
                  </a:cubicBezTo>
                  <a:cubicBezTo>
                    <a:pt x="41" y="87"/>
                    <a:pt x="54" y="88"/>
                    <a:pt x="64" y="83"/>
                  </a:cubicBezTo>
                  <a:cubicBezTo>
                    <a:pt x="71" y="79"/>
                    <a:pt x="76" y="72"/>
                    <a:pt x="78" y="65"/>
                  </a:cubicBezTo>
                  <a:cubicBezTo>
                    <a:pt x="80" y="57"/>
                    <a:pt x="81" y="49"/>
                    <a:pt x="79" y="41"/>
                  </a:cubicBezTo>
                  <a:cubicBezTo>
                    <a:pt x="78" y="21"/>
                    <a:pt x="63" y="4"/>
                    <a:pt x="43" y="1"/>
                  </a:cubicBezTo>
                  <a:cubicBezTo>
                    <a:pt x="39" y="0"/>
                    <a:pt x="35" y="0"/>
                    <a:pt x="32" y="1"/>
                  </a:cubicBezTo>
                  <a:cubicBezTo>
                    <a:pt x="28" y="2"/>
                    <a:pt x="25" y="3"/>
                    <a:pt x="22" y="5"/>
                  </a:cubicBezTo>
                  <a:cubicBezTo>
                    <a:pt x="19" y="7"/>
                    <a:pt x="16" y="10"/>
                    <a:pt x="13" y="13"/>
                  </a:cubicBezTo>
                  <a:cubicBezTo>
                    <a:pt x="0" y="28"/>
                    <a:pt x="18" y="56"/>
                    <a:pt x="26" y="69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ŝľïḋé">
              <a:extLst>
                <a:ext uri="{FF2B5EF4-FFF2-40B4-BE49-F238E27FC236}">
                  <a16:creationId xmlns:a16="http://schemas.microsoft.com/office/drawing/2014/main" id="{22747D29-38DB-4B26-9813-27FC2C365A2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16726" y="3267076"/>
              <a:ext cx="239713" cy="176213"/>
            </a:xfrm>
            <a:custGeom>
              <a:avLst/>
              <a:gdLst>
                <a:gd name="T0" fmla="*/ 80 w 97"/>
                <a:gd name="T1" fmla="*/ 59 h 71"/>
                <a:gd name="T2" fmla="*/ 82 w 97"/>
                <a:gd name="T3" fmla="*/ 54 h 71"/>
                <a:gd name="T4" fmla="*/ 82 w 97"/>
                <a:gd name="T5" fmla="*/ 49 h 71"/>
                <a:gd name="T6" fmla="*/ 82 w 97"/>
                <a:gd name="T7" fmla="*/ 47 h 71"/>
                <a:gd name="T8" fmla="*/ 87 w 97"/>
                <a:gd name="T9" fmla="*/ 48 h 71"/>
                <a:gd name="T10" fmla="*/ 88 w 97"/>
                <a:gd name="T11" fmla="*/ 61 h 71"/>
                <a:gd name="T12" fmla="*/ 92 w 97"/>
                <a:gd name="T13" fmla="*/ 71 h 71"/>
                <a:gd name="T14" fmla="*/ 87 w 97"/>
                <a:gd name="T15" fmla="*/ 24 h 71"/>
                <a:gd name="T16" fmla="*/ 85 w 97"/>
                <a:gd name="T17" fmla="*/ 20 h 71"/>
                <a:gd name="T18" fmla="*/ 85 w 97"/>
                <a:gd name="T19" fmla="*/ 11 h 71"/>
                <a:gd name="T20" fmla="*/ 73 w 97"/>
                <a:gd name="T21" fmla="*/ 1 h 71"/>
                <a:gd name="T22" fmla="*/ 57 w 97"/>
                <a:gd name="T23" fmla="*/ 1 h 71"/>
                <a:gd name="T24" fmla="*/ 46 w 97"/>
                <a:gd name="T25" fmla="*/ 0 h 71"/>
                <a:gd name="T26" fmla="*/ 35 w 97"/>
                <a:gd name="T27" fmla="*/ 2 h 71"/>
                <a:gd name="T28" fmla="*/ 11 w 97"/>
                <a:gd name="T29" fmla="*/ 14 h 71"/>
                <a:gd name="T30" fmla="*/ 1 w 97"/>
                <a:gd name="T31" fmla="*/ 44 h 71"/>
                <a:gd name="T32" fmla="*/ 6 w 97"/>
                <a:gd name="T33" fmla="*/ 62 h 71"/>
                <a:gd name="T34" fmla="*/ 18 w 97"/>
                <a:gd name="T35" fmla="*/ 65 h 71"/>
                <a:gd name="T36" fmla="*/ 32 w 97"/>
                <a:gd name="T37" fmla="*/ 60 h 71"/>
                <a:gd name="T38" fmla="*/ 39 w 97"/>
                <a:gd name="T39" fmla="*/ 47 h 71"/>
                <a:gd name="T40" fmla="*/ 40 w 97"/>
                <a:gd name="T41" fmla="*/ 46 h 71"/>
                <a:gd name="T42" fmla="*/ 42 w 97"/>
                <a:gd name="T43" fmla="*/ 46 h 71"/>
                <a:gd name="T44" fmla="*/ 53 w 97"/>
                <a:gd name="T45" fmla="*/ 48 h 71"/>
                <a:gd name="T46" fmla="*/ 62 w 97"/>
                <a:gd name="T47" fmla="*/ 44 h 71"/>
                <a:gd name="T48" fmla="*/ 64 w 97"/>
                <a:gd name="T49" fmla="*/ 43 h 71"/>
                <a:gd name="T50" fmla="*/ 65 w 97"/>
                <a:gd name="T51" fmla="*/ 43 h 71"/>
                <a:gd name="T52" fmla="*/ 75 w 97"/>
                <a:gd name="T53" fmla="*/ 48 h 71"/>
                <a:gd name="T54" fmla="*/ 80 w 97"/>
                <a:gd name="T55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71">
                  <a:moveTo>
                    <a:pt x="80" y="59"/>
                  </a:moveTo>
                  <a:cubicBezTo>
                    <a:pt x="82" y="58"/>
                    <a:pt x="82" y="56"/>
                    <a:pt x="82" y="54"/>
                  </a:cubicBezTo>
                  <a:cubicBezTo>
                    <a:pt x="82" y="52"/>
                    <a:pt x="82" y="51"/>
                    <a:pt x="82" y="49"/>
                  </a:cubicBezTo>
                  <a:cubicBezTo>
                    <a:pt x="82" y="48"/>
                    <a:pt x="82" y="48"/>
                    <a:pt x="82" y="47"/>
                  </a:cubicBezTo>
                  <a:cubicBezTo>
                    <a:pt x="83" y="46"/>
                    <a:pt x="85" y="46"/>
                    <a:pt x="87" y="48"/>
                  </a:cubicBezTo>
                  <a:cubicBezTo>
                    <a:pt x="89" y="51"/>
                    <a:pt x="88" y="57"/>
                    <a:pt x="88" y="61"/>
                  </a:cubicBezTo>
                  <a:cubicBezTo>
                    <a:pt x="88" y="65"/>
                    <a:pt x="89" y="68"/>
                    <a:pt x="92" y="71"/>
                  </a:cubicBezTo>
                  <a:cubicBezTo>
                    <a:pt x="97" y="55"/>
                    <a:pt x="96" y="38"/>
                    <a:pt x="87" y="24"/>
                  </a:cubicBezTo>
                  <a:cubicBezTo>
                    <a:pt x="86" y="23"/>
                    <a:pt x="85" y="22"/>
                    <a:pt x="85" y="20"/>
                  </a:cubicBezTo>
                  <a:cubicBezTo>
                    <a:pt x="85" y="17"/>
                    <a:pt x="85" y="14"/>
                    <a:pt x="85" y="11"/>
                  </a:cubicBezTo>
                  <a:cubicBezTo>
                    <a:pt x="83" y="5"/>
                    <a:pt x="79" y="2"/>
                    <a:pt x="73" y="1"/>
                  </a:cubicBezTo>
                  <a:cubicBezTo>
                    <a:pt x="68" y="1"/>
                    <a:pt x="62" y="2"/>
                    <a:pt x="57" y="1"/>
                  </a:cubicBezTo>
                  <a:cubicBezTo>
                    <a:pt x="53" y="1"/>
                    <a:pt x="50" y="0"/>
                    <a:pt x="46" y="0"/>
                  </a:cubicBezTo>
                  <a:cubicBezTo>
                    <a:pt x="42" y="0"/>
                    <a:pt x="38" y="1"/>
                    <a:pt x="35" y="2"/>
                  </a:cubicBezTo>
                  <a:cubicBezTo>
                    <a:pt x="26" y="3"/>
                    <a:pt x="17" y="7"/>
                    <a:pt x="11" y="14"/>
                  </a:cubicBezTo>
                  <a:cubicBezTo>
                    <a:pt x="3" y="22"/>
                    <a:pt x="1" y="33"/>
                    <a:pt x="1" y="44"/>
                  </a:cubicBezTo>
                  <a:cubicBezTo>
                    <a:pt x="0" y="51"/>
                    <a:pt x="1" y="58"/>
                    <a:pt x="6" y="62"/>
                  </a:cubicBezTo>
                  <a:cubicBezTo>
                    <a:pt x="9" y="65"/>
                    <a:pt x="14" y="66"/>
                    <a:pt x="18" y="65"/>
                  </a:cubicBezTo>
                  <a:cubicBezTo>
                    <a:pt x="23" y="65"/>
                    <a:pt x="28" y="63"/>
                    <a:pt x="32" y="60"/>
                  </a:cubicBezTo>
                  <a:cubicBezTo>
                    <a:pt x="35" y="56"/>
                    <a:pt x="38" y="52"/>
                    <a:pt x="39" y="47"/>
                  </a:cubicBezTo>
                  <a:cubicBezTo>
                    <a:pt x="40" y="47"/>
                    <a:pt x="40" y="46"/>
                    <a:pt x="40" y="46"/>
                  </a:cubicBezTo>
                  <a:cubicBezTo>
                    <a:pt x="41" y="46"/>
                    <a:pt x="42" y="46"/>
                    <a:pt x="42" y="46"/>
                  </a:cubicBezTo>
                  <a:cubicBezTo>
                    <a:pt x="46" y="47"/>
                    <a:pt x="49" y="47"/>
                    <a:pt x="53" y="48"/>
                  </a:cubicBezTo>
                  <a:cubicBezTo>
                    <a:pt x="56" y="48"/>
                    <a:pt x="60" y="46"/>
                    <a:pt x="62" y="44"/>
                  </a:cubicBezTo>
                  <a:cubicBezTo>
                    <a:pt x="63" y="43"/>
                    <a:pt x="63" y="43"/>
                    <a:pt x="64" y="43"/>
                  </a:cubicBezTo>
                  <a:cubicBezTo>
                    <a:pt x="64" y="43"/>
                    <a:pt x="65" y="43"/>
                    <a:pt x="65" y="43"/>
                  </a:cubicBezTo>
                  <a:cubicBezTo>
                    <a:pt x="69" y="45"/>
                    <a:pt x="72" y="46"/>
                    <a:pt x="75" y="48"/>
                  </a:cubicBezTo>
                  <a:cubicBezTo>
                    <a:pt x="77" y="52"/>
                    <a:pt x="79" y="55"/>
                    <a:pt x="80" y="59"/>
                  </a:cubicBez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ṡliḓè">
              <a:extLst>
                <a:ext uri="{FF2B5EF4-FFF2-40B4-BE49-F238E27FC236}">
                  <a16:creationId xmlns:a16="http://schemas.microsoft.com/office/drawing/2014/main" id="{56747056-D1A2-4499-8F91-D6182C0B982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94501" y="3829051"/>
              <a:ext cx="74613" cy="87313"/>
            </a:xfrm>
            <a:custGeom>
              <a:avLst/>
              <a:gdLst>
                <a:gd name="T0" fmla="*/ 0 w 30"/>
                <a:gd name="T1" fmla="*/ 29 h 35"/>
                <a:gd name="T2" fmla="*/ 5 w 30"/>
                <a:gd name="T3" fmla="*/ 35 h 35"/>
                <a:gd name="T4" fmla="*/ 9 w 30"/>
                <a:gd name="T5" fmla="*/ 34 h 35"/>
                <a:gd name="T6" fmla="*/ 29 w 30"/>
                <a:gd name="T7" fmla="*/ 20 h 35"/>
                <a:gd name="T8" fmla="*/ 30 w 30"/>
                <a:gd name="T9" fmla="*/ 18 h 35"/>
                <a:gd name="T10" fmla="*/ 30 w 30"/>
                <a:gd name="T11" fmla="*/ 15 h 35"/>
                <a:gd name="T12" fmla="*/ 10 w 30"/>
                <a:gd name="T13" fmla="*/ 6 h 35"/>
                <a:gd name="T14" fmla="*/ 5 w 30"/>
                <a:gd name="T15" fmla="*/ 15 h 35"/>
                <a:gd name="T16" fmla="*/ 0 w 30"/>
                <a:gd name="T17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5">
                  <a:moveTo>
                    <a:pt x="0" y="29"/>
                  </a:moveTo>
                  <a:cubicBezTo>
                    <a:pt x="1" y="32"/>
                    <a:pt x="3" y="35"/>
                    <a:pt x="5" y="35"/>
                  </a:cubicBezTo>
                  <a:cubicBezTo>
                    <a:pt x="7" y="35"/>
                    <a:pt x="8" y="35"/>
                    <a:pt x="9" y="34"/>
                  </a:cubicBezTo>
                  <a:cubicBezTo>
                    <a:pt x="16" y="31"/>
                    <a:pt x="23" y="26"/>
                    <a:pt x="29" y="20"/>
                  </a:cubicBezTo>
                  <a:cubicBezTo>
                    <a:pt x="29" y="20"/>
                    <a:pt x="30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27" y="8"/>
                    <a:pt x="18" y="0"/>
                    <a:pt x="10" y="6"/>
                  </a:cubicBezTo>
                  <a:cubicBezTo>
                    <a:pt x="8" y="9"/>
                    <a:pt x="6" y="11"/>
                    <a:pt x="5" y="15"/>
                  </a:cubicBezTo>
                  <a:cubicBezTo>
                    <a:pt x="3" y="19"/>
                    <a:pt x="0" y="24"/>
                    <a:pt x="0" y="29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ŝľíḑê">
              <a:extLst>
                <a:ext uri="{FF2B5EF4-FFF2-40B4-BE49-F238E27FC236}">
                  <a16:creationId xmlns:a16="http://schemas.microsoft.com/office/drawing/2014/main" id="{5F501473-9A1F-46A6-B64E-C695FF21D53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648076" y="2065338"/>
              <a:ext cx="120650" cy="139700"/>
            </a:xfrm>
            <a:custGeom>
              <a:avLst/>
              <a:gdLst>
                <a:gd name="T0" fmla="*/ 0 w 76"/>
                <a:gd name="T1" fmla="*/ 40 h 88"/>
                <a:gd name="T2" fmla="*/ 76 w 76"/>
                <a:gd name="T3" fmla="*/ 0 h 88"/>
                <a:gd name="T4" fmla="*/ 76 w 76"/>
                <a:gd name="T5" fmla="*/ 11 h 88"/>
                <a:gd name="T6" fmla="*/ 13 w 76"/>
                <a:gd name="T7" fmla="*/ 43 h 88"/>
                <a:gd name="T8" fmla="*/ 13 w 76"/>
                <a:gd name="T9" fmla="*/ 45 h 88"/>
                <a:gd name="T10" fmla="*/ 76 w 76"/>
                <a:gd name="T11" fmla="*/ 76 h 88"/>
                <a:gd name="T12" fmla="*/ 76 w 76"/>
                <a:gd name="T13" fmla="*/ 88 h 88"/>
                <a:gd name="T14" fmla="*/ 0 w 76"/>
                <a:gd name="T15" fmla="*/ 48 h 88"/>
                <a:gd name="T16" fmla="*/ 0 w 76"/>
                <a:gd name="T17" fmla="*/ 4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8">
                  <a:moveTo>
                    <a:pt x="0" y="40"/>
                  </a:moveTo>
                  <a:lnTo>
                    <a:pt x="76" y="0"/>
                  </a:lnTo>
                  <a:lnTo>
                    <a:pt x="76" y="11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76" y="76"/>
                  </a:lnTo>
                  <a:lnTo>
                    <a:pt x="76" y="88"/>
                  </a:lnTo>
                  <a:lnTo>
                    <a:pt x="0" y="4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sḷîḓé">
              <a:extLst>
                <a:ext uri="{FF2B5EF4-FFF2-40B4-BE49-F238E27FC236}">
                  <a16:creationId xmlns:a16="http://schemas.microsoft.com/office/drawing/2014/main" id="{9E3DC1D2-03F2-4465-8C9E-4E30487614C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06826" y="2074863"/>
              <a:ext cx="120650" cy="182563"/>
            </a:xfrm>
            <a:custGeom>
              <a:avLst/>
              <a:gdLst>
                <a:gd name="T0" fmla="*/ 0 w 49"/>
                <a:gd name="T1" fmla="*/ 18 h 74"/>
                <a:gd name="T2" fmla="*/ 0 w 49"/>
                <a:gd name="T3" fmla="*/ 1 h 74"/>
                <a:gd name="T4" fmla="*/ 8 w 49"/>
                <a:gd name="T5" fmla="*/ 1 h 74"/>
                <a:gd name="T6" fmla="*/ 8 w 49"/>
                <a:gd name="T7" fmla="*/ 10 h 74"/>
                <a:gd name="T8" fmla="*/ 9 w 49"/>
                <a:gd name="T9" fmla="*/ 10 h 74"/>
                <a:gd name="T10" fmla="*/ 27 w 49"/>
                <a:gd name="T11" fmla="*/ 0 h 74"/>
                <a:gd name="T12" fmla="*/ 49 w 49"/>
                <a:gd name="T13" fmla="*/ 26 h 74"/>
                <a:gd name="T14" fmla="*/ 25 w 49"/>
                <a:gd name="T15" fmla="*/ 54 h 74"/>
                <a:gd name="T16" fmla="*/ 9 w 49"/>
                <a:gd name="T17" fmla="*/ 46 h 74"/>
                <a:gd name="T18" fmla="*/ 9 w 49"/>
                <a:gd name="T19" fmla="*/ 74 h 74"/>
                <a:gd name="T20" fmla="*/ 0 w 49"/>
                <a:gd name="T21" fmla="*/ 74 h 74"/>
                <a:gd name="T22" fmla="*/ 0 w 49"/>
                <a:gd name="T23" fmla="*/ 18 h 74"/>
                <a:gd name="T24" fmla="*/ 9 w 49"/>
                <a:gd name="T25" fmla="*/ 32 h 74"/>
                <a:gd name="T26" fmla="*/ 10 w 49"/>
                <a:gd name="T27" fmla="*/ 36 h 74"/>
                <a:gd name="T28" fmla="*/ 24 w 49"/>
                <a:gd name="T29" fmla="*/ 47 h 74"/>
                <a:gd name="T30" fmla="*/ 39 w 49"/>
                <a:gd name="T31" fmla="*/ 27 h 74"/>
                <a:gd name="T32" fmla="*/ 24 w 49"/>
                <a:gd name="T33" fmla="*/ 7 h 74"/>
                <a:gd name="T34" fmla="*/ 10 w 49"/>
                <a:gd name="T35" fmla="*/ 19 h 74"/>
                <a:gd name="T36" fmla="*/ 9 w 49"/>
                <a:gd name="T37" fmla="*/ 23 h 74"/>
                <a:gd name="T38" fmla="*/ 9 w 49"/>
                <a:gd name="T3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74">
                  <a:moveTo>
                    <a:pt x="0" y="18"/>
                  </a:moveTo>
                  <a:cubicBezTo>
                    <a:pt x="0" y="11"/>
                    <a:pt x="0" y="6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4"/>
                    <a:pt x="19" y="0"/>
                    <a:pt x="27" y="0"/>
                  </a:cubicBezTo>
                  <a:cubicBezTo>
                    <a:pt x="39" y="0"/>
                    <a:pt x="49" y="11"/>
                    <a:pt x="49" y="26"/>
                  </a:cubicBezTo>
                  <a:cubicBezTo>
                    <a:pt x="49" y="45"/>
                    <a:pt x="37" y="54"/>
                    <a:pt x="25" y="54"/>
                  </a:cubicBezTo>
                  <a:cubicBezTo>
                    <a:pt x="19" y="54"/>
                    <a:pt x="13" y="51"/>
                    <a:pt x="9" y="46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0" y="74"/>
                    <a:pt x="0" y="74"/>
                    <a:pt x="0" y="74"/>
                  </a:cubicBezTo>
                  <a:lnTo>
                    <a:pt x="0" y="18"/>
                  </a:lnTo>
                  <a:close/>
                  <a:moveTo>
                    <a:pt x="9" y="32"/>
                  </a:moveTo>
                  <a:cubicBezTo>
                    <a:pt x="9" y="33"/>
                    <a:pt x="9" y="34"/>
                    <a:pt x="10" y="36"/>
                  </a:cubicBezTo>
                  <a:cubicBezTo>
                    <a:pt x="11" y="42"/>
                    <a:pt x="17" y="47"/>
                    <a:pt x="24" y="47"/>
                  </a:cubicBezTo>
                  <a:cubicBezTo>
                    <a:pt x="34" y="47"/>
                    <a:pt x="39" y="39"/>
                    <a:pt x="39" y="27"/>
                  </a:cubicBezTo>
                  <a:cubicBezTo>
                    <a:pt x="39" y="16"/>
                    <a:pt x="34" y="7"/>
                    <a:pt x="24" y="7"/>
                  </a:cubicBezTo>
                  <a:cubicBezTo>
                    <a:pt x="17" y="8"/>
                    <a:pt x="11" y="12"/>
                    <a:pt x="10" y="19"/>
                  </a:cubicBezTo>
                  <a:cubicBezTo>
                    <a:pt x="9" y="20"/>
                    <a:pt x="9" y="22"/>
                    <a:pt x="9" y="23"/>
                  </a:cubicBezTo>
                  <a:lnTo>
                    <a:pt x="9" y="32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š1îḑè">
              <a:extLst>
                <a:ext uri="{FF2B5EF4-FFF2-40B4-BE49-F238E27FC236}">
                  <a16:creationId xmlns:a16="http://schemas.microsoft.com/office/drawing/2014/main" id="{FEC78BF6-BE0F-41BF-B0C0-5569F60DE76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37001" y="2078038"/>
              <a:ext cx="119063" cy="184150"/>
            </a:xfrm>
            <a:custGeom>
              <a:avLst/>
              <a:gdLst>
                <a:gd name="T0" fmla="*/ 10 w 48"/>
                <a:gd name="T1" fmla="*/ 0 h 75"/>
                <a:gd name="T2" fmla="*/ 21 w 48"/>
                <a:gd name="T3" fmla="*/ 31 h 75"/>
                <a:gd name="T4" fmla="*/ 25 w 48"/>
                <a:gd name="T5" fmla="*/ 41 h 75"/>
                <a:gd name="T6" fmla="*/ 25 w 48"/>
                <a:gd name="T7" fmla="*/ 41 h 75"/>
                <a:gd name="T8" fmla="*/ 28 w 48"/>
                <a:gd name="T9" fmla="*/ 30 h 75"/>
                <a:gd name="T10" fmla="*/ 39 w 48"/>
                <a:gd name="T11" fmla="*/ 0 h 75"/>
                <a:gd name="T12" fmla="*/ 48 w 48"/>
                <a:gd name="T13" fmla="*/ 0 h 75"/>
                <a:gd name="T14" fmla="*/ 34 w 48"/>
                <a:gd name="T15" fmla="*/ 37 h 75"/>
                <a:gd name="T16" fmla="*/ 17 w 48"/>
                <a:gd name="T17" fmla="*/ 69 h 75"/>
                <a:gd name="T18" fmla="*/ 5 w 48"/>
                <a:gd name="T19" fmla="*/ 75 h 75"/>
                <a:gd name="T20" fmla="*/ 3 w 48"/>
                <a:gd name="T21" fmla="*/ 67 h 75"/>
                <a:gd name="T22" fmla="*/ 11 w 48"/>
                <a:gd name="T23" fmla="*/ 63 h 75"/>
                <a:gd name="T24" fmla="*/ 19 w 48"/>
                <a:gd name="T25" fmla="*/ 52 h 75"/>
                <a:gd name="T26" fmla="*/ 20 w 48"/>
                <a:gd name="T27" fmla="*/ 50 h 75"/>
                <a:gd name="T28" fmla="*/ 19 w 48"/>
                <a:gd name="T29" fmla="*/ 48 h 75"/>
                <a:gd name="T30" fmla="*/ 0 w 48"/>
                <a:gd name="T31" fmla="*/ 0 h 75"/>
                <a:gd name="T32" fmla="*/ 10 w 48"/>
                <a:gd name="T3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5">
                  <a:moveTo>
                    <a:pt x="10" y="0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3" y="34"/>
                    <a:pt x="24" y="38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38"/>
                    <a:pt x="27" y="34"/>
                    <a:pt x="28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8" y="55"/>
                    <a:pt x="23" y="64"/>
                    <a:pt x="17" y="69"/>
                  </a:cubicBezTo>
                  <a:cubicBezTo>
                    <a:pt x="13" y="72"/>
                    <a:pt x="9" y="74"/>
                    <a:pt x="5" y="75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66"/>
                    <a:pt x="8" y="65"/>
                    <a:pt x="11" y="63"/>
                  </a:cubicBezTo>
                  <a:cubicBezTo>
                    <a:pt x="14" y="60"/>
                    <a:pt x="17" y="56"/>
                    <a:pt x="19" y="52"/>
                  </a:cubicBezTo>
                  <a:cubicBezTo>
                    <a:pt x="19" y="52"/>
                    <a:pt x="19" y="51"/>
                    <a:pt x="20" y="50"/>
                  </a:cubicBezTo>
                  <a:cubicBezTo>
                    <a:pt x="20" y="49"/>
                    <a:pt x="19" y="48"/>
                    <a:pt x="19" y="4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ṡľídé">
              <a:extLst>
                <a:ext uri="{FF2B5EF4-FFF2-40B4-BE49-F238E27FC236}">
                  <a16:creationId xmlns:a16="http://schemas.microsoft.com/office/drawing/2014/main" id="{146F9F6E-6ACF-4596-A251-67A54ABB994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62413" y="2039938"/>
              <a:ext cx="76200" cy="168275"/>
            </a:xfrm>
            <a:custGeom>
              <a:avLst/>
              <a:gdLst>
                <a:gd name="T0" fmla="*/ 17 w 31"/>
                <a:gd name="T1" fmla="*/ 0 h 68"/>
                <a:gd name="T2" fmla="*/ 17 w 31"/>
                <a:gd name="T3" fmla="*/ 15 h 68"/>
                <a:gd name="T4" fmla="*/ 31 w 31"/>
                <a:gd name="T5" fmla="*/ 15 h 68"/>
                <a:gd name="T6" fmla="*/ 31 w 31"/>
                <a:gd name="T7" fmla="*/ 22 h 68"/>
                <a:gd name="T8" fmla="*/ 17 w 31"/>
                <a:gd name="T9" fmla="*/ 22 h 68"/>
                <a:gd name="T10" fmla="*/ 17 w 31"/>
                <a:gd name="T11" fmla="*/ 50 h 68"/>
                <a:gd name="T12" fmla="*/ 24 w 31"/>
                <a:gd name="T13" fmla="*/ 60 h 68"/>
                <a:gd name="T14" fmla="*/ 30 w 31"/>
                <a:gd name="T15" fmla="*/ 60 h 68"/>
                <a:gd name="T16" fmla="*/ 30 w 31"/>
                <a:gd name="T17" fmla="*/ 67 h 68"/>
                <a:gd name="T18" fmla="*/ 22 w 31"/>
                <a:gd name="T19" fmla="*/ 68 h 68"/>
                <a:gd name="T20" fmla="*/ 12 w 31"/>
                <a:gd name="T21" fmla="*/ 64 h 68"/>
                <a:gd name="T22" fmla="*/ 8 w 31"/>
                <a:gd name="T23" fmla="*/ 51 h 68"/>
                <a:gd name="T24" fmla="*/ 8 w 31"/>
                <a:gd name="T25" fmla="*/ 23 h 68"/>
                <a:gd name="T26" fmla="*/ 0 w 31"/>
                <a:gd name="T27" fmla="*/ 23 h 68"/>
                <a:gd name="T28" fmla="*/ 0 w 31"/>
                <a:gd name="T29" fmla="*/ 15 h 68"/>
                <a:gd name="T30" fmla="*/ 8 w 31"/>
                <a:gd name="T31" fmla="*/ 15 h 68"/>
                <a:gd name="T32" fmla="*/ 8 w 31"/>
                <a:gd name="T33" fmla="*/ 3 h 68"/>
                <a:gd name="T34" fmla="*/ 17 w 31"/>
                <a:gd name="T3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68">
                  <a:moveTo>
                    <a:pt x="17" y="0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7"/>
                    <a:pt x="19" y="60"/>
                    <a:pt x="24" y="60"/>
                  </a:cubicBezTo>
                  <a:cubicBezTo>
                    <a:pt x="26" y="60"/>
                    <a:pt x="28" y="60"/>
                    <a:pt x="30" y="60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7" y="68"/>
                    <a:pt x="25" y="68"/>
                    <a:pt x="22" y="68"/>
                  </a:cubicBezTo>
                  <a:cubicBezTo>
                    <a:pt x="18" y="68"/>
                    <a:pt x="14" y="67"/>
                    <a:pt x="12" y="64"/>
                  </a:cubicBezTo>
                  <a:cubicBezTo>
                    <a:pt x="9" y="60"/>
                    <a:pt x="8" y="55"/>
                    <a:pt x="8" y="5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$1îdé">
              <a:extLst>
                <a:ext uri="{FF2B5EF4-FFF2-40B4-BE49-F238E27FC236}">
                  <a16:creationId xmlns:a16="http://schemas.microsoft.com/office/drawing/2014/main" id="{B4F1C382-BC76-4C57-83A1-50EAF4F5725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64013" y="2017713"/>
              <a:ext cx="107950" cy="187325"/>
            </a:xfrm>
            <a:custGeom>
              <a:avLst/>
              <a:gdLst>
                <a:gd name="T0" fmla="*/ 0 w 44"/>
                <a:gd name="T1" fmla="*/ 0 h 76"/>
                <a:gd name="T2" fmla="*/ 10 w 44"/>
                <a:gd name="T3" fmla="*/ 0 h 76"/>
                <a:gd name="T4" fmla="*/ 10 w 44"/>
                <a:gd name="T5" fmla="*/ 32 h 76"/>
                <a:gd name="T6" fmla="*/ 10 w 44"/>
                <a:gd name="T7" fmla="*/ 32 h 76"/>
                <a:gd name="T8" fmla="*/ 16 w 44"/>
                <a:gd name="T9" fmla="*/ 26 h 76"/>
                <a:gd name="T10" fmla="*/ 26 w 44"/>
                <a:gd name="T11" fmla="*/ 23 h 76"/>
                <a:gd name="T12" fmla="*/ 44 w 44"/>
                <a:gd name="T13" fmla="*/ 45 h 76"/>
                <a:gd name="T14" fmla="*/ 44 w 44"/>
                <a:gd name="T15" fmla="*/ 76 h 76"/>
                <a:gd name="T16" fmla="*/ 35 w 44"/>
                <a:gd name="T17" fmla="*/ 76 h 76"/>
                <a:gd name="T18" fmla="*/ 35 w 44"/>
                <a:gd name="T19" fmla="*/ 46 h 76"/>
                <a:gd name="T20" fmla="*/ 23 w 44"/>
                <a:gd name="T21" fmla="*/ 31 h 76"/>
                <a:gd name="T22" fmla="*/ 10 w 44"/>
                <a:gd name="T23" fmla="*/ 40 h 76"/>
                <a:gd name="T24" fmla="*/ 9 w 44"/>
                <a:gd name="T25" fmla="*/ 45 h 76"/>
                <a:gd name="T26" fmla="*/ 9 w 44"/>
                <a:gd name="T27" fmla="*/ 76 h 76"/>
                <a:gd name="T28" fmla="*/ 0 w 44"/>
                <a:gd name="T29" fmla="*/ 76 h 76"/>
                <a:gd name="T30" fmla="*/ 0 w 44"/>
                <a:gd name="T3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6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4" y="27"/>
                    <a:pt x="16" y="26"/>
                  </a:cubicBezTo>
                  <a:cubicBezTo>
                    <a:pt x="19" y="24"/>
                    <a:pt x="23" y="23"/>
                    <a:pt x="26" y="23"/>
                  </a:cubicBezTo>
                  <a:cubicBezTo>
                    <a:pt x="33" y="23"/>
                    <a:pt x="44" y="27"/>
                    <a:pt x="44" y="45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38"/>
                    <a:pt x="32" y="31"/>
                    <a:pt x="23" y="31"/>
                  </a:cubicBezTo>
                  <a:cubicBezTo>
                    <a:pt x="17" y="31"/>
                    <a:pt x="12" y="35"/>
                    <a:pt x="10" y="40"/>
                  </a:cubicBezTo>
                  <a:cubicBezTo>
                    <a:pt x="10" y="41"/>
                    <a:pt x="9" y="43"/>
                    <a:pt x="9" y="4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ṩḷiḑé">
              <a:extLst>
                <a:ext uri="{FF2B5EF4-FFF2-40B4-BE49-F238E27FC236}">
                  <a16:creationId xmlns:a16="http://schemas.microsoft.com/office/drawing/2014/main" id="{05AE554D-D0E0-4392-9F22-01CEB2A66A2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98951" y="2074863"/>
              <a:ext cx="127000" cy="133350"/>
            </a:xfrm>
            <a:custGeom>
              <a:avLst/>
              <a:gdLst>
                <a:gd name="T0" fmla="*/ 51 w 51"/>
                <a:gd name="T1" fmla="*/ 27 h 54"/>
                <a:gd name="T2" fmla="*/ 25 w 51"/>
                <a:gd name="T3" fmla="*/ 54 h 54"/>
                <a:gd name="T4" fmla="*/ 0 w 51"/>
                <a:gd name="T5" fmla="*/ 27 h 54"/>
                <a:gd name="T6" fmla="*/ 26 w 51"/>
                <a:gd name="T7" fmla="*/ 0 h 54"/>
                <a:gd name="T8" fmla="*/ 51 w 51"/>
                <a:gd name="T9" fmla="*/ 27 h 54"/>
                <a:gd name="T10" fmla="*/ 10 w 51"/>
                <a:gd name="T11" fmla="*/ 27 h 54"/>
                <a:gd name="T12" fmla="*/ 26 w 51"/>
                <a:gd name="T13" fmla="*/ 47 h 54"/>
                <a:gd name="T14" fmla="*/ 41 w 51"/>
                <a:gd name="T15" fmla="*/ 27 h 54"/>
                <a:gd name="T16" fmla="*/ 26 w 51"/>
                <a:gd name="T17" fmla="*/ 7 h 54"/>
                <a:gd name="T18" fmla="*/ 10 w 5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4">
                  <a:moveTo>
                    <a:pt x="51" y="27"/>
                  </a:moveTo>
                  <a:cubicBezTo>
                    <a:pt x="51" y="46"/>
                    <a:pt x="38" y="54"/>
                    <a:pt x="25" y="54"/>
                  </a:cubicBezTo>
                  <a:cubicBezTo>
                    <a:pt x="11" y="54"/>
                    <a:pt x="0" y="44"/>
                    <a:pt x="0" y="27"/>
                  </a:cubicBezTo>
                  <a:cubicBezTo>
                    <a:pt x="0" y="10"/>
                    <a:pt x="12" y="0"/>
                    <a:pt x="26" y="0"/>
                  </a:cubicBezTo>
                  <a:cubicBezTo>
                    <a:pt x="40" y="0"/>
                    <a:pt x="51" y="11"/>
                    <a:pt x="51" y="27"/>
                  </a:cubicBezTo>
                  <a:close/>
                  <a:moveTo>
                    <a:pt x="10" y="27"/>
                  </a:moveTo>
                  <a:cubicBezTo>
                    <a:pt x="10" y="38"/>
                    <a:pt x="16" y="47"/>
                    <a:pt x="26" y="47"/>
                  </a:cubicBezTo>
                  <a:cubicBezTo>
                    <a:pt x="35" y="47"/>
                    <a:pt x="41" y="38"/>
                    <a:pt x="41" y="27"/>
                  </a:cubicBezTo>
                  <a:cubicBezTo>
                    <a:pt x="41" y="18"/>
                    <a:pt x="37" y="7"/>
                    <a:pt x="26" y="7"/>
                  </a:cubicBezTo>
                  <a:cubicBezTo>
                    <a:pt x="15" y="7"/>
                    <a:pt x="10" y="17"/>
                    <a:pt x="10" y="27"/>
                  </a:cubicBez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sḻîḑè">
              <a:extLst>
                <a:ext uri="{FF2B5EF4-FFF2-40B4-BE49-F238E27FC236}">
                  <a16:creationId xmlns:a16="http://schemas.microsoft.com/office/drawing/2014/main" id="{AD5E3D72-B4DC-4974-B3D4-7509A3D708F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52938" y="2074863"/>
              <a:ext cx="107950" cy="130175"/>
            </a:xfrm>
            <a:custGeom>
              <a:avLst/>
              <a:gdLst>
                <a:gd name="T0" fmla="*/ 1 w 44"/>
                <a:gd name="T1" fmla="*/ 15 h 53"/>
                <a:gd name="T2" fmla="*/ 0 w 44"/>
                <a:gd name="T3" fmla="*/ 1 h 53"/>
                <a:gd name="T4" fmla="*/ 9 w 44"/>
                <a:gd name="T5" fmla="*/ 1 h 53"/>
                <a:gd name="T6" fmla="*/ 9 w 44"/>
                <a:gd name="T7" fmla="*/ 10 h 53"/>
                <a:gd name="T8" fmla="*/ 26 w 44"/>
                <a:gd name="T9" fmla="*/ 0 h 53"/>
                <a:gd name="T10" fmla="*/ 44 w 44"/>
                <a:gd name="T11" fmla="*/ 22 h 53"/>
                <a:gd name="T12" fmla="*/ 44 w 44"/>
                <a:gd name="T13" fmla="*/ 53 h 53"/>
                <a:gd name="T14" fmla="*/ 35 w 44"/>
                <a:gd name="T15" fmla="*/ 53 h 53"/>
                <a:gd name="T16" fmla="*/ 35 w 44"/>
                <a:gd name="T17" fmla="*/ 23 h 53"/>
                <a:gd name="T18" fmla="*/ 23 w 44"/>
                <a:gd name="T19" fmla="*/ 8 h 53"/>
                <a:gd name="T20" fmla="*/ 10 w 44"/>
                <a:gd name="T21" fmla="*/ 17 h 53"/>
                <a:gd name="T22" fmla="*/ 10 w 44"/>
                <a:gd name="T23" fmla="*/ 22 h 53"/>
                <a:gd name="T24" fmla="*/ 10 w 44"/>
                <a:gd name="T25" fmla="*/ 53 h 53"/>
                <a:gd name="T26" fmla="*/ 0 w 44"/>
                <a:gd name="T27" fmla="*/ 53 h 53"/>
                <a:gd name="T28" fmla="*/ 1 w 44"/>
                <a:gd name="T29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3">
                  <a:moveTo>
                    <a:pt x="1" y="15"/>
                  </a:moveTo>
                  <a:cubicBezTo>
                    <a:pt x="1" y="10"/>
                    <a:pt x="1" y="5"/>
                    <a:pt x="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4"/>
                    <a:pt x="19" y="0"/>
                    <a:pt x="26" y="0"/>
                  </a:cubicBezTo>
                  <a:cubicBezTo>
                    <a:pt x="33" y="0"/>
                    <a:pt x="44" y="4"/>
                    <a:pt x="44" y="2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15"/>
                    <a:pt x="32" y="8"/>
                    <a:pt x="23" y="8"/>
                  </a:cubicBezTo>
                  <a:cubicBezTo>
                    <a:pt x="17" y="8"/>
                    <a:pt x="12" y="12"/>
                    <a:pt x="10" y="17"/>
                  </a:cubicBezTo>
                  <a:cubicBezTo>
                    <a:pt x="10" y="19"/>
                    <a:pt x="10" y="20"/>
                    <a:pt x="10" y="2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ś1ïḓè">
              <a:extLst>
                <a:ext uri="{FF2B5EF4-FFF2-40B4-BE49-F238E27FC236}">
                  <a16:creationId xmlns:a16="http://schemas.microsoft.com/office/drawing/2014/main" id="{E6665CF3-75B0-437D-846D-C394FB26B7E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98988" y="2065338"/>
              <a:ext cx="120650" cy="139700"/>
            </a:xfrm>
            <a:custGeom>
              <a:avLst/>
              <a:gdLst>
                <a:gd name="T0" fmla="*/ 76 w 76"/>
                <a:gd name="T1" fmla="*/ 48 h 88"/>
                <a:gd name="T2" fmla="*/ 0 w 76"/>
                <a:gd name="T3" fmla="*/ 88 h 88"/>
                <a:gd name="T4" fmla="*/ 0 w 76"/>
                <a:gd name="T5" fmla="*/ 76 h 88"/>
                <a:gd name="T6" fmla="*/ 65 w 76"/>
                <a:gd name="T7" fmla="*/ 45 h 88"/>
                <a:gd name="T8" fmla="*/ 65 w 76"/>
                <a:gd name="T9" fmla="*/ 43 h 88"/>
                <a:gd name="T10" fmla="*/ 0 w 76"/>
                <a:gd name="T11" fmla="*/ 11 h 88"/>
                <a:gd name="T12" fmla="*/ 0 w 76"/>
                <a:gd name="T13" fmla="*/ 0 h 88"/>
                <a:gd name="T14" fmla="*/ 76 w 76"/>
                <a:gd name="T15" fmla="*/ 39 h 88"/>
                <a:gd name="T16" fmla="*/ 76 w 76"/>
                <a:gd name="T17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8">
                  <a:moveTo>
                    <a:pt x="76" y="48"/>
                  </a:moveTo>
                  <a:lnTo>
                    <a:pt x="0" y="88"/>
                  </a:lnTo>
                  <a:lnTo>
                    <a:pt x="0" y="76"/>
                  </a:lnTo>
                  <a:lnTo>
                    <a:pt x="65" y="45"/>
                  </a:lnTo>
                  <a:lnTo>
                    <a:pt x="65" y="43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6" y="39"/>
                  </a:lnTo>
                  <a:lnTo>
                    <a:pt x="76" y="48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1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2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5" grpId="1"/>
      <p:bldP spid="124" grpId="0"/>
      <p:bldP spid="126" grpId="0"/>
    </p:bldLst>
  </p:timing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本框 124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11978" y="2052440"/>
            <a:ext cx="75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y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条件表达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>
          <a:xfrm>
            <a:off x="766762" y="1197000"/>
            <a:ext cx="10658475" cy="48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x, y = 100, 20</a:t>
            </a:r>
          </a:p>
          <a:p>
            <a:pPr marL="0" indent="0">
              <a:buNone/>
            </a:pP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s = x if x &lt;= y else y</a:t>
            </a:r>
          </a:p>
        </p:txBody>
      </p:sp>
      <p:sp>
        <p:nvSpPr>
          <p:cNvPr id="124" name="Content Placeholder 2_1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2" y="1197000"/>
            <a:ext cx="10658475" cy="489600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3600" b="0" dirty="0" smtClean="0">
                <a:solidFill>
                  <a:schemeClr val="accent1"/>
                </a:solidFill>
                <a:latin typeface="+mn-ea"/>
                <a:ea typeface="+mn-ea"/>
              </a:rPr>
              <a:t>x</a:t>
            </a:r>
            <a:r>
              <a:rPr kumimoji="1" lang="en-US" altLang="zh-CN" sz="3600" b="0" dirty="0" smtClean="0">
                <a:latin typeface="+mn-ea"/>
                <a:ea typeface="+mn-ea"/>
              </a:rPr>
              <a:t>,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3"/>
                </a:solidFill>
                <a:latin typeface="+mn-ea"/>
                <a:ea typeface="+mn-ea"/>
              </a:rPr>
              <a:t>y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latin typeface="+mn-ea"/>
                <a:ea typeface="+mn-ea"/>
              </a:rPr>
              <a:t>=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1"/>
                </a:solidFill>
                <a:latin typeface="+mn-ea"/>
                <a:ea typeface="+mn-ea"/>
              </a:rPr>
              <a:t>100</a:t>
            </a:r>
            <a:r>
              <a:rPr kumimoji="1" lang="en-US" altLang="zh-CN" sz="3600" b="0" dirty="0" smtClean="0">
                <a:latin typeface="+mn-ea"/>
                <a:ea typeface="+mn-ea"/>
              </a:rPr>
              <a:t>,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3"/>
                </a:solidFill>
                <a:latin typeface="+mn-ea"/>
                <a:ea typeface="+mn-ea"/>
              </a:rPr>
              <a:t>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3600" b="0" dirty="0" smtClean="0">
                <a:solidFill>
                  <a:schemeClr val="accent6"/>
                </a:solidFill>
                <a:latin typeface="+mn-ea"/>
                <a:ea typeface="+mn-ea"/>
              </a:rPr>
              <a:t>s = x if x &lt;= y 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else y</a:t>
            </a:r>
          </a:p>
        </p:txBody>
      </p:sp>
      <p:sp>
        <p:nvSpPr>
          <p:cNvPr id="126" name="Content Placeholder 2_1_1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2" y="1197000"/>
            <a:ext cx="10658475" cy="489600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3600" b="0" dirty="0" smtClean="0">
                <a:solidFill>
                  <a:schemeClr val="accent1"/>
                </a:solidFill>
                <a:latin typeface="+mn-ea"/>
                <a:ea typeface="+mn-ea"/>
              </a:rPr>
              <a:t>x</a:t>
            </a:r>
            <a:r>
              <a:rPr kumimoji="1" lang="en-US" altLang="zh-CN" sz="3600" b="0" dirty="0" smtClean="0">
                <a:latin typeface="+mn-ea"/>
                <a:ea typeface="+mn-ea"/>
              </a:rPr>
              <a:t>,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3"/>
                </a:solidFill>
                <a:latin typeface="+mn-ea"/>
                <a:ea typeface="+mn-ea"/>
              </a:rPr>
              <a:t>y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latin typeface="+mn-ea"/>
                <a:ea typeface="+mn-ea"/>
              </a:rPr>
              <a:t>=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1"/>
                </a:solidFill>
                <a:latin typeface="+mn-ea"/>
                <a:ea typeface="+mn-ea"/>
              </a:rPr>
              <a:t>100</a:t>
            </a:r>
            <a:r>
              <a:rPr kumimoji="1" lang="en-US" altLang="zh-CN" sz="3600" b="0" dirty="0" smtClean="0">
                <a:latin typeface="+mn-ea"/>
                <a:ea typeface="+mn-ea"/>
              </a:rPr>
              <a:t>,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3"/>
                </a:solidFill>
                <a:latin typeface="+mn-ea"/>
                <a:ea typeface="+mn-ea"/>
              </a:rPr>
              <a:t>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3600" b="0" dirty="0" smtClean="0">
                <a:latin typeface="+mn-ea"/>
                <a:ea typeface="+mn-ea"/>
              </a:rPr>
              <a:t>s = 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x</a:t>
            </a:r>
            <a:r>
              <a:rPr kumimoji="1" lang="en-US" altLang="zh-CN" sz="3600" b="0" dirty="0" smtClean="0"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solidFill>
                  <a:schemeClr val="accent2"/>
                </a:solidFill>
                <a:latin typeface="+mn-ea"/>
                <a:ea typeface="+mn-ea"/>
              </a:rPr>
              <a:t>if</a:t>
            </a:r>
            <a:r>
              <a:rPr kumimoji="1" lang="en-US" altLang="zh-CN" sz="3600" b="0" dirty="0" smtClean="0">
                <a:latin typeface="+mn-ea"/>
                <a:ea typeface="+mn-ea"/>
              </a:rPr>
              <a:t> x &lt;= y </a:t>
            </a:r>
            <a:r>
              <a:rPr kumimoji="1" lang="en-US" altLang="zh-CN" sz="3600" b="0" dirty="0" smtClean="0">
                <a:solidFill>
                  <a:schemeClr val="accent2"/>
                </a:solidFill>
                <a:latin typeface="+mn-ea"/>
                <a:ea typeface="+mn-ea"/>
              </a:rPr>
              <a:t>else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 smtClean="0">
                <a:latin typeface="+mn-ea"/>
                <a:ea typeface="+mn-ea"/>
              </a:rPr>
              <a:t>y</a:t>
            </a:r>
          </a:p>
        </p:txBody>
      </p:sp>
      <p:grpSp>
        <p:nvGrpSpPr>
          <p:cNvPr id="128" name="b53d5ed6-dd2a-4a58-956b-22d54eb4fdc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Grp="1" noUngrp="1" noSelect="1" noRot="1" noChangeAspect="1" noMove="1" noResize="1"/>
          </p:cNvGrpSpPr>
          <p:nvPr>
            <p:custDataLst>
              <p:tags r:id="rId1"/>
            </p:custDataLst>
          </p:nvPr>
        </p:nvGrpSpPr>
        <p:grpSpPr>
          <a:xfrm>
            <a:off x="5373687" y="1604751"/>
            <a:ext cx="6818313" cy="5148263"/>
            <a:chOff x="2638426" y="822326"/>
            <a:chExt cx="6818313" cy="5148263"/>
          </a:xfrm>
        </p:grpSpPr>
        <p:sp>
          <p:nvSpPr>
            <p:cNvPr id="129" name="išlíḑê">
              <a:extLst>
                <a:ext uri="{FF2B5EF4-FFF2-40B4-BE49-F238E27FC236}">
                  <a16:creationId xmlns:a16="http://schemas.microsoft.com/office/drawing/2014/main" id="{AA285958-8721-4A28-9E35-7BAA58E10CA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638426" y="822326"/>
              <a:ext cx="6818313" cy="5148263"/>
            </a:xfrm>
            <a:custGeom>
              <a:avLst/>
              <a:gdLst>
                <a:gd name="T0" fmla="*/ 1222 w 2763"/>
                <a:gd name="T1" fmla="*/ 2083 h 2089"/>
                <a:gd name="T2" fmla="*/ 737 w 2763"/>
                <a:gd name="T3" fmla="*/ 2051 h 2089"/>
                <a:gd name="T4" fmla="*/ 631 w 2763"/>
                <a:gd name="T5" fmla="*/ 2017 h 2089"/>
                <a:gd name="T6" fmla="*/ 429 w 2763"/>
                <a:gd name="T7" fmla="*/ 1914 h 2089"/>
                <a:gd name="T8" fmla="*/ 84 w 2763"/>
                <a:gd name="T9" fmla="*/ 1461 h 2089"/>
                <a:gd name="T10" fmla="*/ 162 w 2763"/>
                <a:gd name="T11" fmla="*/ 655 h 2089"/>
                <a:gd name="T12" fmla="*/ 630 w 2763"/>
                <a:gd name="T13" fmla="*/ 133 h 2089"/>
                <a:gd name="T14" fmla="*/ 1404 w 2763"/>
                <a:gd name="T15" fmla="*/ 80 h 2089"/>
                <a:gd name="T16" fmla="*/ 1651 w 2763"/>
                <a:gd name="T17" fmla="*/ 155 h 2089"/>
                <a:gd name="T18" fmla="*/ 2166 w 2763"/>
                <a:gd name="T19" fmla="*/ 171 h 2089"/>
                <a:gd name="T20" fmla="*/ 2345 w 2763"/>
                <a:gd name="T21" fmla="*/ 176 h 2089"/>
                <a:gd name="T22" fmla="*/ 2627 w 2763"/>
                <a:gd name="T23" fmla="*/ 447 h 2089"/>
                <a:gd name="T24" fmla="*/ 2763 w 2763"/>
                <a:gd name="T25" fmla="*/ 876 h 2089"/>
                <a:gd name="T26" fmla="*/ 1222 w 2763"/>
                <a:gd name="T27" fmla="*/ 2083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63" h="2089">
                  <a:moveTo>
                    <a:pt x="1222" y="2083"/>
                  </a:moveTo>
                  <a:cubicBezTo>
                    <a:pt x="1059" y="2087"/>
                    <a:pt x="895" y="2089"/>
                    <a:pt x="737" y="2051"/>
                  </a:cubicBezTo>
                  <a:cubicBezTo>
                    <a:pt x="701" y="2042"/>
                    <a:pt x="666" y="2031"/>
                    <a:pt x="631" y="2017"/>
                  </a:cubicBezTo>
                  <a:cubicBezTo>
                    <a:pt x="561" y="1990"/>
                    <a:pt x="493" y="1954"/>
                    <a:pt x="429" y="1914"/>
                  </a:cubicBezTo>
                  <a:cubicBezTo>
                    <a:pt x="262" y="1812"/>
                    <a:pt x="143" y="1647"/>
                    <a:pt x="84" y="1461"/>
                  </a:cubicBezTo>
                  <a:cubicBezTo>
                    <a:pt x="0" y="1196"/>
                    <a:pt x="38" y="902"/>
                    <a:pt x="162" y="655"/>
                  </a:cubicBezTo>
                  <a:cubicBezTo>
                    <a:pt x="266" y="448"/>
                    <a:pt x="428" y="251"/>
                    <a:pt x="630" y="133"/>
                  </a:cubicBezTo>
                  <a:cubicBezTo>
                    <a:pt x="857" y="0"/>
                    <a:pt x="1157" y="13"/>
                    <a:pt x="1404" y="80"/>
                  </a:cubicBezTo>
                  <a:cubicBezTo>
                    <a:pt x="1487" y="102"/>
                    <a:pt x="1568" y="135"/>
                    <a:pt x="1651" y="155"/>
                  </a:cubicBezTo>
                  <a:cubicBezTo>
                    <a:pt x="1819" y="196"/>
                    <a:pt x="1994" y="184"/>
                    <a:pt x="2166" y="171"/>
                  </a:cubicBezTo>
                  <a:cubicBezTo>
                    <a:pt x="2226" y="167"/>
                    <a:pt x="2287" y="162"/>
                    <a:pt x="2345" y="176"/>
                  </a:cubicBezTo>
                  <a:cubicBezTo>
                    <a:pt x="2466" y="205"/>
                    <a:pt x="2566" y="346"/>
                    <a:pt x="2627" y="447"/>
                  </a:cubicBezTo>
                  <a:cubicBezTo>
                    <a:pt x="2706" y="577"/>
                    <a:pt x="2752" y="724"/>
                    <a:pt x="2763" y="876"/>
                  </a:cubicBezTo>
                  <a:cubicBezTo>
                    <a:pt x="1222" y="2083"/>
                    <a:pt x="1222" y="2083"/>
                    <a:pt x="1222" y="2083"/>
                  </a:cubicBezTo>
                </a:path>
              </a:pathLst>
            </a:custGeom>
            <a:solidFill>
              <a:srgbClr val="688E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šľîḍê">
              <a:extLst>
                <a:ext uri="{FF2B5EF4-FFF2-40B4-BE49-F238E27FC236}">
                  <a16:creationId xmlns:a16="http://schemas.microsoft.com/office/drawing/2014/main" id="{F59CA82B-5092-4B96-8E08-4D792B6A742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654676" y="3416301"/>
              <a:ext cx="3789363" cy="2540000"/>
            </a:xfrm>
            <a:custGeom>
              <a:avLst/>
              <a:gdLst>
                <a:gd name="T0" fmla="*/ 1536 w 1536"/>
                <a:gd name="T1" fmla="*/ 0 h 1031"/>
                <a:gd name="T2" fmla="*/ 1320 w 1536"/>
                <a:gd name="T3" fmla="*/ 508 h 1031"/>
                <a:gd name="T4" fmla="*/ 680 w 1536"/>
                <a:gd name="T5" fmla="*/ 926 h 1031"/>
                <a:gd name="T6" fmla="*/ 416 w 1536"/>
                <a:gd name="T7" fmla="*/ 1001 h 1031"/>
                <a:gd name="T8" fmla="*/ 0 w 1536"/>
                <a:gd name="T9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1031">
                  <a:moveTo>
                    <a:pt x="1536" y="0"/>
                  </a:moveTo>
                  <a:cubicBezTo>
                    <a:pt x="1513" y="185"/>
                    <a:pt x="1438" y="368"/>
                    <a:pt x="1320" y="508"/>
                  </a:cubicBezTo>
                  <a:cubicBezTo>
                    <a:pt x="1165" y="694"/>
                    <a:pt x="902" y="841"/>
                    <a:pt x="680" y="926"/>
                  </a:cubicBezTo>
                  <a:cubicBezTo>
                    <a:pt x="594" y="959"/>
                    <a:pt x="506" y="984"/>
                    <a:pt x="416" y="1001"/>
                  </a:cubicBezTo>
                  <a:cubicBezTo>
                    <a:pt x="279" y="1025"/>
                    <a:pt x="139" y="1028"/>
                    <a:pt x="0" y="1031"/>
                  </a:cubicBezTo>
                </a:path>
              </a:pathLst>
            </a:custGeom>
            <a:solidFill>
              <a:srgbClr val="688E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$ľíḓê">
              <a:extLst>
                <a:ext uri="{FF2B5EF4-FFF2-40B4-BE49-F238E27FC236}">
                  <a16:creationId xmlns:a16="http://schemas.microsoft.com/office/drawing/2014/main" id="{9886FD2F-02C0-4950-AB27-A1C3FF04BE8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18326" y="2530476"/>
              <a:ext cx="1852613" cy="1809750"/>
            </a:xfrm>
            <a:custGeom>
              <a:avLst/>
              <a:gdLst>
                <a:gd name="T0" fmla="*/ 750 w 751"/>
                <a:gd name="T1" fmla="*/ 126 h 734"/>
                <a:gd name="T2" fmla="*/ 750 w 751"/>
                <a:gd name="T3" fmla="*/ 607 h 734"/>
                <a:gd name="T4" fmla="*/ 624 w 751"/>
                <a:gd name="T5" fmla="*/ 734 h 734"/>
                <a:gd name="T6" fmla="*/ 624 w 751"/>
                <a:gd name="T7" fmla="*/ 734 h 734"/>
                <a:gd name="T8" fmla="*/ 126 w 751"/>
                <a:gd name="T9" fmla="*/ 734 h 734"/>
                <a:gd name="T10" fmla="*/ 0 w 751"/>
                <a:gd name="T11" fmla="*/ 608 h 734"/>
                <a:gd name="T12" fmla="*/ 0 w 751"/>
                <a:gd name="T13" fmla="*/ 607 h 734"/>
                <a:gd name="T14" fmla="*/ 0 w 751"/>
                <a:gd name="T15" fmla="*/ 126 h 734"/>
                <a:gd name="T16" fmla="*/ 126 w 751"/>
                <a:gd name="T17" fmla="*/ 0 h 734"/>
                <a:gd name="T18" fmla="*/ 126 w 751"/>
                <a:gd name="T19" fmla="*/ 0 h 734"/>
                <a:gd name="T20" fmla="*/ 624 w 751"/>
                <a:gd name="T21" fmla="*/ 0 h 734"/>
                <a:gd name="T22" fmla="*/ 750 w 751"/>
                <a:gd name="T23" fmla="*/ 126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1" h="734">
                  <a:moveTo>
                    <a:pt x="750" y="126"/>
                  </a:moveTo>
                  <a:cubicBezTo>
                    <a:pt x="750" y="607"/>
                    <a:pt x="750" y="607"/>
                    <a:pt x="750" y="607"/>
                  </a:cubicBezTo>
                  <a:cubicBezTo>
                    <a:pt x="751" y="677"/>
                    <a:pt x="694" y="734"/>
                    <a:pt x="624" y="734"/>
                  </a:cubicBezTo>
                  <a:cubicBezTo>
                    <a:pt x="624" y="734"/>
                    <a:pt x="624" y="734"/>
                    <a:pt x="624" y="734"/>
                  </a:cubicBezTo>
                  <a:cubicBezTo>
                    <a:pt x="126" y="734"/>
                    <a:pt x="126" y="734"/>
                    <a:pt x="126" y="734"/>
                  </a:cubicBezTo>
                  <a:cubicBezTo>
                    <a:pt x="57" y="734"/>
                    <a:pt x="0" y="67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94" y="0"/>
                    <a:pt x="751" y="56"/>
                    <a:pt x="750" y="1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šľîḓè">
              <a:extLst>
                <a:ext uri="{FF2B5EF4-FFF2-40B4-BE49-F238E27FC236}">
                  <a16:creationId xmlns:a16="http://schemas.microsoft.com/office/drawing/2014/main" id="{58CAE604-8E0D-4CFD-B37A-59CD4165130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21538" y="2820988"/>
              <a:ext cx="466725" cy="34925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šlïďé">
              <a:extLst>
                <a:ext uri="{FF2B5EF4-FFF2-40B4-BE49-F238E27FC236}">
                  <a16:creationId xmlns:a16="http://schemas.microsoft.com/office/drawing/2014/main" id="{5DEA6414-A433-431A-94D4-81200C20D80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21538" y="2820988"/>
              <a:ext cx="466725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ş1idê">
              <a:extLst>
                <a:ext uri="{FF2B5EF4-FFF2-40B4-BE49-F238E27FC236}">
                  <a16:creationId xmlns:a16="http://schemas.microsoft.com/office/drawing/2014/main" id="{6016CB63-3A31-401E-8365-56B4EDC98A0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21538" y="2887663"/>
              <a:ext cx="285750" cy="31750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ṧḻiďé">
              <a:extLst>
                <a:ext uri="{FF2B5EF4-FFF2-40B4-BE49-F238E27FC236}">
                  <a16:creationId xmlns:a16="http://schemas.microsoft.com/office/drawing/2014/main" id="{A17A8046-26E5-4C8C-9B9F-F69B70889DA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21538" y="2887663"/>
              <a:ext cx="285750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ṥľiḍé">
              <a:extLst>
                <a:ext uri="{FF2B5EF4-FFF2-40B4-BE49-F238E27FC236}">
                  <a16:creationId xmlns:a16="http://schemas.microsoft.com/office/drawing/2014/main" id="{C2D9B48A-9146-4685-AB00-B3267F8DF94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21588" y="2887663"/>
              <a:ext cx="895350" cy="31750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ṩļíḑé">
              <a:extLst>
                <a:ext uri="{FF2B5EF4-FFF2-40B4-BE49-F238E27FC236}">
                  <a16:creationId xmlns:a16="http://schemas.microsoft.com/office/drawing/2014/main" id="{12DD31FD-838B-461F-9A97-B983DAF5956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21588" y="2887663"/>
              <a:ext cx="895350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ṡlïḑé">
              <a:extLst>
                <a:ext uri="{FF2B5EF4-FFF2-40B4-BE49-F238E27FC236}">
                  <a16:creationId xmlns:a16="http://schemas.microsoft.com/office/drawing/2014/main" id="{1BA642F6-90C7-4A31-8C44-866668B3234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369176" y="2954338"/>
              <a:ext cx="392113" cy="34925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sḻîḋè">
              <a:extLst>
                <a:ext uri="{FF2B5EF4-FFF2-40B4-BE49-F238E27FC236}">
                  <a16:creationId xmlns:a16="http://schemas.microsoft.com/office/drawing/2014/main" id="{A681376D-5AAD-40CF-88DE-516CE0B1864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369176" y="2954338"/>
              <a:ext cx="392113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ṥlíde">
              <a:extLst>
                <a:ext uri="{FF2B5EF4-FFF2-40B4-BE49-F238E27FC236}">
                  <a16:creationId xmlns:a16="http://schemas.microsoft.com/office/drawing/2014/main" id="{A313CE7D-B366-4330-9DEA-0EA649BBF8C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94588" y="3021013"/>
              <a:ext cx="466725" cy="34925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Sḻïde">
              <a:extLst>
                <a:ext uri="{FF2B5EF4-FFF2-40B4-BE49-F238E27FC236}">
                  <a16:creationId xmlns:a16="http://schemas.microsoft.com/office/drawing/2014/main" id="{96908102-8AC4-4EF6-8A8B-A28A98CAFE7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94588" y="3021013"/>
              <a:ext cx="466725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ŝľîḑé">
              <a:extLst>
                <a:ext uri="{FF2B5EF4-FFF2-40B4-BE49-F238E27FC236}">
                  <a16:creationId xmlns:a16="http://schemas.microsoft.com/office/drawing/2014/main" id="{002D6239-AAB3-4341-BB3F-246B3A77E3A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021013"/>
              <a:ext cx="392113" cy="36513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şľîḓé">
              <a:extLst>
                <a:ext uri="{FF2B5EF4-FFF2-40B4-BE49-F238E27FC236}">
                  <a16:creationId xmlns:a16="http://schemas.microsoft.com/office/drawing/2014/main" id="{AF750339-139C-4293-815C-3CDB282A3D5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021013"/>
              <a:ext cx="392113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ś1iḑê">
              <a:extLst>
                <a:ext uri="{FF2B5EF4-FFF2-40B4-BE49-F238E27FC236}">
                  <a16:creationId xmlns:a16="http://schemas.microsoft.com/office/drawing/2014/main" id="{F3DF3871-3388-4A93-8303-31B558F90BE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94588" y="3087688"/>
              <a:ext cx="360363" cy="31750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šliḋê">
              <a:extLst>
                <a:ext uri="{FF2B5EF4-FFF2-40B4-BE49-F238E27FC236}">
                  <a16:creationId xmlns:a16="http://schemas.microsoft.com/office/drawing/2014/main" id="{6C2B8616-C926-4FC6-9C1E-3D5A2E5340B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94588" y="3087688"/>
              <a:ext cx="360363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Sľîḑé">
              <a:extLst>
                <a:ext uri="{FF2B5EF4-FFF2-40B4-BE49-F238E27FC236}">
                  <a16:creationId xmlns:a16="http://schemas.microsoft.com/office/drawing/2014/main" id="{47293872-BA01-492C-BEA2-D03258C94E1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087688"/>
              <a:ext cx="742950" cy="34925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ṥlidê">
              <a:extLst>
                <a:ext uri="{FF2B5EF4-FFF2-40B4-BE49-F238E27FC236}">
                  <a16:creationId xmlns:a16="http://schemas.microsoft.com/office/drawing/2014/main" id="{D0E05079-D020-4B67-832D-CE3A31FF81E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087688"/>
              <a:ext cx="742950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şļíḓè">
              <a:extLst>
                <a:ext uri="{FF2B5EF4-FFF2-40B4-BE49-F238E27FC236}">
                  <a16:creationId xmlns:a16="http://schemas.microsoft.com/office/drawing/2014/main" id="{1222DBF6-FA5E-4B83-AA8C-956538FDFE7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32676" y="3176588"/>
              <a:ext cx="255588" cy="34925"/>
            </a:xfrm>
            <a:custGeom>
              <a:avLst/>
              <a:gdLst>
                <a:gd name="T0" fmla="*/ 103 w 103"/>
                <a:gd name="T1" fmla="*/ 0 h 14"/>
                <a:gd name="T2" fmla="*/ 0 w 103"/>
                <a:gd name="T3" fmla="*/ 0 h 14"/>
                <a:gd name="T4" fmla="*/ 18 w 103"/>
                <a:gd name="T5" fmla="*/ 14 h 14"/>
                <a:gd name="T6" fmla="*/ 103 w 103"/>
                <a:gd name="T7" fmla="*/ 14 h 14"/>
                <a:gd name="T8" fmla="*/ 103 w 10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4"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4"/>
                    <a:pt x="12" y="9"/>
                    <a:pt x="18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$ḷîḑê">
              <a:extLst>
                <a:ext uri="{FF2B5EF4-FFF2-40B4-BE49-F238E27FC236}">
                  <a16:creationId xmlns:a16="http://schemas.microsoft.com/office/drawing/2014/main" id="{1CD4DF78-6E79-4622-948B-707EDA32A41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21588" y="3243263"/>
              <a:ext cx="895350" cy="31750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ŝļidè">
              <a:extLst>
                <a:ext uri="{FF2B5EF4-FFF2-40B4-BE49-F238E27FC236}">
                  <a16:creationId xmlns:a16="http://schemas.microsoft.com/office/drawing/2014/main" id="{74D17A72-384B-4F64-B7C8-96106A2A7C1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21588" y="3243263"/>
              <a:ext cx="895350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ṧľíḍé">
              <a:extLst>
                <a:ext uri="{FF2B5EF4-FFF2-40B4-BE49-F238E27FC236}">
                  <a16:creationId xmlns:a16="http://schemas.microsoft.com/office/drawing/2014/main" id="{3CB0FE99-8FC1-451E-AB65-DCEAE992462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588251" y="3306763"/>
              <a:ext cx="173038" cy="34925"/>
            </a:xfrm>
            <a:custGeom>
              <a:avLst/>
              <a:gdLst>
                <a:gd name="T0" fmla="*/ 70 w 70"/>
                <a:gd name="T1" fmla="*/ 0 h 14"/>
                <a:gd name="T2" fmla="*/ 0 w 70"/>
                <a:gd name="T3" fmla="*/ 0 h 14"/>
                <a:gd name="T4" fmla="*/ 13 w 70"/>
                <a:gd name="T5" fmla="*/ 14 h 14"/>
                <a:gd name="T6" fmla="*/ 70 w 70"/>
                <a:gd name="T7" fmla="*/ 14 h 14"/>
                <a:gd name="T8" fmla="*/ 70 w 7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">
                  <a:moveTo>
                    <a:pt x="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"/>
                    <a:pt x="9" y="10"/>
                    <a:pt x="13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ṡľïde">
              <a:extLst>
                <a:ext uri="{FF2B5EF4-FFF2-40B4-BE49-F238E27FC236}">
                  <a16:creationId xmlns:a16="http://schemas.microsoft.com/office/drawing/2014/main" id="{448CCCE7-8353-456F-BE60-C56BC4786D5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48576" y="3373438"/>
              <a:ext cx="312738" cy="34925"/>
            </a:xfrm>
            <a:custGeom>
              <a:avLst/>
              <a:gdLst>
                <a:gd name="T0" fmla="*/ 127 w 127"/>
                <a:gd name="T1" fmla="*/ 0 h 14"/>
                <a:gd name="T2" fmla="*/ 0 w 127"/>
                <a:gd name="T3" fmla="*/ 0 h 14"/>
                <a:gd name="T4" fmla="*/ 11 w 127"/>
                <a:gd name="T5" fmla="*/ 14 h 14"/>
                <a:gd name="T6" fmla="*/ 127 w 127"/>
                <a:gd name="T7" fmla="*/ 14 h 14"/>
                <a:gd name="T8" fmla="*/ 127 w 12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4">
                  <a:moveTo>
                    <a:pt x="1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"/>
                    <a:pt x="8" y="10"/>
                    <a:pt x="11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ŝ1íďé">
              <a:extLst>
                <a:ext uri="{FF2B5EF4-FFF2-40B4-BE49-F238E27FC236}">
                  <a16:creationId xmlns:a16="http://schemas.microsoft.com/office/drawing/2014/main" id="{13022893-4FBA-48A2-A6E7-07CCC633D9D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373438"/>
              <a:ext cx="392113" cy="39688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ṡ1ïde">
              <a:extLst>
                <a:ext uri="{FF2B5EF4-FFF2-40B4-BE49-F238E27FC236}">
                  <a16:creationId xmlns:a16="http://schemas.microsoft.com/office/drawing/2014/main" id="{5DD1E086-1609-4D04-96A2-5CB6D204648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373438"/>
              <a:ext cx="392113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ŝľîḓê">
              <a:extLst>
                <a:ext uri="{FF2B5EF4-FFF2-40B4-BE49-F238E27FC236}">
                  <a16:creationId xmlns:a16="http://schemas.microsoft.com/office/drawing/2014/main" id="{CAEA4416-18D2-478B-B879-8AC86F8A617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699376" y="3440113"/>
              <a:ext cx="155575" cy="31750"/>
            </a:xfrm>
            <a:custGeom>
              <a:avLst/>
              <a:gdLst>
                <a:gd name="T0" fmla="*/ 63 w 63"/>
                <a:gd name="T1" fmla="*/ 0 h 13"/>
                <a:gd name="T2" fmla="*/ 0 w 63"/>
                <a:gd name="T3" fmla="*/ 0 h 13"/>
                <a:gd name="T4" fmla="*/ 9 w 63"/>
                <a:gd name="T5" fmla="*/ 13 h 13"/>
                <a:gd name="T6" fmla="*/ 63 w 63"/>
                <a:gd name="T7" fmla="*/ 13 h 13"/>
                <a:gd name="T8" fmla="*/ 63 w 6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3">
                  <a:moveTo>
                    <a:pt x="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6" y="9"/>
                    <a:pt x="9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ṩļidè">
              <a:extLst>
                <a:ext uri="{FF2B5EF4-FFF2-40B4-BE49-F238E27FC236}">
                  <a16:creationId xmlns:a16="http://schemas.microsoft.com/office/drawing/2014/main" id="{D900DA78-1DB9-4163-BACA-7317E3E96BB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440113"/>
              <a:ext cx="742950" cy="36513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ṧļïḋè">
              <a:extLst>
                <a:ext uri="{FF2B5EF4-FFF2-40B4-BE49-F238E27FC236}">
                  <a16:creationId xmlns:a16="http://schemas.microsoft.com/office/drawing/2014/main" id="{2EFD864E-0AC8-4EFF-9980-AA38449473E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440113"/>
              <a:ext cx="742950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$1îḋê">
              <a:extLst>
                <a:ext uri="{FF2B5EF4-FFF2-40B4-BE49-F238E27FC236}">
                  <a16:creationId xmlns:a16="http://schemas.microsoft.com/office/drawing/2014/main" id="{84F5A2C5-4485-4326-8802-25E9C71E235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93038" y="3595688"/>
              <a:ext cx="723900" cy="31750"/>
            </a:xfrm>
            <a:custGeom>
              <a:avLst/>
              <a:gdLst>
                <a:gd name="T0" fmla="*/ 293 w 293"/>
                <a:gd name="T1" fmla="*/ 0 h 13"/>
                <a:gd name="T2" fmla="*/ 0 w 293"/>
                <a:gd name="T3" fmla="*/ 0 h 13"/>
                <a:gd name="T4" fmla="*/ 6 w 293"/>
                <a:gd name="T5" fmla="*/ 13 h 13"/>
                <a:gd name="T6" fmla="*/ 293 w 293"/>
                <a:gd name="T7" fmla="*/ 13 h 13"/>
                <a:gd name="T8" fmla="*/ 293 w 29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3">
                  <a:moveTo>
                    <a:pt x="2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4" y="9"/>
                    <a:pt x="6" y="13"/>
                  </a:cubicBezTo>
                  <a:cubicBezTo>
                    <a:pt x="293" y="13"/>
                    <a:pt x="293" y="13"/>
                    <a:pt x="293" y="13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ṣḷïḓé">
              <a:extLst>
                <a:ext uri="{FF2B5EF4-FFF2-40B4-BE49-F238E27FC236}">
                  <a16:creationId xmlns:a16="http://schemas.microsoft.com/office/drawing/2014/main" id="{746292D3-1341-40CA-B3C2-C4A9D94C9DD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50188" y="3729038"/>
              <a:ext cx="111125" cy="33338"/>
            </a:xfrm>
            <a:custGeom>
              <a:avLst/>
              <a:gdLst>
                <a:gd name="T0" fmla="*/ 45 w 45"/>
                <a:gd name="T1" fmla="*/ 0 h 14"/>
                <a:gd name="T2" fmla="*/ 0 w 45"/>
                <a:gd name="T3" fmla="*/ 0 h 14"/>
                <a:gd name="T4" fmla="*/ 4 w 45"/>
                <a:gd name="T5" fmla="*/ 14 h 14"/>
                <a:gd name="T6" fmla="*/ 45 w 45"/>
                <a:gd name="T7" fmla="*/ 14 h 14"/>
                <a:gd name="T8" fmla="*/ 45 w 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4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9"/>
                    <a:pt x="4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sḷíḋé">
              <a:extLst>
                <a:ext uri="{FF2B5EF4-FFF2-40B4-BE49-F238E27FC236}">
                  <a16:creationId xmlns:a16="http://schemas.microsoft.com/office/drawing/2014/main" id="{0442B909-DAF4-4849-B601-7D69FCF0776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729038"/>
              <a:ext cx="392113" cy="36513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ṩļîḓé">
              <a:extLst>
                <a:ext uri="{FF2B5EF4-FFF2-40B4-BE49-F238E27FC236}">
                  <a16:creationId xmlns:a16="http://schemas.microsoft.com/office/drawing/2014/main" id="{E4511313-4914-4463-9005-6E40EC6326D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991476" y="3729038"/>
              <a:ext cx="392113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śḷîḓe">
              <a:extLst>
                <a:ext uri="{FF2B5EF4-FFF2-40B4-BE49-F238E27FC236}">
                  <a16:creationId xmlns:a16="http://schemas.microsoft.com/office/drawing/2014/main" id="{F808E02C-5F1B-4761-A080-087CA4C29F9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795713"/>
              <a:ext cx="742950" cy="33338"/>
            </a:xfrm>
            <a:prstGeom prst="rect">
              <a:avLst/>
            </a:prstGeom>
            <a:solidFill>
              <a:srgbClr val="DB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ṡ1ïďê">
              <a:extLst>
                <a:ext uri="{FF2B5EF4-FFF2-40B4-BE49-F238E27FC236}">
                  <a16:creationId xmlns:a16="http://schemas.microsoft.com/office/drawing/2014/main" id="{23ED7DA4-CE8D-4828-ADFB-96911382AC4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89876" y="3795713"/>
              <a:ext cx="742950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ṣļíde">
              <a:extLst>
                <a:ext uri="{FF2B5EF4-FFF2-40B4-BE49-F238E27FC236}">
                  <a16:creationId xmlns:a16="http://schemas.microsoft.com/office/drawing/2014/main" id="{9F3CE6DA-11E3-4067-803B-23E18216C0A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18326" y="2892426"/>
              <a:ext cx="1146175" cy="1447800"/>
            </a:xfrm>
            <a:custGeom>
              <a:avLst/>
              <a:gdLst>
                <a:gd name="T0" fmla="*/ 465 w 465"/>
                <a:gd name="T1" fmla="*/ 458 h 587"/>
                <a:gd name="T2" fmla="*/ 465 w 465"/>
                <a:gd name="T3" fmla="*/ 532 h 587"/>
                <a:gd name="T4" fmla="*/ 461 w 465"/>
                <a:gd name="T5" fmla="*/ 587 h 587"/>
                <a:gd name="T6" fmla="*/ 126 w 465"/>
                <a:gd name="T7" fmla="*/ 587 h 587"/>
                <a:gd name="T8" fmla="*/ 28 w 465"/>
                <a:gd name="T9" fmla="*/ 540 h 587"/>
                <a:gd name="T10" fmla="*/ 30 w 465"/>
                <a:gd name="T11" fmla="*/ 532 h 587"/>
                <a:gd name="T12" fmla="*/ 30 w 465"/>
                <a:gd name="T13" fmla="*/ 458 h 587"/>
                <a:gd name="T14" fmla="*/ 7 w 465"/>
                <a:gd name="T15" fmla="*/ 435 h 587"/>
                <a:gd name="T16" fmla="*/ 0 w 465"/>
                <a:gd name="T17" fmla="*/ 435 h 587"/>
                <a:gd name="T18" fmla="*/ 0 w 465"/>
                <a:gd name="T19" fmla="*/ 0 h 587"/>
                <a:gd name="T20" fmla="*/ 7 w 465"/>
                <a:gd name="T21" fmla="*/ 0 h 587"/>
                <a:gd name="T22" fmla="*/ 465 w 465"/>
                <a:gd name="T23" fmla="*/ 45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5" h="587">
                  <a:moveTo>
                    <a:pt x="465" y="458"/>
                  </a:moveTo>
                  <a:cubicBezTo>
                    <a:pt x="465" y="532"/>
                    <a:pt x="465" y="532"/>
                    <a:pt x="465" y="532"/>
                  </a:cubicBezTo>
                  <a:cubicBezTo>
                    <a:pt x="465" y="550"/>
                    <a:pt x="464" y="569"/>
                    <a:pt x="461" y="587"/>
                  </a:cubicBezTo>
                  <a:cubicBezTo>
                    <a:pt x="126" y="587"/>
                    <a:pt x="126" y="587"/>
                    <a:pt x="126" y="587"/>
                  </a:cubicBezTo>
                  <a:cubicBezTo>
                    <a:pt x="88" y="587"/>
                    <a:pt x="52" y="570"/>
                    <a:pt x="28" y="540"/>
                  </a:cubicBezTo>
                  <a:cubicBezTo>
                    <a:pt x="29" y="538"/>
                    <a:pt x="30" y="535"/>
                    <a:pt x="30" y="532"/>
                  </a:cubicBezTo>
                  <a:cubicBezTo>
                    <a:pt x="30" y="458"/>
                    <a:pt x="30" y="458"/>
                    <a:pt x="30" y="458"/>
                  </a:cubicBezTo>
                  <a:cubicBezTo>
                    <a:pt x="30" y="446"/>
                    <a:pt x="20" y="435"/>
                    <a:pt x="7" y="435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60" y="1"/>
                    <a:pt x="464" y="206"/>
                    <a:pt x="465" y="458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$ļïďê">
              <a:extLst>
                <a:ext uri="{FF2B5EF4-FFF2-40B4-BE49-F238E27FC236}">
                  <a16:creationId xmlns:a16="http://schemas.microsoft.com/office/drawing/2014/main" id="{387F3272-6AD8-46EB-99EE-628E338E12B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21138" y="1687513"/>
              <a:ext cx="3890963" cy="4283075"/>
            </a:xfrm>
            <a:custGeom>
              <a:avLst/>
              <a:gdLst>
                <a:gd name="T0" fmla="*/ 662 w 1577"/>
                <a:gd name="T1" fmla="*/ 1732 h 1738"/>
                <a:gd name="T2" fmla="*/ 177 w 1577"/>
                <a:gd name="T3" fmla="*/ 1700 h 1738"/>
                <a:gd name="T4" fmla="*/ 71 w 1577"/>
                <a:gd name="T5" fmla="*/ 1666 h 1738"/>
                <a:gd name="T6" fmla="*/ 51 w 1577"/>
                <a:gd name="T7" fmla="*/ 1532 h 1738"/>
                <a:gd name="T8" fmla="*/ 51 w 1577"/>
                <a:gd name="T9" fmla="*/ 1514 h 1738"/>
                <a:gd name="T10" fmla="*/ 509 w 1577"/>
                <a:gd name="T11" fmla="*/ 1074 h 1738"/>
                <a:gd name="T12" fmla="*/ 1119 w 1577"/>
                <a:gd name="T13" fmla="*/ 1074 h 1738"/>
                <a:gd name="T14" fmla="*/ 1142 w 1577"/>
                <a:gd name="T15" fmla="*/ 1051 h 1738"/>
                <a:gd name="T16" fmla="*/ 1142 w 1577"/>
                <a:gd name="T17" fmla="*/ 978 h 1738"/>
                <a:gd name="T18" fmla="*/ 1119 w 1577"/>
                <a:gd name="T19" fmla="*/ 955 h 1738"/>
                <a:gd name="T20" fmla="*/ 458 w 1577"/>
                <a:gd name="T21" fmla="*/ 955 h 1738"/>
                <a:gd name="T22" fmla="*/ 0 w 1577"/>
                <a:gd name="T23" fmla="*/ 497 h 1738"/>
                <a:gd name="T24" fmla="*/ 0 w 1577"/>
                <a:gd name="T25" fmla="*/ 458 h 1738"/>
                <a:gd name="T26" fmla="*/ 458 w 1577"/>
                <a:gd name="T27" fmla="*/ 0 h 1738"/>
                <a:gd name="T28" fmla="*/ 617 w 1577"/>
                <a:gd name="T29" fmla="*/ 0 h 1738"/>
                <a:gd name="T30" fmla="*/ 834 w 1577"/>
                <a:gd name="T31" fmla="*/ 218 h 1738"/>
                <a:gd name="T32" fmla="*/ 617 w 1577"/>
                <a:gd name="T33" fmla="*/ 435 h 1738"/>
                <a:gd name="T34" fmla="*/ 617 w 1577"/>
                <a:gd name="T35" fmla="*/ 435 h 1738"/>
                <a:gd name="T36" fmla="*/ 458 w 1577"/>
                <a:gd name="T37" fmla="*/ 435 h 1738"/>
                <a:gd name="T38" fmla="*/ 434 w 1577"/>
                <a:gd name="T39" fmla="*/ 458 h 1738"/>
                <a:gd name="T40" fmla="*/ 434 w 1577"/>
                <a:gd name="T41" fmla="*/ 497 h 1738"/>
                <a:gd name="T42" fmla="*/ 458 w 1577"/>
                <a:gd name="T43" fmla="*/ 520 h 1738"/>
                <a:gd name="T44" fmla="*/ 1119 w 1577"/>
                <a:gd name="T45" fmla="*/ 520 h 1738"/>
                <a:gd name="T46" fmla="*/ 1577 w 1577"/>
                <a:gd name="T47" fmla="*/ 978 h 1738"/>
                <a:gd name="T48" fmla="*/ 1577 w 1577"/>
                <a:gd name="T49" fmla="*/ 1051 h 1738"/>
                <a:gd name="T50" fmla="*/ 1119 w 1577"/>
                <a:gd name="T51" fmla="*/ 1509 h 1738"/>
                <a:gd name="T52" fmla="*/ 509 w 1577"/>
                <a:gd name="T53" fmla="*/ 1509 h 1738"/>
                <a:gd name="T54" fmla="*/ 485 w 1577"/>
                <a:gd name="T55" fmla="*/ 1531 h 1738"/>
                <a:gd name="T56" fmla="*/ 507 w 1577"/>
                <a:gd name="T57" fmla="*/ 1556 h 1738"/>
                <a:gd name="T58" fmla="*/ 509 w 1577"/>
                <a:gd name="T59" fmla="*/ 1556 h 1738"/>
                <a:gd name="T60" fmla="*/ 1095 w 1577"/>
                <a:gd name="T61" fmla="*/ 1556 h 1738"/>
                <a:gd name="T62" fmla="*/ 1342 w 1577"/>
                <a:gd name="T63" fmla="*/ 1627 h 1738"/>
                <a:gd name="T64" fmla="*/ 1078 w 1577"/>
                <a:gd name="T65" fmla="*/ 1702 h 1738"/>
                <a:gd name="T66" fmla="*/ 662 w 1577"/>
                <a:gd name="T67" fmla="*/ 1732 h 1738"/>
                <a:gd name="T68" fmla="*/ 662 w 1577"/>
                <a:gd name="T69" fmla="*/ 1732 h 1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7" h="1738">
                  <a:moveTo>
                    <a:pt x="662" y="1732"/>
                  </a:moveTo>
                  <a:cubicBezTo>
                    <a:pt x="499" y="1736"/>
                    <a:pt x="335" y="1738"/>
                    <a:pt x="177" y="1700"/>
                  </a:cubicBezTo>
                  <a:cubicBezTo>
                    <a:pt x="141" y="1691"/>
                    <a:pt x="106" y="1680"/>
                    <a:pt x="71" y="1666"/>
                  </a:cubicBezTo>
                  <a:cubicBezTo>
                    <a:pt x="58" y="1623"/>
                    <a:pt x="51" y="1578"/>
                    <a:pt x="51" y="1532"/>
                  </a:cubicBezTo>
                  <a:cubicBezTo>
                    <a:pt x="51" y="1526"/>
                    <a:pt x="51" y="1520"/>
                    <a:pt x="51" y="1514"/>
                  </a:cubicBezTo>
                  <a:cubicBezTo>
                    <a:pt x="61" y="1268"/>
                    <a:pt x="263" y="1074"/>
                    <a:pt x="509" y="1074"/>
                  </a:cubicBezTo>
                  <a:cubicBezTo>
                    <a:pt x="1119" y="1074"/>
                    <a:pt x="1119" y="1074"/>
                    <a:pt x="1119" y="1074"/>
                  </a:cubicBezTo>
                  <a:cubicBezTo>
                    <a:pt x="1132" y="1074"/>
                    <a:pt x="1142" y="1064"/>
                    <a:pt x="1142" y="1051"/>
                  </a:cubicBezTo>
                  <a:cubicBezTo>
                    <a:pt x="1142" y="978"/>
                    <a:pt x="1142" y="978"/>
                    <a:pt x="1142" y="978"/>
                  </a:cubicBezTo>
                  <a:cubicBezTo>
                    <a:pt x="1142" y="965"/>
                    <a:pt x="1132" y="955"/>
                    <a:pt x="1119" y="955"/>
                  </a:cubicBezTo>
                  <a:cubicBezTo>
                    <a:pt x="458" y="955"/>
                    <a:pt x="458" y="955"/>
                    <a:pt x="458" y="955"/>
                  </a:cubicBezTo>
                  <a:cubicBezTo>
                    <a:pt x="205" y="955"/>
                    <a:pt x="0" y="750"/>
                    <a:pt x="0" y="497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206"/>
                    <a:pt x="205" y="1"/>
                    <a:pt x="458" y="0"/>
                  </a:cubicBezTo>
                  <a:cubicBezTo>
                    <a:pt x="617" y="0"/>
                    <a:pt x="617" y="0"/>
                    <a:pt x="617" y="0"/>
                  </a:cubicBezTo>
                  <a:cubicBezTo>
                    <a:pt x="737" y="0"/>
                    <a:pt x="834" y="98"/>
                    <a:pt x="834" y="218"/>
                  </a:cubicBezTo>
                  <a:cubicBezTo>
                    <a:pt x="834" y="338"/>
                    <a:pt x="737" y="435"/>
                    <a:pt x="617" y="435"/>
                  </a:cubicBezTo>
                  <a:cubicBezTo>
                    <a:pt x="617" y="435"/>
                    <a:pt x="617" y="435"/>
                    <a:pt x="617" y="435"/>
                  </a:cubicBezTo>
                  <a:cubicBezTo>
                    <a:pt x="458" y="435"/>
                    <a:pt x="458" y="435"/>
                    <a:pt x="458" y="435"/>
                  </a:cubicBezTo>
                  <a:cubicBezTo>
                    <a:pt x="445" y="435"/>
                    <a:pt x="434" y="446"/>
                    <a:pt x="434" y="458"/>
                  </a:cubicBezTo>
                  <a:cubicBezTo>
                    <a:pt x="434" y="497"/>
                    <a:pt x="434" y="497"/>
                    <a:pt x="434" y="497"/>
                  </a:cubicBezTo>
                  <a:cubicBezTo>
                    <a:pt x="434" y="510"/>
                    <a:pt x="445" y="520"/>
                    <a:pt x="458" y="520"/>
                  </a:cubicBezTo>
                  <a:cubicBezTo>
                    <a:pt x="1119" y="520"/>
                    <a:pt x="1119" y="520"/>
                    <a:pt x="1119" y="520"/>
                  </a:cubicBezTo>
                  <a:cubicBezTo>
                    <a:pt x="1372" y="520"/>
                    <a:pt x="1577" y="725"/>
                    <a:pt x="1577" y="978"/>
                  </a:cubicBezTo>
                  <a:cubicBezTo>
                    <a:pt x="1577" y="1051"/>
                    <a:pt x="1577" y="1051"/>
                    <a:pt x="1577" y="1051"/>
                  </a:cubicBezTo>
                  <a:cubicBezTo>
                    <a:pt x="1577" y="1304"/>
                    <a:pt x="1372" y="1509"/>
                    <a:pt x="1119" y="1509"/>
                  </a:cubicBezTo>
                  <a:cubicBezTo>
                    <a:pt x="509" y="1509"/>
                    <a:pt x="509" y="1509"/>
                    <a:pt x="509" y="1509"/>
                  </a:cubicBezTo>
                  <a:cubicBezTo>
                    <a:pt x="496" y="1509"/>
                    <a:pt x="485" y="1519"/>
                    <a:pt x="485" y="1531"/>
                  </a:cubicBezTo>
                  <a:cubicBezTo>
                    <a:pt x="484" y="1544"/>
                    <a:pt x="494" y="1555"/>
                    <a:pt x="507" y="1556"/>
                  </a:cubicBezTo>
                  <a:cubicBezTo>
                    <a:pt x="508" y="1556"/>
                    <a:pt x="508" y="1556"/>
                    <a:pt x="509" y="1556"/>
                  </a:cubicBezTo>
                  <a:cubicBezTo>
                    <a:pt x="1095" y="1556"/>
                    <a:pt x="1095" y="1556"/>
                    <a:pt x="1095" y="1556"/>
                  </a:cubicBezTo>
                  <a:cubicBezTo>
                    <a:pt x="1183" y="1555"/>
                    <a:pt x="1268" y="1580"/>
                    <a:pt x="1342" y="1627"/>
                  </a:cubicBezTo>
                  <a:cubicBezTo>
                    <a:pt x="1256" y="1660"/>
                    <a:pt x="1168" y="1685"/>
                    <a:pt x="1078" y="1702"/>
                  </a:cubicBezTo>
                  <a:cubicBezTo>
                    <a:pt x="941" y="1726"/>
                    <a:pt x="801" y="1729"/>
                    <a:pt x="662" y="1732"/>
                  </a:cubicBezTo>
                  <a:cubicBezTo>
                    <a:pt x="662" y="1732"/>
                    <a:pt x="662" y="1732"/>
                    <a:pt x="662" y="1732"/>
                  </a:cubicBezTo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şļïḓê">
              <a:extLst>
                <a:ext uri="{FF2B5EF4-FFF2-40B4-BE49-F238E27FC236}">
                  <a16:creationId xmlns:a16="http://schemas.microsoft.com/office/drawing/2014/main" id="{950DF73F-4E12-4523-9FE3-44B733B1667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607176" y="4010026"/>
              <a:ext cx="725488" cy="741363"/>
            </a:xfrm>
            <a:custGeom>
              <a:avLst/>
              <a:gdLst>
                <a:gd name="T0" fmla="*/ 288 w 294"/>
                <a:gd name="T1" fmla="*/ 57 h 301"/>
                <a:gd name="T2" fmla="*/ 268 w 294"/>
                <a:gd name="T3" fmla="*/ 102 h 301"/>
                <a:gd name="T4" fmla="*/ 113 w 294"/>
                <a:gd name="T5" fmla="*/ 149 h 301"/>
                <a:gd name="T6" fmla="*/ 68 w 294"/>
                <a:gd name="T7" fmla="*/ 160 h 301"/>
                <a:gd name="T8" fmla="*/ 58 w 294"/>
                <a:gd name="T9" fmla="*/ 176 h 301"/>
                <a:gd name="T10" fmla="*/ 44 w 294"/>
                <a:gd name="T11" fmla="*/ 275 h 301"/>
                <a:gd name="T12" fmla="*/ 31 w 294"/>
                <a:gd name="T13" fmla="*/ 295 h 301"/>
                <a:gd name="T14" fmla="*/ 9 w 294"/>
                <a:gd name="T15" fmla="*/ 297 h 301"/>
                <a:gd name="T16" fmla="*/ 0 w 294"/>
                <a:gd name="T17" fmla="*/ 267 h 301"/>
                <a:gd name="T18" fmla="*/ 4 w 294"/>
                <a:gd name="T19" fmla="*/ 217 h 301"/>
                <a:gd name="T20" fmla="*/ 30 w 294"/>
                <a:gd name="T21" fmla="*/ 134 h 301"/>
                <a:gd name="T22" fmla="*/ 74 w 294"/>
                <a:gd name="T23" fmla="*/ 106 h 301"/>
                <a:gd name="T24" fmla="*/ 288 w 294"/>
                <a:gd name="T25" fmla="*/ 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301">
                  <a:moveTo>
                    <a:pt x="288" y="57"/>
                  </a:moveTo>
                  <a:cubicBezTo>
                    <a:pt x="294" y="73"/>
                    <a:pt x="281" y="91"/>
                    <a:pt x="268" y="102"/>
                  </a:cubicBezTo>
                  <a:cubicBezTo>
                    <a:pt x="225" y="138"/>
                    <a:pt x="168" y="149"/>
                    <a:pt x="113" y="149"/>
                  </a:cubicBezTo>
                  <a:cubicBezTo>
                    <a:pt x="97" y="149"/>
                    <a:pt x="80" y="149"/>
                    <a:pt x="68" y="160"/>
                  </a:cubicBezTo>
                  <a:cubicBezTo>
                    <a:pt x="64" y="165"/>
                    <a:pt x="60" y="170"/>
                    <a:pt x="58" y="176"/>
                  </a:cubicBezTo>
                  <a:cubicBezTo>
                    <a:pt x="47" y="208"/>
                    <a:pt x="54" y="243"/>
                    <a:pt x="44" y="275"/>
                  </a:cubicBezTo>
                  <a:cubicBezTo>
                    <a:pt x="41" y="282"/>
                    <a:pt x="37" y="289"/>
                    <a:pt x="31" y="295"/>
                  </a:cubicBezTo>
                  <a:cubicBezTo>
                    <a:pt x="25" y="300"/>
                    <a:pt x="16" y="301"/>
                    <a:pt x="9" y="297"/>
                  </a:cubicBezTo>
                  <a:cubicBezTo>
                    <a:pt x="0" y="291"/>
                    <a:pt x="0" y="278"/>
                    <a:pt x="0" y="267"/>
                  </a:cubicBezTo>
                  <a:cubicBezTo>
                    <a:pt x="4" y="217"/>
                    <a:pt x="4" y="217"/>
                    <a:pt x="4" y="217"/>
                  </a:cubicBezTo>
                  <a:cubicBezTo>
                    <a:pt x="7" y="188"/>
                    <a:pt x="10" y="156"/>
                    <a:pt x="30" y="134"/>
                  </a:cubicBezTo>
                  <a:cubicBezTo>
                    <a:pt x="42" y="121"/>
                    <a:pt x="58" y="114"/>
                    <a:pt x="74" y="106"/>
                  </a:cubicBezTo>
                  <a:cubicBezTo>
                    <a:pt x="103" y="93"/>
                    <a:pt x="266" y="0"/>
                    <a:pt x="288" y="57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688EFD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śļîďê">
              <a:extLst>
                <a:ext uri="{FF2B5EF4-FFF2-40B4-BE49-F238E27FC236}">
                  <a16:creationId xmlns:a16="http://schemas.microsoft.com/office/drawing/2014/main" id="{82E5FFF9-370F-4E35-AA83-46CCCAFECBE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46551" y="4408488"/>
              <a:ext cx="757238" cy="1011238"/>
            </a:xfrm>
            <a:custGeom>
              <a:avLst/>
              <a:gdLst>
                <a:gd name="T0" fmla="*/ 307 w 307"/>
                <a:gd name="T1" fmla="*/ 41 h 410"/>
                <a:gd name="T2" fmla="*/ 307 w 307"/>
                <a:gd name="T3" fmla="*/ 325 h 410"/>
                <a:gd name="T4" fmla="*/ 222 w 307"/>
                <a:gd name="T5" fmla="*/ 410 h 410"/>
                <a:gd name="T6" fmla="*/ 222 w 307"/>
                <a:gd name="T7" fmla="*/ 410 h 410"/>
                <a:gd name="T8" fmla="*/ 0 w 307"/>
                <a:gd name="T9" fmla="*/ 410 h 410"/>
                <a:gd name="T10" fmla="*/ 296 w 307"/>
                <a:gd name="T11" fmla="*/ 0 h 410"/>
                <a:gd name="T12" fmla="*/ 307 w 307"/>
                <a:gd name="T13" fmla="*/ 4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410">
                  <a:moveTo>
                    <a:pt x="307" y="41"/>
                  </a:moveTo>
                  <a:cubicBezTo>
                    <a:pt x="307" y="325"/>
                    <a:pt x="307" y="325"/>
                    <a:pt x="307" y="325"/>
                  </a:cubicBezTo>
                  <a:cubicBezTo>
                    <a:pt x="307" y="372"/>
                    <a:pt x="269" y="410"/>
                    <a:pt x="222" y="410"/>
                  </a:cubicBezTo>
                  <a:cubicBezTo>
                    <a:pt x="222" y="410"/>
                    <a:pt x="222" y="410"/>
                    <a:pt x="222" y="410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8" y="226"/>
                    <a:pt x="124" y="65"/>
                    <a:pt x="296" y="0"/>
                  </a:cubicBezTo>
                  <a:cubicBezTo>
                    <a:pt x="303" y="12"/>
                    <a:pt x="307" y="27"/>
                    <a:pt x="307" y="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şḷîḓè">
              <a:extLst>
                <a:ext uri="{FF2B5EF4-FFF2-40B4-BE49-F238E27FC236}">
                  <a16:creationId xmlns:a16="http://schemas.microsoft.com/office/drawing/2014/main" id="{06DAE819-3697-45CB-BB1A-A54EC9CA135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683001" y="4297363"/>
              <a:ext cx="1139825" cy="1025525"/>
            </a:xfrm>
            <a:custGeom>
              <a:avLst/>
              <a:gdLst>
                <a:gd name="T0" fmla="*/ 78 w 462"/>
                <a:gd name="T1" fmla="*/ 0 h 416"/>
                <a:gd name="T2" fmla="*/ 384 w 462"/>
                <a:gd name="T3" fmla="*/ 0 h 416"/>
                <a:gd name="T4" fmla="*/ 462 w 462"/>
                <a:gd name="T5" fmla="*/ 78 h 416"/>
                <a:gd name="T6" fmla="*/ 462 w 462"/>
                <a:gd name="T7" fmla="*/ 338 h 416"/>
                <a:gd name="T8" fmla="*/ 384 w 462"/>
                <a:gd name="T9" fmla="*/ 416 h 416"/>
                <a:gd name="T10" fmla="*/ 78 w 462"/>
                <a:gd name="T11" fmla="*/ 416 h 416"/>
                <a:gd name="T12" fmla="*/ 0 w 462"/>
                <a:gd name="T13" fmla="*/ 338 h 416"/>
                <a:gd name="T14" fmla="*/ 0 w 462"/>
                <a:gd name="T15" fmla="*/ 78 h 416"/>
                <a:gd name="T16" fmla="*/ 78 w 462"/>
                <a:gd name="T1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416">
                  <a:moveTo>
                    <a:pt x="78" y="0"/>
                  </a:moveTo>
                  <a:cubicBezTo>
                    <a:pt x="384" y="0"/>
                    <a:pt x="384" y="0"/>
                    <a:pt x="384" y="0"/>
                  </a:cubicBezTo>
                  <a:cubicBezTo>
                    <a:pt x="427" y="0"/>
                    <a:pt x="462" y="35"/>
                    <a:pt x="462" y="78"/>
                  </a:cubicBezTo>
                  <a:cubicBezTo>
                    <a:pt x="462" y="338"/>
                    <a:pt x="462" y="338"/>
                    <a:pt x="462" y="338"/>
                  </a:cubicBezTo>
                  <a:cubicBezTo>
                    <a:pt x="462" y="381"/>
                    <a:pt x="427" y="416"/>
                    <a:pt x="384" y="416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35" y="416"/>
                    <a:pt x="0" y="381"/>
                    <a:pt x="0" y="33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$1ïḑé">
              <a:extLst>
                <a:ext uri="{FF2B5EF4-FFF2-40B4-BE49-F238E27FC236}">
                  <a16:creationId xmlns:a16="http://schemas.microsoft.com/office/drawing/2014/main" id="{3BA86D2A-6CF5-4459-9EDB-BCBBDB977C5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074988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ŝľîḑé">
              <a:extLst>
                <a:ext uri="{FF2B5EF4-FFF2-40B4-BE49-F238E27FC236}">
                  <a16:creationId xmlns:a16="http://schemas.microsoft.com/office/drawing/2014/main" id="{62EE1C6D-6352-455B-A8FD-EA83EE513E5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074988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ṧľîdê">
              <a:extLst>
                <a:ext uri="{FF2B5EF4-FFF2-40B4-BE49-F238E27FC236}">
                  <a16:creationId xmlns:a16="http://schemas.microsoft.com/office/drawing/2014/main" id="{627E019B-4878-4D36-BEEE-78FF807414E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127376"/>
              <a:ext cx="2222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$ḷíḋé">
              <a:extLst>
                <a:ext uri="{FF2B5EF4-FFF2-40B4-BE49-F238E27FC236}">
                  <a16:creationId xmlns:a16="http://schemas.microsoft.com/office/drawing/2014/main" id="{9485BDB7-8D71-4D60-ADDB-915A96F8F89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127376"/>
              <a:ext cx="2222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śļîḋe">
              <a:extLst>
                <a:ext uri="{FF2B5EF4-FFF2-40B4-BE49-F238E27FC236}">
                  <a16:creationId xmlns:a16="http://schemas.microsoft.com/office/drawing/2014/main" id="{5A06669C-654F-4953-9BE0-9734604E5A2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127376"/>
              <a:ext cx="7048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ṩľíḋé">
              <a:extLst>
                <a:ext uri="{FF2B5EF4-FFF2-40B4-BE49-F238E27FC236}">
                  <a16:creationId xmlns:a16="http://schemas.microsoft.com/office/drawing/2014/main" id="{0D9A5E16-2C13-45BF-AB35-042A99D4D8F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127376"/>
              <a:ext cx="7048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ṧľïḓê">
              <a:extLst>
                <a:ext uri="{FF2B5EF4-FFF2-40B4-BE49-F238E27FC236}">
                  <a16:creationId xmlns:a16="http://schemas.microsoft.com/office/drawing/2014/main" id="{5C8198DC-5C04-4D87-AE6B-52560E52DA8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178176"/>
              <a:ext cx="309563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sḷïḓe">
              <a:extLst>
                <a:ext uri="{FF2B5EF4-FFF2-40B4-BE49-F238E27FC236}">
                  <a16:creationId xmlns:a16="http://schemas.microsoft.com/office/drawing/2014/main" id="{942D035B-72E7-4E9D-BEF0-88B6BAB665F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178176"/>
              <a:ext cx="3095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ṩḻïdé">
              <a:extLst>
                <a:ext uri="{FF2B5EF4-FFF2-40B4-BE49-F238E27FC236}">
                  <a16:creationId xmlns:a16="http://schemas.microsoft.com/office/drawing/2014/main" id="{FB129F0F-A224-4C23-8B5A-02333C6C842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230563"/>
              <a:ext cx="3683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sḻíḑe">
              <a:extLst>
                <a:ext uri="{FF2B5EF4-FFF2-40B4-BE49-F238E27FC236}">
                  <a16:creationId xmlns:a16="http://schemas.microsoft.com/office/drawing/2014/main" id="{1F951813-A26D-4452-800A-9AE7A6AA1B5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230563"/>
              <a:ext cx="3683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ṥľíde">
              <a:extLst>
                <a:ext uri="{FF2B5EF4-FFF2-40B4-BE49-F238E27FC236}">
                  <a16:creationId xmlns:a16="http://schemas.microsoft.com/office/drawing/2014/main" id="{6145D9CB-89C8-45C1-B3B0-E7E6439F6DF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230563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ṣļîďe">
              <a:extLst>
                <a:ext uri="{FF2B5EF4-FFF2-40B4-BE49-F238E27FC236}">
                  <a16:creationId xmlns:a16="http://schemas.microsoft.com/office/drawing/2014/main" id="{8D3D9AAF-E0E0-46F0-A3C5-E3DCDF0CA15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230563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ŝľîde">
              <a:extLst>
                <a:ext uri="{FF2B5EF4-FFF2-40B4-BE49-F238E27FC236}">
                  <a16:creationId xmlns:a16="http://schemas.microsoft.com/office/drawing/2014/main" id="{1D378A3D-5B1C-4F76-95EF-65814493D30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282951"/>
              <a:ext cx="282575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ļîdê">
              <a:extLst>
                <a:ext uri="{FF2B5EF4-FFF2-40B4-BE49-F238E27FC236}">
                  <a16:creationId xmlns:a16="http://schemas.microsoft.com/office/drawing/2014/main" id="{AF509C8E-8FB3-4817-8E56-0ADBF3F6B42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282951"/>
              <a:ext cx="2825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ṩľîḑe">
              <a:extLst>
                <a:ext uri="{FF2B5EF4-FFF2-40B4-BE49-F238E27FC236}">
                  <a16:creationId xmlns:a16="http://schemas.microsoft.com/office/drawing/2014/main" id="{83F65E00-FB10-48B2-9467-9D12AF8944F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282951"/>
              <a:ext cx="584200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ṡliďe">
              <a:extLst>
                <a:ext uri="{FF2B5EF4-FFF2-40B4-BE49-F238E27FC236}">
                  <a16:creationId xmlns:a16="http://schemas.microsoft.com/office/drawing/2014/main" id="{0B6AC322-0F05-42CE-AEAF-05141DE7AC3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282951"/>
              <a:ext cx="584200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šḻîḓe">
              <a:extLst>
                <a:ext uri="{FF2B5EF4-FFF2-40B4-BE49-F238E27FC236}">
                  <a16:creationId xmlns:a16="http://schemas.microsoft.com/office/drawing/2014/main" id="{7D80F6A7-2622-41DB-B6E7-D17FF575E19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354388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ṧļîḑè">
              <a:extLst>
                <a:ext uri="{FF2B5EF4-FFF2-40B4-BE49-F238E27FC236}">
                  <a16:creationId xmlns:a16="http://schemas.microsoft.com/office/drawing/2014/main" id="{044EFCAF-57A0-4DFC-83D5-32E9FBDAA0B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354388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ş1îḍe">
              <a:extLst>
                <a:ext uri="{FF2B5EF4-FFF2-40B4-BE49-F238E27FC236}">
                  <a16:creationId xmlns:a16="http://schemas.microsoft.com/office/drawing/2014/main" id="{B7715B64-ACCD-4F70-9637-971B6E48625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405188"/>
              <a:ext cx="2222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ṩľîḋé">
              <a:extLst>
                <a:ext uri="{FF2B5EF4-FFF2-40B4-BE49-F238E27FC236}">
                  <a16:creationId xmlns:a16="http://schemas.microsoft.com/office/drawing/2014/main" id="{75D58D16-3E42-4A9A-B3FA-D565EA9E887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405188"/>
              <a:ext cx="2222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ṥ1íďé">
              <a:extLst>
                <a:ext uri="{FF2B5EF4-FFF2-40B4-BE49-F238E27FC236}">
                  <a16:creationId xmlns:a16="http://schemas.microsoft.com/office/drawing/2014/main" id="{3036D2DA-0CB7-4046-A8B3-24FEEB812A6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405188"/>
              <a:ext cx="7048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sḷide">
              <a:extLst>
                <a:ext uri="{FF2B5EF4-FFF2-40B4-BE49-F238E27FC236}">
                  <a16:creationId xmlns:a16="http://schemas.microsoft.com/office/drawing/2014/main" id="{46E4F403-9153-49D6-9A59-6E53BE23B61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405188"/>
              <a:ext cx="7048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ṡļîďè">
              <a:extLst>
                <a:ext uri="{FF2B5EF4-FFF2-40B4-BE49-F238E27FC236}">
                  <a16:creationId xmlns:a16="http://schemas.microsoft.com/office/drawing/2014/main" id="{B5AFBC9F-7FF4-427E-B164-9C08397EBC0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457576"/>
              <a:ext cx="309563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ṩḻiḍé">
              <a:extLst>
                <a:ext uri="{FF2B5EF4-FFF2-40B4-BE49-F238E27FC236}">
                  <a16:creationId xmlns:a16="http://schemas.microsoft.com/office/drawing/2014/main" id="{1C51ECFF-1ECA-43CD-9247-00FB70F2AE2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457576"/>
              <a:ext cx="3095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sḻiḑè">
              <a:extLst>
                <a:ext uri="{FF2B5EF4-FFF2-40B4-BE49-F238E27FC236}">
                  <a16:creationId xmlns:a16="http://schemas.microsoft.com/office/drawing/2014/main" id="{71DEC1CC-4F0A-4748-8FBF-2B5E81530FC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508376"/>
              <a:ext cx="368300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şḷiḓe">
              <a:extLst>
                <a:ext uri="{FF2B5EF4-FFF2-40B4-BE49-F238E27FC236}">
                  <a16:creationId xmlns:a16="http://schemas.microsoft.com/office/drawing/2014/main" id="{748B3A4A-2D65-4B8F-9AA0-58C6D5FE4C4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508376"/>
              <a:ext cx="368300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śḻïḓè">
              <a:extLst>
                <a:ext uri="{FF2B5EF4-FFF2-40B4-BE49-F238E27FC236}">
                  <a16:creationId xmlns:a16="http://schemas.microsoft.com/office/drawing/2014/main" id="{1BB16E61-D1A2-4B77-BBBA-45CE2D2BACD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508376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şḷïḍe">
              <a:extLst>
                <a:ext uri="{FF2B5EF4-FFF2-40B4-BE49-F238E27FC236}">
                  <a16:creationId xmlns:a16="http://schemas.microsoft.com/office/drawing/2014/main" id="{CAB4297A-B014-4019-9F33-4CB2EA0369D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508376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Sļiḋé">
              <a:extLst>
                <a:ext uri="{FF2B5EF4-FFF2-40B4-BE49-F238E27FC236}">
                  <a16:creationId xmlns:a16="http://schemas.microsoft.com/office/drawing/2014/main" id="{D80314DE-03F4-4C5F-8F18-1E6949F4354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560763"/>
              <a:ext cx="282575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ṣ1îdé">
              <a:extLst>
                <a:ext uri="{FF2B5EF4-FFF2-40B4-BE49-F238E27FC236}">
                  <a16:creationId xmlns:a16="http://schemas.microsoft.com/office/drawing/2014/main" id="{B3C6374A-2635-4475-B56B-DB8F57D9760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560763"/>
              <a:ext cx="2825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šļíḍe">
              <a:extLst>
                <a:ext uri="{FF2B5EF4-FFF2-40B4-BE49-F238E27FC236}">
                  <a16:creationId xmlns:a16="http://schemas.microsoft.com/office/drawing/2014/main" id="{6F5D3316-56FA-4D13-9207-28577EFAB0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560763"/>
              <a:ext cx="584200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Sļíḑé">
              <a:extLst>
                <a:ext uri="{FF2B5EF4-FFF2-40B4-BE49-F238E27FC236}">
                  <a16:creationId xmlns:a16="http://schemas.microsoft.com/office/drawing/2014/main" id="{E447E3F4-2C0B-473C-956C-9AA174FA543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560763"/>
              <a:ext cx="584200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śḷíḑé">
              <a:extLst>
                <a:ext uri="{FF2B5EF4-FFF2-40B4-BE49-F238E27FC236}">
                  <a16:creationId xmlns:a16="http://schemas.microsoft.com/office/drawing/2014/main" id="{97B21D09-9DF3-4595-A8B4-4F991C6F65A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632201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ṡḷïḍé">
              <a:extLst>
                <a:ext uri="{FF2B5EF4-FFF2-40B4-BE49-F238E27FC236}">
                  <a16:creationId xmlns:a16="http://schemas.microsoft.com/office/drawing/2014/main" id="{66E6C23D-91B9-4F0A-9EB3-9A5B8490A30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632201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ŝļiḋe">
              <a:extLst>
                <a:ext uri="{FF2B5EF4-FFF2-40B4-BE49-F238E27FC236}">
                  <a16:creationId xmlns:a16="http://schemas.microsoft.com/office/drawing/2014/main" id="{5F9E3696-07FE-4F97-88E1-8969F4F1231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684588"/>
              <a:ext cx="2222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ṩ1iḍê">
              <a:extLst>
                <a:ext uri="{FF2B5EF4-FFF2-40B4-BE49-F238E27FC236}">
                  <a16:creationId xmlns:a16="http://schemas.microsoft.com/office/drawing/2014/main" id="{845EEED4-4856-4341-BA88-EBEFCA77F2B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3684588"/>
              <a:ext cx="2222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sļîḍè">
              <a:extLst>
                <a:ext uri="{FF2B5EF4-FFF2-40B4-BE49-F238E27FC236}">
                  <a16:creationId xmlns:a16="http://schemas.microsoft.com/office/drawing/2014/main" id="{9944E930-73C2-4B1E-A64D-C3364076151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684588"/>
              <a:ext cx="7048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$ľïḓe">
              <a:extLst>
                <a:ext uri="{FF2B5EF4-FFF2-40B4-BE49-F238E27FC236}">
                  <a16:creationId xmlns:a16="http://schemas.microsoft.com/office/drawing/2014/main" id="{0C42C779-BECF-48A8-981A-E07D7DA17D8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3684588"/>
              <a:ext cx="7048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ṩḻîḓê">
              <a:extLst>
                <a:ext uri="{FF2B5EF4-FFF2-40B4-BE49-F238E27FC236}">
                  <a16:creationId xmlns:a16="http://schemas.microsoft.com/office/drawing/2014/main" id="{F321DC46-D07D-4554-A2DB-7612EA11F7C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735388"/>
              <a:ext cx="309563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ṧľïḍé">
              <a:extLst>
                <a:ext uri="{FF2B5EF4-FFF2-40B4-BE49-F238E27FC236}">
                  <a16:creationId xmlns:a16="http://schemas.microsoft.com/office/drawing/2014/main" id="{1AB59EFF-311D-49E0-9975-5C603484D90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3735388"/>
              <a:ext cx="3095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ṩḷíde">
              <a:extLst>
                <a:ext uri="{FF2B5EF4-FFF2-40B4-BE49-F238E27FC236}">
                  <a16:creationId xmlns:a16="http://schemas.microsoft.com/office/drawing/2014/main" id="{FA488B40-76AD-4249-A2DC-7F34EC8EA94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787776"/>
              <a:ext cx="3683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sḻïḑé">
              <a:extLst>
                <a:ext uri="{FF2B5EF4-FFF2-40B4-BE49-F238E27FC236}">
                  <a16:creationId xmlns:a16="http://schemas.microsoft.com/office/drawing/2014/main" id="{1C732902-16BE-44B2-9B7A-E36F3E788D9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787776"/>
              <a:ext cx="3683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sḻíḍè">
              <a:extLst>
                <a:ext uri="{FF2B5EF4-FFF2-40B4-BE49-F238E27FC236}">
                  <a16:creationId xmlns:a16="http://schemas.microsoft.com/office/drawing/2014/main" id="{BAD7E335-0411-45B0-B227-336261E7A47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787776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S1îdê">
              <a:extLst>
                <a:ext uri="{FF2B5EF4-FFF2-40B4-BE49-F238E27FC236}">
                  <a16:creationId xmlns:a16="http://schemas.microsoft.com/office/drawing/2014/main" id="{181019CA-7037-492E-B940-E4962AC885F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3787776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ŝļíḋé">
              <a:extLst>
                <a:ext uri="{FF2B5EF4-FFF2-40B4-BE49-F238E27FC236}">
                  <a16:creationId xmlns:a16="http://schemas.microsoft.com/office/drawing/2014/main" id="{24FB55EA-CC7A-4CC9-BEBD-6E467205DF5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840163"/>
              <a:ext cx="28257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şļïdê">
              <a:extLst>
                <a:ext uri="{FF2B5EF4-FFF2-40B4-BE49-F238E27FC236}">
                  <a16:creationId xmlns:a16="http://schemas.microsoft.com/office/drawing/2014/main" id="{B9B4AB12-00FF-4612-8F4E-41EC42A5AB3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3840163"/>
              <a:ext cx="28257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s1iḍé">
              <a:extLst>
                <a:ext uri="{FF2B5EF4-FFF2-40B4-BE49-F238E27FC236}">
                  <a16:creationId xmlns:a16="http://schemas.microsoft.com/office/drawing/2014/main" id="{87D483FB-677C-4A36-ABA6-18B85A96364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840163"/>
              <a:ext cx="584200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Sḻíḑé">
              <a:extLst>
                <a:ext uri="{FF2B5EF4-FFF2-40B4-BE49-F238E27FC236}">
                  <a16:creationId xmlns:a16="http://schemas.microsoft.com/office/drawing/2014/main" id="{B004811F-8FF3-4B6E-8EEF-BEC0EDFC873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3840163"/>
              <a:ext cx="584200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ŝľiḓè">
              <a:extLst>
                <a:ext uri="{FF2B5EF4-FFF2-40B4-BE49-F238E27FC236}">
                  <a16:creationId xmlns:a16="http://schemas.microsoft.com/office/drawing/2014/main" id="{9A35E1AA-0D0E-44E5-919C-05A29261715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421188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šľïdè">
              <a:extLst>
                <a:ext uri="{FF2B5EF4-FFF2-40B4-BE49-F238E27FC236}">
                  <a16:creationId xmlns:a16="http://schemas.microsoft.com/office/drawing/2014/main" id="{716D4D3C-F7CE-4333-AE5A-EBC80F8115E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421188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sḻíḍé">
              <a:extLst>
                <a:ext uri="{FF2B5EF4-FFF2-40B4-BE49-F238E27FC236}">
                  <a16:creationId xmlns:a16="http://schemas.microsoft.com/office/drawing/2014/main" id="{74AEF8FF-C2B0-4C5F-BE2A-05829752A2E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471988"/>
              <a:ext cx="2222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S1iḑe">
              <a:extLst>
                <a:ext uri="{FF2B5EF4-FFF2-40B4-BE49-F238E27FC236}">
                  <a16:creationId xmlns:a16="http://schemas.microsoft.com/office/drawing/2014/main" id="{FA5A77DA-75B5-4700-B140-D86FA3639A8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471988"/>
              <a:ext cx="2222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şļíḑe">
              <a:extLst>
                <a:ext uri="{FF2B5EF4-FFF2-40B4-BE49-F238E27FC236}">
                  <a16:creationId xmlns:a16="http://schemas.microsoft.com/office/drawing/2014/main" id="{718C93E5-06C8-445F-8854-F3FF45435EA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4471988"/>
              <a:ext cx="7048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ṧ1ïḑè">
              <a:extLst>
                <a:ext uri="{FF2B5EF4-FFF2-40B4-BE49-F238E27FC236}">
                  <a16:creationId xmlns:a16="http://schemas.microsoft.com/office/drawing/2014/main" id="{2E16AEAD-2C8A-4219-B9C2-92F10E7CCC1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4471988"/>
              <a:ext cx="7048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ṡliḋe">
              <a:extLst>
                <a:ext uri="{FF2B5EF4-FFF2-40B4-BE49-F238E27FC236}">
                  <a16:creationId xmlns:a16="http://schemas.microsoft.com/office/drawing/2014/main" id="{883ECCDE-9AE6-41EE-A7EC-26427E4CEF1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4524376"/>
              <a:ext cx="309563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šḻîḓè">
              <a:extLst>
                <a:ext uri="{FF2B5EF4-FFF2-40B4-BE49-F238E27FC236}">
                  <a16:creationId xmlns:a16="http://schemas.microsoft.com/office/drawing/2014/main" id="{84420BAE-D30D-4E0B-B4A0-A42C5B498D6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4524376"/>
              <a:ext cx="3095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ṣļíḑé">
              <a:extLst>
                <a:ext uri="{FF2B5EF4-FFF2-40B4-BE49-F238E27FC236}">
                  <a16:creationId xmlns:a16="http://schemas.microsoft.com/office/drawing/2014/main" id="{757F8F12-384F-466B-8CFD-B6075DCC708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576763"/>
              <a:ext cx="3683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ṧ1iďê">
              <a:extLst>
                <a:ext uri="{FF2B5EF4-FFF2-40B4-BE49-F238E27FC236}">
                  <a16:creationId xmlns:a16="http://schemas.microsoft.com/office/drawing/2014/main" id="{7A182522-9E14-495F-B086-D4675C9C5FC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576763"/>
              <a:ext cx="3683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slíḓè">
              <a:extLst>
                <a:ext uri="{FF2B5EF4-FFF2-40B4-BE49-F238E27FC236}">
                  <a16:creationId xmlns:a16="http://schemas.microsoft.com/office/drawing/2014/main" id="{17A2842B-EFA9-44BE-945F-A972886E297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4576763"/>
              <a:ext cx="307975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ṣļîḍe">
              <a:extLst>
                <a:ext uri="{FF2B5EF4-FFF2-40B4-BE49-F238E27FC236}">
                  <a16:creationId xmlns:a16="http://schemas.microsoft.com/office/drawing/2014/main" id="{427F6463-C6E3-4A92-A6C2-AE1D3F72282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4576763"/>
              <a:ext cx="307975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ṣḷïḍê">
              <a:extLst>
                <a:ext uri="{FF2B5EF4-FFF2-40B4-BE49-F238E27FC236}">
                  <a16:creationId xmlns:a16="http://schemas.microsoft.com/office/drawing/2014/main" id="{07D40E1C-4534-4FF9-BBEF-8A9576689A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627563"/>
              <a:ext cx="282575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ŝlíďê">
              <a:extLst>
                <a:ext uri="{FF2B5EF4-FFF2-40B4-BE49-F238E27FC236}">
                  <a16:creationId xmlns:a16="http://schemas.microsoft.com/office/drawing/2014/main" id="{216D35DA-19D5-43E2-B80F-81B2798F3D4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627563"/>
              <a:ext cx="2825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ŝlîḋé">
              <a:extLst>
                <a:ext uri="{FF2B5EF4-FFF2-40B4-BE49-F238E27FC236}">
                  <a16:creationId xmlns:a16="http://schemas.microsoft.com/office/drawing/2014/main" id="{0F9C63A5-0DFA-4F39-9DA9-84883F91875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4627563"/>
              <a:ext cx="5842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ṧļîḍe">
              <a:extLst>
                <a:ext uri="{FF2B5EF4-FFF2-40B4-BE49-F238E27FC236}">
                  <a16:creationId xmlns:a16="http://schemas.microsoft.com/office/drawing/2014/main" id="{FFA0E11B-D86C-4100-98FC-F3214E78684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4627563"/>
              <a:ext cx="5842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$1îḋe">
              <a:extLst>
                <a:ext uri="{FF2B5EF4-FFF2-40B4-BE49-F238E27FC236}">
                  <a16:creationId xmlns:a16="http://schemas.microsoft.com/office/drawing/2014/main" id="{CD360973-199D-46E6-8450-C4B3706B695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699001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Slîďê">
              <a:extLst>
                <a:ext uri="{FF2B5EF4-FFF2-40B4-BE49-F238E27FC236}">
                  <a16:creationId xmlns:a16="http://schemas.microsoft.com/office/drawing/2014/main" id="{BD37D0F2-9240-44BB-BB45-72A08A0E92A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699001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šlíďe">
              <a:extLst>
                <a:ext uri="{FF2B5EF4-FFF2-40B4-BE49-F238E27FC236}">
                  <a16:creationId xmlns:a16="http://schemas.microsoft.com/office/drawing/2014/main" id="{8F190F9D-2D9F-4DC8-87EE-BE35218BAC6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751388"/>
              <a:ext cx="2222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ṩlíďe">
              <a:extLst>
                <a:ext uri="{FF2B5EF4-FFF2-40B4-BE49-F238E27FC236}">
                  <a16:creationId xmlns:a16="http://schemas.microsoft.com/office/drawing/2014/main" id="{7D610E2D-9566-47BD-BF9A-7C48CC9E24F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751388"/>
              <a:ext cx="2222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ṣlïdé">
              <a:extLst>
                <a:ext uri="{FF2B5EF4-FFF2-40B4-BE49-F238E27FC236}">
                  <a16:creationId xmlns:a16="http://schemas.microsoft.com/office/drawing/2014/main" id="{40C1CC1E-C212-4F51-84F5-C1BC700CE51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4751388"/>
              <a:ext cx="704850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ṧlîďè">
              <a:extLst>
                <a:ext uri="{FF2B5EF4-FFF2-40B4-BE49-F238E27FC236}">
                  <a16:creationId xmlns:a16="http://schemas.microsoft.com/office/drawing/2014/main" id="{D77C1D4D-6C1B-4666-AEB1-1478ABD86B4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4751388"/>
              <a:ext cx="7048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ṥľiḑê">
              <a:extLst>
                <a:ext uri="{FF2B5EF4-FFF2-40B4-BE49-F238E27FC236}">
                  <a16:creationId xmlns:a16="http://schemas.microsoft.com/office/drawing/2014/main" id="{0B2CF313-0F1F-40AF-91DE-B1D41029EB8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4802188"/>
              <a:ext cx="309563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šḷíďè">
              <a:extLst>
                <a:ext uri="{FF2B5EF4-FFF2-40B4-BE49-F238E27FC236}">
                  <a16:creationId xmlns:a16="http://schemas.microsoft.com/office/drawing/2014/main" id="{1D948BCC-1C7A-4718-8FBD-5A39B8C7206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4802188"/>
              <a:ext cx="3095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sḷídê">
              <a:extLst>
                <a:ext uri="{FF2B5EF4-FFF2-40B4-BE49-F238E27FC236}">
                  <a16:creationId xmlns:a16="http://schemas.microsoft.com/office/drawing/2014/main" id="{9A9148BF-8DB2-40C7-B574-775168FE962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854576"/>
              <a:ext cx="3683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ŝliḓé">
              <a:extLst>
                <a:ext uri="{FF2B5EF4-FFF2-40B4-BE49-F238E27FC236}">
                  <a16:creationId xmlns:a16="http://schemas.microsoft.com/office/drawing/2014/main" id="{B57EF000-CB53-4EFC-B6B4-C74D43135F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854576"/>
              <a:ext cx="3683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ṧḻîde">
              <a:extLst>
                <a:ext uri="{FF2B5EF4-FFF2-40B4-BE49-F238E27FC236}">
                  <a16:creationId xmlns:a16="http://schemas.microsoft.com/office/drawing/2014/main" id="{7231A051-B2CD-4C02-8B27-BD5D7DA42B9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4854576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îş1iḑè">
              <a:extLst>
                <a:ext uri="{FF2B5EF4-FFF2-40B4-BE49-F238E27FC236}">
                  <a16:creationId xmlns:a16="http://schemas.microsoft.com/office/drawing/2014/main" id="{197A0767-055D-4205-A59C-7BC73745160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4854576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$ḻíḍe">
              <a:extLst>
                <a:ext uri="{FF2B5EF4-FFF2-40B4-BE49-F238E27FC236}">
                  <a16:creationId xmlns:a16="http://schemas.microsoft.com/office/drawing/2014/main" id="{7C12C88F-0E1E-4725-B6A7-D4649752F4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906963"/>
              <a:ext cx="282575" cy="2381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ṥḷïḑe">
              <a:extLst>
                <a:ext uri="{FF2B5EF4-FFF2-40B4-BE49-F238E27FC236}">
                  <a16:creationId xmlns:a16="http://schemas.microsoft.com/office/drawing/2014/main" id="{0F883F18-F226-421A-B499-9458E9C3600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4906963"/>
              <a:ext cx="2825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$ḷíďe">
              <a:extLst>
                <a:ext uri="{FF2B5EF4-FFF2-40B4-BE49-F238E27FC236}">
                  <a16:creationId xmlns:a16="http://schemas.microsoft.com/office/drawing/2014/main" id="{CEA29C03-179D-4EAB-9034-932E1AAE0B7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4906963"/>
              <a:ext cx="5842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ŝḻîḍê">
              <a:extLst>
                <a:ext uri="{FF2B5EF4-FFF2-40B4-BE49-F238E27FC236}">
                  <a16:creationId xmlns:a16="http://schemas.microsoft.com/office/drawing/2014/main" id="{C3B71129-0745-4E7B-91EA-A4E14CF0740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4906963"/>
              <a:ext cx="5842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sḻîḓê">
              <a:extLst>
                <a:ext uri="{FF2B5EF4-FFF2-40B4-BE49-F238E27FC236}">
                  <a16:creationId xmlns:a16="http://schemas.microsoft.com/office/drawing/2014/main" id="{EE6997A3-8767-4DB3-BB88-195896E7141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978401"/>
              <a:ext cx="365125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śļíḑê">
              <a:extLst>
                <a:ext uri="{FF2B5EF4-FFF2-40B4-BE49-F238E27FC236}">
                  <a16:creationId xmlns:a16="http://schemas.microsoft.com/office/drawing/2014/main" id="{796B60AC-BEC8-43CF-9F2B-05033930C8B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4978401"/>
              <a:ext cx="36512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ṣlíḓe">
              <a:extLst>
                <a:ext uri="{FF2B5EF4-FFF2-40B4-BE49-F238E27FC236}">
                  <a16:creationId xmlns:a16="http://schemas.microsoft.com/office/drawing/2014/main" id="{E062C956-FA3C-473A-926B-E280959FD02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5029201"/>
              <a:ext cx="2222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šlïďê">
              <a:extLst>
                <a:ext uri="{FF2B5EF4-FFF2-40B4-BE49-F238E27FC236}">
                  <a16:creationId xmlns:a16="http://schemas.microsoft.com/office/drawing/2014/main" id="{4A0B3283-9107-48DE-AC71-FA80F0741A2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64151" y="5029201"/>
              <a:ext cx="2222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ṡ1ïdê">
              <a:extLst>
                <a:ext uri="{FF2B5EF4-FFF2-40B4-BE49-F238E27FC236}">
                  <a16:creationId xmlns:a16="http://schemas.microsoft.com/office/drawing/2014/main" id="{487DE4DA-EA77-4E2C-99DB-252C349DD3D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5029201"/>
              <a:ext cx="704850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Sḷiḋè">
              <a:extLst>
                <a:ext uri="{FF2B5EF4-FFF2-40B4-BE49-F238E27FC236}">
                  <a16:creationId xmlns:a16="http://schemas.microsoft.com/office/drawing/2014/main" id="{148AE3B1-A371-4BB4-82D6-BEB0DC185F6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78476" y="5029201"/>
              <a:ext cx="7048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ṣḷîḍe">
              <a:extLst>
                <a:ext uri="{FF2B5EF4-FFF2-40B4-BE49-F238E27FC236}">
                  <a16:creationId xmlns:a16="http://schemas.microsoft.com/office/drawing/2014/main" id="{005F31A0-24EE-4F10-8591-8E9B224C3BC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5081588"/>
              <a:ext cx="309563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ṡļïḋè">
              <a:extLst>
                <a:ext uri="{FF2B5EF4-FFF2-40B4-BE49-F238E27FC236}">
                  <a16:creationId xmlns:a16="http://schemas.microsoft.com/office/drawing/2014/main" id="{7DAFE49D-50D9-49EE-97D1-9907C43AA4D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80038" y="5081588"/>
              <a:ext cx="3095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ŝḻîḓé">
              <a:extLst>
                <a:ext uri="{FF2B5EF4-FFF2-40B4-BE49-F238E27FC236}">
                  <a16:creationId xmlns:a16="http://schemas.microsoft.com/office/drawing/2014/main" id="{A119F60B-4649-4B68-BB99-1378250032B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5132388"/>
              <a:ext cx="368300" cy="28575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śliḋè">
              <a:extLst>
                <a:ext uri="{FF2B5EF4-FFF2-40B4-BE49-F238E27FC236}">
                  <a16:creationId xmlns:a16="http://schemas.microsoft.com/office/drawing/2014/main" id="{AAC2B29A-5212-446A-9234-4DD677E3956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5132388"/>
              <a:ext cx="368300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ṥlîḓé">
              <a:extLst>
                <a:ext uri="{FF2B5EF4-FFF2-40B4-BE49-F238E27FC236}">
                  <a16:creationId xmlns:a16="http://schemas.microsoft.com/office/drawing/2014/main" id="{63611CB0-A94A-4669-934F-56D7674B035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5132388"/>
              <a:ext cx="307975" cy="30163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Sľïde">
              <a:extLst>
                <a:ext uri="{FF2B5EF4-FFF2-40B4-BE49-F238E27FC236}">
                  <a16:creationId xmlns:a16="http://schemas.microsoft.com/office/drawing/2014/main" id="{6AFBCEC0-8878-4136-8179-C5038D1B1B8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8988" y="5132388"/>
              <a:ext cx="3079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$ľiḍé">
              <a:extLst>
                <a:ext uri="{FF2B5EF4-FFF2-40B4-BE49-F238E27FC236}">
                  <a16:creationId xmlns:a16="http://schemas.microsoft.com/office/drawing/2014/main" id="{7F1B778F-E94F-4306-BD28-FA31F275189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5184776"/>
              <a:ext cx="282575" cy="25400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ṩlïďè">
              <a:extLst>
                <a:ext uri="{FF2B5EF4-FFF2-40B4-BE49-F238E27FC236}">
                  <a16:creationId xmlns:a16="http://schemas.microsoft.com/office/drawing/2014/main" id="{157F7F27-62E7-402A-9FA4-456FDDB0999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78463" y="5184776"/>
              <a:ext cx="2825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liḍê">
              <a:extLst>
                <a:ext uri="{FF2B5EF4-FFF2-40B4-BE49-F238E27FC236}">
                  <a16:creationId xmlns:a16="http://schemas.microsoft.com/office/drawing/2014/main" id="{842AA03B-0AA5-404E-9A36-1FCEBF7B66F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5184776"/>
              <a:ext cx="584200" cy="26988"/>
            </a:xfrm>
            <a:prstGeom prst="rect">
              <a:avLst/>
            </a:prstGeom>
            <a:solidFill>
              <a:srgbClr val="B7C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sľíḓê">
              <a:extLst>
                <a:ext uri="{FF2B5EF4-FFF2-40B4-BE49-F238E27FC236}">
                  <a16:creationId xmlns:a16="http://schemas.microsoft.com/office/drawing/2014/main" id="{17C51C76-1BD1-468C-903C-F9F9636C937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8026" y="5184776"/>
              <a:ext cx="58420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ŝļiďe">
              <a:extLst>
                <a:ext uri="{FF2B5EF4-FFF2-40B4-BE49-F238E27FC236}">
                  <a16:creationId xmlns:a16="http://schemas.microsoft.com/office/drawing/2014/main" id="{DEA7192C-FEE2-4CEB-BE38-C0501AFF043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532313"/>
              <a:ext cx="274638" cy="22225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$ļïḍé">
              <a:extLst>
                <a:ext uri="{FF2B5EF4-FFF2-40B4-BE49-F238E27FC236}">
                  <a16:creationId xmlns:a16="http://schemas.microsoft.com/office/drawing/2014/main" id="{2339BC75-F5AB-4062-907A-822DB0150D3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572001"/>
              <a:ext cx="168275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ṩḻîďê">
              <a:extLst>
                <a:ext uri="{FF2B5EF4-FFF2-40B4-BE49-F238E27FC236}">
                  <a16:creationId xmlns:a16="http://schemas.microsoft.com/office/drawing/2014/main" id="{2B48195C-A1B9-42F3-B816-797DFB5A007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5276" y="4572001"/>
              <a:ext cx="525463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Sḷïďê">
              <a:extLst>
                <a:ext uri="{FF2B5EF4-FFF2-40B4-BE49-F238E27FC236}">
                  <a16:creationId xmlns:a16="http://schemas.microsoft.com/office/drawing/2014/main" id="{38A4BF9E-A7B0-4622-9DF9-2039D583B26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56051" y="4610101"/>
              <a:ext cx="230188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ṧļíḑê">
              <a:extLst>
                <a:ext uri="{FF2B5EF4-FFF2-40B4-BE49-F238E27FC236}">
                  <a16:creationId xmlns:a16="http://schemas.microsoft.com/office/drawing/2014/main" id="{5DE9B934-7A29-40AA-B4B6-4AAF951ADD0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4649788"/>
              <a:ext cx="274638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šľídé">
              <a:extLst>
                <a:ext uri="{FF2B5EF4-FFF2-40B4-BE49-F238E27FC236}">
                  <a16:creationId xmlns:a16="http://schemas.microsoft.com/office/drawing/2014/main" id="{793140CF-43B9-40FD-96EA-A5F97A7D838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21176" y="4649788"/>
              <a:ext cx="230188" cy="22225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Sľiďé">
              <a:extLst>
                <a:ext uri="{FF2B5EF4-FFF2-40B4-BE49-F238E27FC236}">
                  <a16:creationId xmlns:a16="http://schemas.microsoft.com/office/drawing/2014/main" id="{910CCDB5-3769-4657-AD07-E26E810CB3B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4687888"/>
              <a:ext cx="212725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Sļîdê">
              <a:extLst>
                <a:ext uri="{FF2B5EF4-FFF2-40B4-BE49-F238E27FC236}">
                  <a16:creationId xmlns:a16="http://schemas.microsoft.com/office/drawing/2014/main" id="{CA1D722C-4B14-4B6F-8BA2-7035C2454B2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62438" y="4687888"/>
              <a:ext cx="434975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ṩlîḍê">
              <a:extLst>
                <a:ext uri="{FF2B5EF4-FFF2-40B4-BE49-F238E27FC236}">
                  <a16:creationId xmlns:a16="http://schemas.microsoft.com/office/drawing/2014/main" id="{D3D67F47-DFB9-4ADF-B8D7-848BA73132F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741863"/>
              <a:ext cx="27463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ḻîďe">
              <a:extLst>
                <a:ext uri="{FF2B5EF4-FFF2-40B4-BE49-F238E27FC236}">
                  <a16:creationId xmlns:a16="http://schemas.microsoft.com/office/drawing/2014/main" id="{888D10F8-5483-4474-B9AB-5EC7B51045E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778376"/>
              <a:ext cx="168275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ṩļîḋè">
              <a:extLst>
                <a:ext uri="{FF2B5EF4-FFF2-40B4-BE49-F238E27FC236}">
                  <a16:creationId xmlns:a16="http://schemas.microsoft.com/office/drawing/2014/main" id="{956B1F68-804B-4A52-A949-74BDB4FE2D7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5276" y="4778376"/>
              <a:ext cx="525463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ŝľíḓê">
              <a:extLst>
                <a:ext uri="{FF2B5EF4-FFF2-40B4-BE49-F238E27FC236}">
                  <a16:creationId xmlns:a16="http://schemas.microsoft.com/office/drawing/2014/main" id="{EE2A60C2-C887-4C4A-8EA4-B5F7B239FD5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56051" y="4818063"/>
              <a:ext cx="23018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ş1iďê">
              <a:extLst>
                <a:ext uri="{FF2B5EF4-FFF2-40B4-BE49-F238E27FC236}">
                  <a16:creationId xmlns:a16="http://schemas.microsoft.com/office/drawing/2014/main" id="{5FE12ED3-83CA-4AC8-B0F0-E357C5E7F70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4857751"/>
              <a:ext cx="27463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ṥḷîḍe">
              <a:extLst>
                <a:ext uri="{FF2B5EF4-FFF2-40B4-BE49-F238E27FC236}">
                  <a16:creationId xmlns:a16="http://schemas.microsoft.com/office/drawing/2014/main" id="{60E4903D-76DF-4662-83B7-7B58F95A54B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21176" y="4857751"/>
              <a:ext cx="230188" cy="22225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Sļîḋê">
              <a:extLst>
                <a:ext uri="{FF2B5EF4-FFF2-40B4-BE49-F238E27FC236}">
                  <a16:creationId xmlns:a16="http://schemas.microsoft.com/office/drawing/2014/main" id="{9288AC08-7E89-452A-81CA-4C40453E35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4895851"/>
              <a:ext cx="212725" cy="17463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ṡlíḑè">
              <a:extLst>
                <a:ext uri="{FF2B5EF4-FFF2-40B4-BE49-F238E27FC236}">
                  <a16:creationId xmlns:a16="http://schemas.microsoft.com/office/drawing/2014/main" id="{9F0685A9-EACB-48EC-A927-513B25060F3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62438" y="4895851"/>
              <a:ext cx="434975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$ḻiḑè">
              <a:extLst>
                <a:ext uri="{FF2B5EF4-FFF2-40B4-BE49-F238E27FC236}">
                  <a16:creationId xmlns:a16="http://schemas.microsoft.com/office/drawing/2014/main" id="{9B9D0555-8205-44F0-8635-A5C1772010F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948238"/>
              <a:ext cx="27463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ṧḷîḋè">
              <a:extLst>
                <a:ext uri="{FF2B5EF4-FFF2-40B4-BE49-F238E27FC236}">
                  <a16:creationId xmlns:a16="http://schemas.microsoft.com/office/drawing/2014/main" id="{65392730-E229-4709-8B79-16FF5C2979B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70326" y="4987926"/>
              <a:ext cx="168275" cy="17463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Sliḋè">
              <a:extLst>
                <a:ext uri="{FF2B5EF4-FFF2-40B4-BE49-F238E27FC236}">
                  <a16:creationId xmlns:a16="http://schemas.microsoft.com/office/drawing/2014/main" id="{340E8319-E4D1-4064-AED5-E669C40CCC2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5276" y="4987926"/>
              <a:ext cx="525463" cy="17463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ṧ1íde">
              <a:extLst>
                <a:ext uri="{FF2B5EF4-FFF2-40B4-BE49-F238E27FC236}">
                  <a16:creationId xmlns:a16="http://schemas.microsoft.com/office/drawing/2014/main" id="{5B083396-817A-409F-B603-A4BA1C93B23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56051" y="5024438"/>
              <a:ext cx="230188" cy="20638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ṥľíḑè">
              <a:extLst>
                <a:ext uri="{FF2B5EF4-FFF2-40B4-BE49-F238E27FC236}">
                  <a16:creationId xmlns:a16="http://schemas.microsoft.com/office/drawing/2014/main" id="{F215612A-08C7-47FC-8EFF-1B6C6447EFC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5064126"/>
              <a:ext cx="274638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Slîdé">
              <a:extLst>
                <a:ext uri="{FF2B5EF4-FFF2-40B4-BE49-F238E27FC236}">
                  <a16:creationId xmlns:a16="http://schemas.microsoft.com/office/drawing/2014/main" id="{7F3BD3F4-76A9-412D-AA74-45C80F96DE3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21176" y="5064126"/>
              <a:ext cx="230188" cy="22225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ṡ1ídé">
              <a:extLst>
                <a:ext uri="{FF2B5EF4-FFF2-40B4-BE49-F238E27FC236}">
                  <a16:creationId xmlns:a16="http://schemas.microsoft.com/office/drawing/2014/main" id="{80F249C4-32FD-45AA-A8EC-81DF46D2096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30663" y="5103813"/>
              <a:ext cx="212725" cy="17463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sḷiďe">
              <a:extLst>
                <a:ext uri="{FF2B5EF4-FFF2-40B4-BE49-F238E27FC236}">
                  <a16:creationId xmlns:a16="http://schemas.microsoft.com/office/drawing/2014/main" id="{7FAA1D5D-D27E-436F-8BAB-EAA4240B216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62438" y="5103813"/>
              <a:ext cx="434975" cy="19050"/>
            </a:xfrm>
            <a:prstGeom prst="rect">
              <a:avLst/>
            </a:pr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ṧlïďê">
              <a:extLst>
                <a:ext uri="{FF2B5EF4-FFF2-40B4-BE49-F238E27FC236}">
                  <a16:creationId xmlns:a16="http://schemas.microsoft.com/office/drawing/2014/main" id="{BA14ACC2-6153-4746-A2BA-CE0A0A31EC5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390901" y="1841501"/>
              <a:ext cx="1570038" cy="720725"/>
            </a:xfrm>
            <a:custGeom>
              <a:avLst/>
              <a:gdLst>
                <a:gd name="T0" fmla="*/ 591 w 636"/>
                <a:gd name="T1" fmla="*/ 293 h 293"/>
                <a:gd name="T2" fmla="*/ 45 w 636"/>
                <a:gd name="T3" fmla="*/ 293 h 293"/>
                <a:gd name="T4" fmla="*/ 0 w 636"/>
                <a:gd name="T5" fmla="*/ 248 h 293"/>
                <a:gd name="T6" fmla="*/ 0 w 636"/>
                <a:gd name="T7" fmla="*/ 45 h 293"/>
                <a:gd name="T8" fmla="*/ 45 w 636"/>
                <a:gd name="T9" fmla="*/ 0 h 293"/>
                <a:gd name="T10" fmla="*/ 591 w 636"/>
                <a:gd name="T11" fmla="*/ 0 h 293"/>
                <a:gd name="T12" fmla="*/ 636 w 636"/>
                <a:gd name="T13" fmla="*/ 45 h 293"/>
                <a:gd name="T14" fmla="*/ 636 w 636"/>
                <a:gd name="T15" fmla="*/ 248 h 293"/>
                <a:gd name="T16" fmla="*/ 591 w 636"/>
                <a:gd name="T1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" h="293">
                  <a:moveTo>
                    <a:pt x="591" y="293"/>
                  </a:moveTo>
                  <a:cubicBezTo>
                    <a:pt x="45" y="293"/>
                    <a:pt x="45" y="293"/>
                    <a:pt x="45" y="293"/>
                  </a:cubicBezTo>
                  <a:cubicBezTo>
                    <a:pt x="20" y="293"/>
                    <a:pt x="0" y="273"/>
                    <a:pt x="0" y="24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591" y="0"/>
                    <a:pt x="591" y="0"/>
                    <a:pt x="591" y="0"/>
                  </a:cubicBezTo>
                  <a:cubicBezTo>
                    <a:pt x="616" y="0"/>
                    <a:pt x="636" y="20"/>
                    <a:pt x="636" y="45"/>
                  </a:cubicBezTo>
                  <a:cubicBezTo>
                    <a:pt x="636" y="248"/>
                    <a:pt x="636" y="248"/>
                    <a:pt x="636" y="248"/>
                  </a:cubicBezTo>
                  <a:cubicBezTo>
                    <a:pt x="636" y="273"/>
                    <a:pt x="616" y="293"/>
                    <a:pt x="591" y="293"/>
                  </a:cubicBezTo>
                  <a:close/>
                </a:path>
              </a:pathLst>
            </a:custGeom>
            <a:solidFill>
              <a:srgbClr val="688EFD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ŝ1îdê">
              <a:extLst>
                <a:ext uri="{FF2B5EF4-FFF2-40B4-BE49-F238E27FC236}">
                  <a16:creationId xmlns:a16="http://schemas.microsoft.com/office/drawing/2014/main" id="{AB1F80E5-7CE1-4465-80A7-14DDF4849B3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38688" y="2449513"/>
              <a:ext cx="222250" cy="263525"/>
            </a:xfrm>
            <a:custGeom>
              <a:avLst/>
              <a:gdLst>
                <a:gd name="T0" fmla="*/ 140 w 140"/>
                <a:gd name="T1" fmla="*/ 166 h 166"/>
                <a:gd name="T2" fmla="*/ 140 w 140"/>
                <a:gd name="T3" fmla="*/ 0 h 166"/>
                <a:gd name="T4" fmla="*/ 0 w 140"/>
                <a:gd name="T5" fmla="*/ 0 h 166"/>
                <a:gd name="T6" fmla="*/ 140 w 140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66">
                  <a:moveTo>
                    <a:pt x="140" y="16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140" y="166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slíďe">
              <a:extLst>
                <a:ext uri="{FF2B5EF4-FFF2-40B4-BE49-F238E27FC236}">
                  <a16:creationId xmlns:a16="http://schemas.microsoft.com/office/drawing/2014/main" id="{F9D6CDB7-99A0-45EB-9033-723A319A6E7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452813" y="1781176"/>
              <a:ext cx="1455738" cy="668338"/>
            </a:xfrm>
            <a:custGeom>
              <a:avLst/>
              <a:gdLst>
                <a:gd name="T0" fmla="*/ 548 w 590"/>
                <a:gd name="T1" fmla="*/ 271 h 271"/>
                <a:gd name="T2" fmla="*/ 42 w 590"/>
                <a:gd name="T3" fmla="*/ 271 h 271"/>
                <a:gd name="T4" fmla="*/ 0 w 590"/>
                <a:gd name="T5" fmla="*/ 230 h 271"/>
                <a:gd name="T6" fmla="*/ 0 w 590"/>
                <a:gd name="T7" fmla="*/ 41 h 271"/>
                <a:gd name="T8" fmla="*/ 42 w 590"/>
                <a:gd name="T9" fmla="*/ 0 h 271"/>
                <a:gd name="T10" fmla="*/ 548 w 590"/>
                <a:gd name="T11" fmla="*/ 0 h 271"/>
                <a:gd name="T12" fmla="*/ 590 w 590"/>
                <a:gd name="T13" fmla="*/ 41 h 271"/>
                <a:gd name="T14" fmla="*/ 590 w 590"/>
                <a:gd name="T15" fmla="*/ 230 h 271"/>
                <a:gd name="T16" fmla="*/ 548 w 590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0" h="271">
                  <a:moveTo>
                    <a:pt x="548" y="271"/>
                  </a:moveTo>
                  <a:cubicBezTo>
                    <a:pt x="42" y="271"/>
                    <a:pt x="42" y="271"/>
                    <a:pt x="42" y="271"/>
                  </a:cubicBezTo>
                  <a:cubicBezTo>
                    <a:pt x="19" y="271"/>
                    <a:pt x="0" y="253"/>
                    <a:pt x="0" y="2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571" y="0"/>
                    <a:pt x="590" y="18"/>
                    <a:pt x="590" y="41"/>
                  </a:cubicBezTo>
                  <a:cubicBezTo>
                    <a:pt x="590" y="230"/>
                    <a:pt x="590" y="230"/>
                    <a:pt x="590" y="230"/>
                  </a:cubicBezTo>
                  <a:cubicBezTo>
                    <a:pt x="590" y="253"/>
                    <a:pt x="571" y="271"/>
                    <a:pt x="548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1îdê">
              <a:extLst>
                <a:ext uri="{FF2B5EF4-FFF2-40B4-BE49-F238E27FC236}">
                  <a16:creationId xmlns:a16="http://schemas.microsoft.com/office/drawing/2014/main" id="{57D4C09B-95ED-49F2-A05A-A0FDB471C4D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02176" y="2346326"/>
              <a:ext cx="206375" cy="241300"/>
            </a:xfrm>
            <a:custGeom>
              <a:avLst/>
              <a:gdLst>
                <a:gd name="T0" fmla="*/ 130 w 130"/>
                <a:gd name="T1" fmla="*/ 152 h 152"/>
                <a:gd name="T2" fmla="*/ 130 w 130"/>
                <a:gd name="T3" fmla="*/ 0 h 152"/>
                <a:gd name="T4" fmla="*/ 0 w 130"/>
                <a:gd name="T5" fmla="*/ 0 h 152"/>
                <a:gd name="T6" fmla="*/ 130 w 130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52">
                  <a:moveTo>
                    <a:pt x="130" y="152"/>
                  </a:moveTo>
                  <a:lnTo>
                    <a:pt x="130" y="0"/>
                  </a:lnTo>
                  <a:lnTo>
                    <a:pt x="0" y="0"/>
                  </a:lnTo>
                  <a:lnTo>
                    <a:pt x="13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şļîďê">
              <a:extLst>
                <a:ext uri="{FF2B5EF4-FFF2-40B4-BE49-F238E27FC236}">
                  <a16:creationId xmlns:a16="http://schemas.microsoft.com/office/drawing/2014/main" id="{BE154265-5DFD-40CA-8E55-B1C70EEB4DB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05488" y="2392363"/>
              <a:ext cx="717550" cy="53975"/>
            </a:xfrm>
            <a:custGeom>
              <a:avLst/>
              <a:gdLst>
                <a:gd name="T0" fmla="*/ 11 w 291"/>
                <a:gd name="T1" fmla="*/ 0 h 22"/>
                <a:gd name="T2" fmla="*/ 280 w 291"/>
                <a:gd name="T3" fmla="*/ 0 h 22"/>
                <a:gd name="T4" fmla="*/ 291 w 291"/>
                <a:gd name="T5" fmla="*/ 11 h 22"/>
                <a:gd name="T6" fmla="*/ 280 w 291"/>
                <a:gd name="T7" fmla="*/ 22 h 22"/>
                <a:gd name="T8" fmla="*/ 11 w 291"/>
                <a:gd name="T9" fmla="*/ 22 h 22"/>
                <a:gd name="T10" fmla="*/ 0 w 291"/>
                <a:gd name="T11" fmla="*/ 11 h 22"/>
                <a:gd name="T12" fmla="*/ 11 w 29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1" h="22">
                  <a:moveTo>
                    <a:pt x="11" y="0"/>
                  </a:moveTo>
                  <a:cubicBezTo>
                    <a:pt x="280" y="0"/>
                    <a:pt x="280" y="0"/>
                    <a:pt x="280" y="0"/>
                  </a:cubicBezTo>
                  <a:cubicBezTo>
                    <a:pt x="286" y="0"/>
                    <a:pt x="291" y="5"/>
                    <a:pt x="291" y="11"/>
                  </a:cubicBezTo>
                  <a:cubicBezTo>
                    <a:pt x="291" y="17"/>
                    <a:pt x="286" y="22"/>
                    <a:pt x="28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ṧļíďê">
              <a:extLst>
                <a:ext uri="{FF2B5EF4-FFF2-40B4-BE49-F238E27FC236}">
                  <a16:creationId xmlns:a16="http://schemas.microsoft.com/office/drawing/2014/main" id="{109AEFCE-C188-4C5F-AB0B-E10837FC852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05488" y="2392363"/>
              <a:ext cx="717550" cy="53975"/>
            </a:xfrm>
            <a:custGeom>
              <a:avLst/>
              <a:gdLst>
                <a:gd name="T0" fmla="*/ 11 w 291"/>
                <a:gd name="T1" fmla="*/ 0 h 22"/>
                <a:gd name="T2" fmla="*/ 280 w 291"/>
                <a:gd name="T3" fmla="*/ 0 h 22"/>
                <a:gd name="T4" fmla="*/ 291 w 291"/>
                <a:gd name="T5" fmla="*/ 11 h 22"/>
                <a:gd name="T6" fmla="*/ 280 w 291"/>
                <a:gd name="T7" fmla="*/ 22 h 22"/>
                <a:gd name="T8" fmla="*/ 11 w 291"/>
                <a:gd name="T9" fmla="*/ 22 h 22"/>
                <a:gd name="T10" fmla="*/ 0 w 291"/>
                <a:gd name="T11" fmla="*/ 11 h 22"/>
                <a:gd name="T12" fmla="*/ 11 w 29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1" h="22">
                  <a:moveTo>
                    <a:pt x="11" y="0"/>
                  </a:moveTo>
                  <a:cubicBezTo>
                    <a:pt x="280" y="0"/>
                    <a:pt x="280" y="0"/>
                    <a:pt x="280" y="0"/>
                  </a:cubicBezTo>
                  <a:cubicBezTo>
                    <a:pt x="286" y="0"/>
                    <a:pt x="291" y="5"/>
                    <a:pt x="291" y="11"/>
                  </a:cubicBezTo>
                  <a:cubicBezTo>
                    <a:pt x="291" y="17"/>
                    <a:pt x="286" y="22"/>
                    <a:pt x="28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chemeClr val="tx1">
                    <a:alpha val="6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ṧlíḍè">
              <a:extLst>
                <a:ext uri="{FF2B5EF4-FFF2-40B4-BE49-F238E27FC236}">
                  <a16:creationId xmlns:a16="http://schemas.microsoft.com/office/drawing/2014/main" id="{70C0DC17-DAD3-48DF-9DF6-D5A1574BB85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34026" y="1939926"/>
              <a:ext cx="93663" cy="90488"/>
            </a:xfrm>
            <a:prstGeom prst="ellipse">
              <a:avLst/>
            </a:prstGeom>
            <a:gradFill>
              <a:gsLst>
                <a:gs pos="15000">
                  <a:schemeClr val="tx1">
                    <a:alpha val="36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$liḓe">
              <a:extLst>
                <a:ext uri="{FF2B5EF4-FFF2-40B4-BE49-F238E27FC236}">
                  <a16:creationId xmlns:a16="http://schemas.microsoft.com/office/drawing/2014/main" id="{4EBA85CB-3CE6-4AD2-87B2-DAB02CC7DA4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72276" y="3711576"/>
              <a:ext cx="155575" cy="201613"/>
            </a:xfrm>
            <a:custGeom>
              <a:avLst/>
              <a:gdLst>
                <a:gd name="T0" fmla="*/ 37 w 63"/>
                <a:gd name="T1" fmla="*/ 49 h 82"/>
                <a:gd name="T2" fmla="*/ 15 w 63"/>
                <a:gd name="T3" fmla="*/ 62 h 82"/>
                <a:gd name="T4" fmla="*/ 0 w 63"/>
                <a:gd name="T5" fmla="*/ 77 h 82"/>
                <a:gd name="T6" fmla="*/ 15 w 63"/>
                <a:gd name="T7" fmla="*/ 79 h 82"/>
                <a:gd name="T8" fmla="*/ 46 w 63"/>
                <a:gd name="T9" fmla="*/ 68 h 82"/>
                <a:gd name="T10" fmla="*/ 52 w 63"/>
                <a:gd name="T11" fmla="*/ 64 h 82"/>
                <a:gd name="T12" fmla="*/ 56 w 63"/>
                <a:gd name="T13" fmla="*/ 57 h 82"/>
                <a:gd name="T14" fmla="*/ 63 w 63"/>
                <a:gd name="T15" fmla="*/ 22 h 82"/>
                <a:gd name="T16" fmla="*/ 61 w 63"/>
                <a:gd name="T17" fmla="*/ 13 h 82"/>
                <a:gd name="T18" fmla="*/ 48 w 63"/>
                <a:gd name="T19" fmla="*/ 25 h 82"/>
                <a:gd name="T20" fmla="*/ 37 w 63"/>
                <a:gd name="T21" fmla="*/ 4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82">
                  <a:moveTo>
                    <a:pt x="37" y="49"/>
                  </a:moveTo>
                  <a:cubicBezTo>
                    <a:pt x="30" y="55"/>
                    <a:pt x="22" y="58"/>
                    <a:pt x="15" y="62"/>
                  </a:cubicBezTo>
                  <a:cubicBezTo>
                    <a:pt x="8" y="66"/>
                    <a:pt x="3" y="71"/>
                    <a:pt x="0" y="77"/>
                  </a:cubicBezTo>
                  <a:cubicBezTo>
                    <a:pt x="3" y="82"/>
                    <a:pt x="10" y="81"/>
                    <a:pt x="15" y="79"/>
                  </a:cubicBezTo>
                  <a:cubicBezTo>
                    <a:pt x="25" y="76"/>
                    <a:pt x="36" y="72"/>
                    <a:pt x="46" y="68"/>
                  </a:cubicBezTo>
                  <a:cubicBezTo>
                    <a:pt x="48" y="67"/>
                    <a:pt x="50" y="66"/>
                    <a:pt x="52" y="64"/>
                  </a:cubicBezTo>
                  <a:cubicBezTo>
                    <a:pt x="54" y="62"/>
                    <a:pt x="55" y="60"/>
                    <a:pt x="56" y="57"/>
                  </a:cubicBezTo>
                  <a:cubicBezTo>
                    <a:pt x="60" y="46"/>
                    <a:pt x="62" y="34"/>
                    <a:pt x="63" y="22"/>
                  </a:cubicBezTo>
                  <a:cubicBezTo>
                    <a:pt x="63" y="19"/>
                    <a:pt x="63" y="16"/>
                    <a:pt x="61" y="13"/>
                  </a:cubicBezTo>
                  <a:cubicBezTo>
                    <a:pt x="55" y="0"/>
                    <a:pt x="49" y="20"/>
                    <a:pt x="48" y="25"/>
                  </a:cubicBezTo>
                  <a:cubicBezTo>
                    <a:pt x="45" y="34"/>
                    <a:pt x="43" y="43"/>
                    <a:pt x="37" y="49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Slídê">
              <a:extLst>
                <a:ext uri="{FF2B5EF4-FFF2-40B4-BE49-F238E27FC236}">
                  <a16:creationId xmlns:a16="http://schemas.microsoft.com/office/drawing/2014/main" id="{E0CDE0BC-D64F-4962-9C2A-1CDCCBFFF24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88163" y="3548063"/>
              <a:ext cx="120650" cy="209550"/>
            </a:xfrm>
            <a:custGeom>
              <a:avLst/>
              <a:gdLst>
                <a:gd name="T0" fmla="*/ 0 w 49"/>
                <a:gd name="T1" fmla="*/ 70 h 85"/>
                <a:gd name="T2" fmla="*/ 0 w 49"/>
                <a:gd name="T3" fmla="*/ 74 h 85"/>
                <a:gd name="T4" fmla="*/ 3 w 49"/>
                <a:gd name="T5" fmla="*/ 77 h 85"/>
                <a:gd name="T6" fmla="*/ 17 w 49"/>
                <a:gd name="T7" fmla="*/ 84 h 85"/>
                <a:gd name="T8" fmla="*/ 22 w 49"/>
                <a:gd name="T9" fmla="*/ 85 h 85"/>
                <a:gd name="T10" fmla="*/ 29 w 49"/>
                <a:gd name="T11" fmla="*/ 80 h 85"/>
                <a:gd name="T12" fmla="*/ 46 w 49"/>
                <a:gd name="T13" fmla="*/ 41 h 85"/>
                <a:gd name="T14" fmla="*/ 44 w 49"/>
                <a:gd name="T15" fmla="*/ 6 h 85"/>
                <a:gd name="T16" fmla="*/ 26 w 49"/>
                <a:gd name="T17" fmla="*/ 18 h 85"/>
                <a:gd name="T18" fmla="*/ 0 w 49"/>
                <a:gd name="T1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5">
                  <a:moveTo>
                    <a:pt x="0" y="70"/>
                  </a:moveTo>
                  <a:cubicBezTo>
                    <a:pt x="0" y="71"/>
                    <a:pt x="0" y="73"/>
                    <a:pt x="0" y="74"/>
                  </a:cubicBezTo>
                  <a:cubicBezTo>
                    <a:pt x="1" y="76"/>
                    <a:pt x="2" y="77"/>
                    <a:pt x="3" y="77"/>
                  </a:cubicBezTo>
                  <a:cubicBezTo>
                    <a:pt x="7" y="81"/>
                    <a:pt x="12" y="83"/>
                    <a:pt x="17" y="84"/>
                  </a:cubicBezTo>
                  <a:cubicBezTo>
                    <a:pt x="19" y="85"/>
                    <a:pt x="21" y="85"/>
                    <a:pt x="22" y="85"/>
                  </a:cubicBezTo>
                  <a:cubicBezTo>
                    <a:pt x="25" y="84"/>
                    <a:pt x="28" y="83"/>
                    <a:pt x="29" y="80"/>
                  </a:cubicBezTo>
                  <a:cubicBezTo>
                    <a:pt x="39" y="69"/>
                    <a:pt x="45" y="55"/>
                    <a:pt x="46" y="41"/>
                  </a:cubicBezTo>
                  <a:cubicBezTo>
                    <a:pt x="47" y="34"/>
                    <a:pt x="49" y="10"/>
                    <a:pt x="44" y="6"/>
                  </a:cubicBezTo>
                  <a:cubicBezTo>
                    <a:pt x="38" y="0"/>
                    <a:pt x="30" y="13"/>
                    <a:pt x="26" y="18"/>
                  </a:cubicBezTo>
                  <a:cubicBezTo>
                    <a:pt x="14" y="33"/>
                    <a:pt x="5" y="51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Sḷíḑê">
              <a:extLst>
                <a:ext uri="{FF2B5EF4-FFF2-40B4-BE49-F238E27FC236}">
                  <a16:creationId xmlns:a16="http://schemas.microsoft.com/office/drawing/2014/main" id="{5A59E3A8-C370-46D0-88F7-51119CDDAF4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07151" y="3889376"/>
              <a:ext cx="833438" cy="452438"/>
            </a:xfrm>
            <a:custGeom>
              <a:avLst/>
              <a:gdLst>
                <a:gd name="T0" fmla="*/ 331 w 338"/>
                <a:gd name="T1" fmla="*/ 53 h 184"/>
                <a:gd name="T2" fmla="*/ 317 w 338"/>
                <a:gd name="T3" fmla="*/ 131 h 184"/>
                <a:gd name="T4" fmla="*/ 224 w 338"/>
                <a:gd name="T5" fmla="*/ 140 h 184"/>
                <a:gd name="T6" fmla="*/ 146 w 338"/>
                <a:gd name="T7" fmla="*/ 95 h 184"/>
                <a:gd name="T8" fmla="*/ 119 w 338"/>
                <a:gd name="T9" fmla="*/ 95 h 184"/>
                <a:gd name="T10" fmla="*/ 77 w 338"/>
                <a:gd name="T11" fmla="*/ 174 h 184"/>
                <a:gd name="T12" fmla="*/ 49 w 338"/>
                <a:gd name="T13" fmla="*/ 180 h 184"/>
                <a:gd name="T14" fmla="*/ 6 w 338"/>
                <a:gd name="T15" fmla="*/ 177 h 184"/>
                <a:gd name="T16" fmla="*/ 46 w 338"/>
                <a:gd name="T17" fmla="*/ 155 h 184"/>
                <a:gd name="T18" fmla="*/ 103 w 338"/>
                <a:gd name="T19" fmla="*/ 7 h 184"/>
                <a:gd name="T20" fmla="*/ 219 w 338"/>
                <a:gd name="T21" fmla="*/ 50 h 184"/>
                <a:gd name="T22" fmla="*/ 331 w 338"/>
                <a:gd name="T23" fmla="*/ 5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8" h="184">
                  <a:moveTo>
                    <a:pt x="331" y="53"/>
                  </a:moveTo>
                  <a:cubicBezTo>
                    <a:pt x="331" y="53"/>
                    <a:pt x="338" y="124"/>
                    <a:pt x="317" y="131"/>
                  </a:cubicBezTo>
                  <a:cubicBezTo>
                    <a:pt x="297" y="138"/>
                    <a:pt x="250" y="149"/>
                    <a:pt x="224" y="140"/>
                  </a:cubicBezTo>
                  <a:cubicBezTo>
                    <a:pt x="196" y="128"/>
                    <a:pt x="170" y="113"/>
                    <a:pt x="146" y="95"/>
                  </a:cubicBezTo>
                  <a:cubicBezTo>
                    <a:pt x="129" y="81"/>
                    <a:pt x="127" y="75"/>
                    <a:pt x="119" y="95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77" y="174"/>
                    <a:pt x="79" y="178"/>
                    <a:pt x="49" y="180"/>
                  </a:cubicBezTo>
                  <a:cubicBezTo>
                    <a:pt x="20" y="182"/>
                    <a:pt x="0" y="184"/>
                    <a:pt x="6" y="177"/>
                  </a:cubicBezTo>
                  <a:cubicBezTo>
                    <a:pt x="12" y="170"/>
                    <a:pt x="46" y="155"/>
                    <a:pt x="46" y="155"/>
                  </a:cubicBezTo>
                  <a:cubicBezTo>
                    <a:pt x="46" y="155"/>
                    <a:pt x="87" y="13"/>
                    <a:pt x="103" y="7"/>
                  </a:cubicBezTo>
                  <a:cubicBezTo>
                    <a:pt x="120" y="0"/>
                    <a:pt x="219" y="50"/>
                    <a:pt x="219" y="50"/>
                  </a:cubicBezTo>
                  <a:lnTo>
                    <a:pt x="331" y="53"/>
                  </a:ln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ŝḷiḋè">
              <a:extLst>
                <a:ext uri="{FF2B5EF4-FFF2-40B4-BE49-F238E27FC236}">
                  <a16:creationId xmlns:a16="http://schemas.microsoft.com/office/drawing/2014/main" id="{EC0D077F-81DA-4BD6-83C7-DEE1DD2C11C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653213" y="3971926"/>
              <a:ext cx="320675" cy="209550"/>
            </a:xfrm>
            <a:custGeom>
              <a:avLst/>
              <a:gdLst>
                <a:gd name="T0" fmla="*/ 112 w 130"/>
                <a:gd name="T1" fmla="*/ 42 h 85"/>
                <a:gd name="T2" fmla="*/ 130 w 130"/>
                <a:gd name="T3" fmla="*/ 31 h 85"/>
                <a:gd name="T4" fmla="*/ 43 w 130"/>
                <a:gd name="T5" fmla="*/ 0 h 85"/>
                <a:gd name="T6" fmla="*/ 34 w 130"/>
                <a:gd name="T7" fmla="*/ 0 h 85"/>
                <a:gd name="T8" fmla="*/ 21 w 130"/>
                <a:gd name="T9" fmla="*/ 12 h 85"/>
                <a:gd name="T10" fmla="*/ 0 w 130"/>
                <a:gd name="T11" fmla="*/ 85 h 85"/>
                <a:gd name="T12" fmla="*/ 11 w 130"/>
                <a:gd name="T13" fmla="*/ 70 h 85"/>
                <a:gd name="T14" fmla="*/ 24 w 130"/>
                <a:gd name="T15" fmla="*/ 51 h 85"/>
                <a:gd name="T16" fmla="*/ 29 w 130"/>
                <a:gd name="T17" fmla="*/ 48 h 85"/>
                <a:gd name="T18" fmla="*/ 35 w 130"/>
                <a:gd name="T19" fmla="*/ 50 h 85"/>
                <a:gd name="T20" fmla="*/ 54 w 130"/>
                <a:gd name="T21" fmla="*/ 64 h 85"/>
                <a:gd name="T22" fmla="*/ 71 w 130"/>
                <a:gd name="T23" fmla="*/ 68 h 85"/>
                <a:gd name="T24" fmla="*/ 112 w 130"/>
                <a:gd name="T25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85">
                  <a:moveTo>
                    <a:pt x="112" y="42"/>
                  </a:moveTo>
                  <a:cubicBezTo>
                    <a:pt x="118" y="39"/>
                    <a:pt x="125" y="36"/>
                    <a:pt x="130" y="31"/>
                  </a:cubicBezTo>
                  <a:cubicBezTo>
                    <a:pt x="104" y="14"/>
                    <a:pt x="74" y="3"/>
                    <a:pt x="43" y="0"/>
                  </a:cubicBezTo>
                  <a:cubicBezTo>
                    <a:pt x="40" y="0"/>
                    <a:pt x="37" y="0"/>
                    <a:pt x="34" y="0"/>
                  </a:cubicBezTo>
                  <a:cubicBezTo>
                    <a:pt x="29" y="3"/>
                    <a:pt x="24" y="7"/>
                    <a:pt x="21" y="12"/>
                  </a:cubicBezTo>
                  <a:cubicBezTo>
                    <a:pt x="8" y="34"/>
                    <a:pt x="3" y="60"/>
                    <a:pt x="0" y="85"/>
                  </a:cubicBezTo>
                  <a:cubicBezTo>
                    <a:pt x="6" y="83"/>
                    <a:pt x="8" y="76"/>
                    <a:pt x="11" y="70"/>
                  </a:cubicBezTo>
                  <a:cubicBezTo>
                    <a:pt x="14" y="63"/>
                    <a:pt x="19" y="56"/>
                    <a:pt x="24" y="51"/>
                  </a:cubicBezTo>
                  <a:cubicBezTo>
                    <a:pt x="25" y="50"/>
                    <a:pt x="27" y="49"/>
                    <a:pt x="29" y="48"/>
                  </a:cubicBezTo>
                  <a:cubicBezTo>
                    <a:pt x="31" y="48"/>
                    <a:pt x="33" y="49"/>
                    <a:pt x="35" y="50"/>
                  </a:cubicBezTo>
                  <a:cubicBezTo>
                    <a:pt x="42" y="54"/>
                    <a:pt x="48" y="58"/>
                    <a:pt x="54" y="64"/>
                  </a:cubicBezTo>
                  <a:cubicBezTo>
                    <a:pt x="61" y="70"/>
                    <a:pt x="62" y="73"/>
                    <a:pt x="71" y="68"/>
                  </a:cubicBezTo>
                  <a:cubicBezTo>
                    <a:pt x="85" y="60"/>
                    <a:pt x="97" y="49"/>
                    <a:pt x="112" y="42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líḋe">
              <a:extLst>
                <a:ext uri="{FF2B5EF4-FFF2-40B4-BE49-F238E27FC236}">
                  <a16:creationId xmlns:a16="http://schemas.microsoft.com/office/drawing/2014/main" id="{6C298203-FF53-49EE-A46E-1941C662397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10388" y="3484563"/>
              <a:ext cx="350838" cy="536575"/>
            </a:xfrm>
            <a:custGeom>
              <a:avLst/>
              <a:gdLst>
                <a:gd name="T0" fmla="*/ 22 w 142"/>
                <a:gd name="T1" fmla="*/ 48 h 218"/>
                <a:gd name="T2" fmla="*/ 0 w 142"/>
                <a:gd name="T3" fmla="*/ 169 h 218"/>
                <a:gd name="T4" fmla="*/ 12 w 142"/>
                <a:gd name="T5" fmla="*/ 205 h 218"/>
                <a:gd name="T6" fmla="*/ 34 w 142"/>
                <a:gd name="T7" fmla="*/ 213 h 218"/>
                <a:gd name="T8" fmla="*/ 90 w 142"/>
                <a:gd name="T9" fmla="*/ 215 h 218"/>
                <a:gd name="T10" fmla="*/ 135 w 142"/>
                <a:gd name="T11" fmla="*/ 185 h 218"/>
                <a:gd name="T12" fmla="*/ 141 w 142"/>
                <a:gd name="T13" fmla="*/ 143 h 218"/>
                <a:gd name="T14" fmla="*/ 106 w 142"/>
                <a:gd name="T15" fmla="*/ 25 h 218"/>
                <a:gd name="T16" fmla="*/ 62 w 142"/>
                <a:gd name="T17" fmla="*/ 5 h 218"/>
                <a:gd name="T18" fmla="*/ 22 w 142"/>
                <a:gd name="T19" fmla="*/ 4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218">
                  <a:moveTo>
                    <a:pt x="22" y="48"/>
                  </a:moveTo>
                  <a:cubicBezTo>
                    <a:pt x="7" y="86"/>
                    <a:pt x="0" y="128"/>
                    <a:pt x="0" y="169"/>
                  </a:cubicBezTo>
                  <a:cubicBezTo>
                    <a:pt x="0" y="182"/>
                    <a:pt x="1" y="197"/>
                    <a:pt x="12" y="205"/>
                  </a:cubicBezTo>
                  <a:cubicBezTo>
                    <a:pt x="18" y="210"/>
                    <a:pt x="26" y="212"/>
                    <a:pt x="34" y="213"/>
                  </a:cubicBezTo>
                  <a:cubicBezTo>
                    <a:pt x="52" y="215"/>
                    <a:pt x="71" y="218"/>
                    <a:pt x="90" y="215"/>
                  </a:cubicBezTo>
                  <a:cubicBezTo>
                    <a:pt x="108" y="212"/>
                    <a:pt x="126" y="202"/>
                    <a:pt x="135" y="185"/>
                  </a:cubicBezTo>
                  <a:cubicBezTo>
                    <a:pt x="141" y="172"/>
                    <a:pt x="142" y="157"/>
                    <a:pt x="141" y="143"/>
                  </a:cubicBezTo>
                  <a:cubicBezTo>
                    <a:pt x="141" y="103"/>
                    <a:pt x="137" y="54"/>
                    <a:pt x="106" y="25"/>
                  </a:cubicBezTo>
                  <a:cubicBezTo>
                    <a:pt x="94" y="14"/>
                    <a:pt x="79" y="0"/>
                    <a:pt x="62" y="5"/>
                  </a:cubicBezTo>
                  <a:cubicBezTo>
                    <a:pt x="41" y="11"/>
                    <a:pt x="30" y="30"/>
                    <a:pt x="2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ṣļïďê">
              <a:extLst>
                <a:ext uri="{FF2B5EF4-FFF2-40B4-BE49-F238E27FC236}">
                  <a16:creationId xmlns:a16="http://schemas.microsoft.com/office/drawing/2014/main" id="{C79CD6B8-683D-4E6C-8C7D-E62D294FA99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96113" y="3443288"/>
              <a:ext cx="71438" cy="134938"/>
            </a:xfrm>
            <a:custGeom>
              <a:avLst/>
              <a:gdLst>
                <a:gd name="T0" fmla="*/ 5 w 29"/>
                <a:gd name="T1" fmla="*/ 46 h 55"/>
                <a:gd name="T2" fmla="*/ 7 w 29"/>
                <a:gd name="T3" fmla="*/ 54 h 55"/>
                <a:gd name="T4" fmla="*/ 11 w 29"/>
                <a:gd name="T5" fmla="*/ 55 h 55"/>
                <a:gd name="T6" fmla="*/ 22 w 29"/>
                <a:gd name="T7" fmla="*/ 46 h 55"/>
                <a:gd name="T8" fmla="*/ 28 w 29"/>
                <a:gd name="T9" fmla="*/ 22 h 55"/>
                <a:gd name="T10" fmla="*/ 17 w 29"/>
                <a:gd name="T11" fmla="*/ 3 h 55"/>
                <a:gd name="T12" fmla="*/ 11 w 29"/>
                <a:gd name="T13" fmla="*/ 2 h 55"/>
                <a:gd name="T14" fmla="*/ 10 w 29"/>
                <a:gd name="T15" fmla="*/ 2 h 55"/>
                <a:gd name="T16" fmla="*/ 2 w 29"/>
                <a:gd name="T17" fmla="*/ 11 h 55"/>
                <a:gd name="T18" fmla="*/ 2 w 29"/>
                <a:gd name="T19" fmla="*/ 20 h 55"/>
                <a:gd name="T20" fmla="*/ 5 w 29"/>
                <a:gd name="T21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5">
                  <a:moveTo>
                    <a:pt x="5" y="46"/>
                  </a:moveTo>
                  <a:cubicBezTo>
                    <a:pt x="5" y="49"/>
                    <a:pt x="5" y="53"/>
                    <a:pt x="7" y="54"/>
                  </a:cubicBezTo>
                  <a:cubicBezTo>
                    <a:pt x="8" y="55"/>
                    <a:pt x="9" y="55"/>
                    <a:pt x="11" y="55"/>
                  </a:cubicBezTo>
                  <a:cubicBezTo>
                    <a:pt x="16" y="54"/>
                    <a:pt x="20" y="50"/>
                    <a:pt x="22" y="46"/>
                  </a:cubicBezTo>
                  <a:cubicBezTo>
                    <a:pt x="27" y="39"/>
                    <a:pt x="29" y="30"/>
                    <a:pt x="28" y="22"/>
                  </a:cubicBezTo>
                  <a:cubicBezTo>
                    <a:pt x="27" y="15"/>
                    <a:pt x="23" y="8"/>
                    <a:pt x="17" y="3"/>
                  </a:cubicBezTo>
                  <a:cubicBezTo>
                    <a:pt x="16" y="1"/>
                    <a:pt x="13" y="0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5"/>
                    <a:pt x="4" y="8"/>
                    <a:pt x="2" y="11"/>
                  </a:cubicBezTo>
                  <a:cubicBezTo>
                    <a:pt x="0" y="14"/>
                    <a:pt x="1" y="16"/>
                    <a:pt x="2" y="20"/>
                  </a:cubicBezTo>
                  <a:cubicBezTo>
                    <a:pt x="4" y="29"/>
                    <a:pt x="5" y="37"/>
                    <a:pt x="5" y="46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slîḋê">
              <a:extLst>
                <a:ext uri="{FF2B5EF4-FFF2-40B4-BE49-F238E27FC236}">
                  <a16:creationId xmlns:a16="http://schemas.microsoft.com/office/drawing/2014/main" id="{E22D2D1A-0232-4B82-AACD-1CEFFCE8DA0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86538" y="3689351"/>
              <a:ext cx="439738" cy="384175"/>
            </a:xfrm>
            <a:custGeom>
              <a:avLst/>
              <a:gdLst>
                <a:gd name="T0" fmla="*/ 0 w 277"/>
                <a:gd name="T1" fmla="*/ 0 h 242"/>
                <a:gd name="T2" fmla="*/ 31 w 277"/>
                <a:gd name="T3" fmla="*/ 166 h 242"/>
                <a:gd name="T4" fmla="*/ 134 w 277"/>
                <a:gd name="T5" fmla="*/ 242 h 242"/>
                <a:gd name="T6" fmla="*/ 277 w 277"/>
                <a:gd name="T7" fmla="*/ 195 h 242"/>
                <a:gd name="T8" fmla="*/ 249 w 277"/>
                <a:gd name="T9" fmla="*/ 174 h 242"/>
                <a:gd name="T10" fmla="*/ 167 w 277"/>
                <a:gd name="T11" fmla="*/ 98 h 242"/>
                <a:gd name="T12" fmla="*/ 117 w 277"/>
                <a:gd name="T13" fmla="*/ 115 h 242"/>
                <a:gd name="T14" fmla="*/ 109 w 277"/>
                <a:gd name="T15" fmla="*/ 76 h 242"/>
                <a:gd name="T16" fmla="*/ 0 w 277"/>
                <a:gd name="T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42">
                  <a:moveTo>
                    <a:pt x="0" y="0"/>
                  </a:moveTo>
                  <a:lnTo>
                    <a:pt x="31" y="166"/>
                  </a:lnTo>
                  <a:lnTo>
                    <a:pt x="134" y="242"/>
                  </a:lnTo>
                  <a:lnTo>
                    <a:pt x="277" y="195"/>
                  </a:lnTo>
                  <a:lnTo>
                    <a:pt x="249" y="174"/>
                  </a:lnTo>
                  <a:lnTo>
                    <a:pt x="167" y="98"/>
                  </a:lnTo>
                  <a:lnTo>
                    <a:pt x="117" y="115"/>
                  </a:lnTo>
                  <a:lnTo>
                    <a:pt x="109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şḷïdê">
              <a:extLst>
                <a:ext uri="{FF2B5EF4-FFF2-40B4-BE49-F238E27FC236}">
                  <a16:creationId xmlns:a16="http://schemas.microsoft.com/office/drawing/2014/main" id="{BFE8CC11-0A24-4F18-8C4B-4EC9588E3FE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72276" y="3844926"/>
              <a:ext cx="212725" cy="192088"/>
            </a:xfrm>
            <a:custGeom>
              <a:avLst/>
              <a:gdLst>
                <a:gd name="T0" fmla="*/ 0 w 86"/>
                <a:gd name="T1" fmla="*/ 11 h 78"/>
                <a:gd name="T2" fmla="*/ 12 w 86"/>
                <a:gd name="T3" fmla="*/ 76 h 78"/>
                <a:gd name="T4" fmla="*/ 86 w 86"/>
                <a:gd name="T5" fmla="*/ 55 h 78"/>
                <a:gd name="T6" fmla="*/ 32 w 86"/>
                <a:gd name="T7" fmla="*/ 0 h 78"/>
                <a:gd name="T8" fmla="*/ 0 w 86"/>
                <a:gd name="T9" fmla="*/ 1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8">
                  <a:moveTo>
                    <a:pt x="0" y="11"/>
                  </a:moveTo>
                  <a:cubicBezTo>
                    <a:pt x="0" y="11"/>
                    <a:pt x="12" y="74"/>
                    <a:pt x="12" y="76"/>
                  </a:cubicBezTo>
                  <a:cubicBezTo>
                    <a:pt x="12" y="78"/>
                    <a:pt x="86" y="55"/>
                    <a:pt x="86" y="55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688EFD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ṧlíḋé">
              <a:extLst>
                <a:ext uri="{FF2B5EF4-FFF2-40B4-BE49-F238E27FC236}">
                  <a16:creationId xmlns:a16="http://schemas.microsoft.com/office/drawing/2014/main" id="{A6F3CE9E-5834-4E23-848B-04CD894C3E9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34201" y="3635376"/>
              <a:ext cx="311150" cy="385763"/>
            </a:xfrm>
            <a:custGeom>
              <a:avLst/>
              <a:gdLst>
                <a:gd name="T0" fmla="*/ 62 w 126"/>
                <a:gd name="T1" fmla="*/ 0 h 157"/>
                <a:gd name="T2" fmla="*/ 54 w 126"/>
                <a:gd name="T3" fmla="*/ 69 h 157"/>
                <a:gd name="T4" fmla="*/ 70 w 126"/>
                <a:gd name="T5" fmla="*/ 80 h 157"/>
                <a:gd name="T6" fmla="*/ 33 w 126"/>
                <a:gd name="T7" fmla="*/ 111 h 157"/>
                <a:gd name="T8" fmla="*/ 7 w 126"/>
                <a:gd name="T9" fmla="*/ 144 h 157"/>
                <a:gd name="T10" fmla="*/ 57 w 126"/>
                <a:gd name="T11" fmla="*/ 153 h 157"/>
                <a:gd name="T12" fmla="*/ 113 w 126"/>
                <a:gd name="T13" fmla="*/ 136 h 157"/>
                <a:gd name="T14" fmla="*/ 120 w 126"/>
                <a:gd name="T15" fmla="*/ 57 h 157"/>
                <a:gd name="T16" fmla="*/ 62 w 126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57">
                  <a:moveTo>
                    <a:pt x="62" y="0"/>
                  </a:moveTo>
                  <a:cubicBezTo>
                    <a:pt x="62" y="0"/>
                    <a:pt x="51" y="64"/>
                    <a:pt x="54" y="69"/>
                  </a:cubicBezTo>
                  <a:cubicBezTo>
                    <a:pt x="56" y="74"/>
                    <a:pt x="70" y="80"/>
                    <a:pt x="70" y="80"/>
                  </a:cubicBezTo>
                  <a:cubicBezTo>
                    <a:pt x="70" y="80"/>
                    <a:pt x="66" y="105"/>
                    <a:pt x="33" y="111"/>
                  </a:cubicBezTo>
                  <a:cubicBezTo>
                    <a:pt x="0" y="117"/>
                    <a:pt x="7" y="144"/>
                    <a:pt x="7" y="144"/>
                  </a:cubicBezTo>
                  <a:cubicBezTo>
                    <a:pt x="7" y="144"/>
                    <a:pt x="25" y="157"/>
                    <a:pt x="57" y="153"/>
                  </a:cubicBezTo>
                  <a:cubicBezTo>
                    <a:pt x="89" y="149"/>
                    <a:pt x="105" y="148"/>
                    <a:pt x="113" y="136"/>
                  </a:cubicBezTo>
                  <a:cubicBezTo>
                    <a:pt x="120" y="123"/>
                    <a:pt x="126" y="76"/>
                    <a:pt x="120" y="57"/>
                  </a:cubicBezTo>
                  <a:cubicBezTo>
                    <a:pt x="115" y="38"/>
                    <a:pt x="62" y="0"/>
                    <a:pt x="62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19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ṩḻiďe">
              <a:extLst>
                <a:ext uri="{FF2B5EF4-FFF2-40B4-BE49-F238E27FC236}">
                  <a16:creationId xmlns:a16="http://schemas.microsoft.com/office/drawing/2014/main" id="{B602E330-A2D4-45E2-9A9A-251F7A3FDE9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86563" y="3698876"/>
              <a:ext cx="449263" cy="312738"/>
            </a:xfrm>
            <a:custGeom>
              <a:avLst/>
              <a:gdLst>
                <a:gd name="T0" fmla="*/ 132 w 182"/>
                <a:gd name="T1" fmla="*/ 71 h 127"/>
                <a:gd name="T2" fmla="*/ 86 w 182"/>
                <a:gd name="T3" fmla="*/ 91 h 127"/>
                <a:gd name="T4" fmla="*/ 44 w 182"/>
                <a:gd name="T5" fmla="*/ 98 h 127"/>
                <a:gd name="T6" fmla="*/ 15 w 182"/>
                <a:gd name="T7" fmla="*/ 104 h 127"/>
                <a:gd name="T8" fmla="*/ 2 w 182"/>
                <a:gd name="T9" fmla="*/ 127 h 127"/>
                <a:gd name="T10" fmla="*/ 100 w 182"/>
                <a:gd name="T11" fmla="*/ 121 h 127"/>
                <a:gd name="T12" fmla="*/ 151 w 182"/>
                <a:gd name="T13" fmla="*/ 113 h 127"/>
                <a:gd name="T14" fmla="*/ 179 w 182"/>
                <a:gd name="T15" fmla="*/ 91 h 127"/>
                <a:gd name="T16" fmla="*/ 182 w 182"/>
                <a:gd name="T17" fmla="*/ 77 h 127"/>
                <a:gd name="T18" fmla="*/ 181 w 182"/>
                <a:gd name="T19" fmla="*/ 41 h 127"/>
                <a:gd name="T20" fmla="*/ 176 w 182"/>
                <a:gd name="T21" fmla="*/ 17 h 127"/>
                <a:gd name="T22" fmla="*/ 143 w 182"/>
                <a:gd name="T23" fmla="*/ 19 h 127"/>
                <a:gd name="T24" fmla="*/ 132 w 182"/>
                <a:gd name="T25" fmla="*/ 7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27">
                  <a:moveTo>
                    <a:pt x="132" y="71"/>
                  </a:moveTo>
                  <a:cubicBezTo>
                    <a:pt x="120" y="83"/>
                    <a:pt x="103" y="88"/>
                    <a:pt x="86" y="91"/>
                  </a:cubicBezTo>
                  <a:cubicBezTo>
                    <a:pt x="72" y="94"/>
                    <a:pt x="58" y="96"/>
                    <a:pt x="44" y="98"/>
                  </a:cubicBezTo>
                  <a:cubicBezTo>
                    <a:pt x="34" y="98"/>
                    <a:pt x="24" y="99"/>
                    <a:pt x="15" y="104"/>
                  </a:cubicBezTo>
                  <a:cubicBezTo>
                    <a:pt x="7" y="108"/>
                    <a:pt x="0" y="118"/>
                    <a:pt x="2" y="127"/>
                  </a:cubicBezTo>
                  <a:cubicBezTo>
                    <a:pt x="34" y="125"/>
                    <a:pt x="67" y="123"/>
                    <a:pt x="100" y="121"/>
                  </a:cubicBezTo>
                  <a:cubicBezTo>
                    <a:pt x="117" y="120"/>
                    <a:pt x="135" y="119"/>
                    <a:pt x="151" y="113"/>
                  </a:cubicBezTo>
                  <a:cubicBezTo>
                    <a:pt x="163" y="109"/>
                    <a:pt x="175" y="102"/>
                    <a:pt x="179" y="91"/>
                  </a:cubicBezTo>
                  <a:cubicBezTo>
                    <a:pt x="181" y="86"/>
                    <a:pt x="182" y="82"/>
                    <a:pt x="182" y="77"/>
                  </a:cubicBezTo>
                  <a:cubicBezTo>
                    <a:pt x="182" y="65"/>
                    <a:pt x="182" y="53"/>
                    <a:pt x="181" y="41"/>
                  </a:cubicBezTo>
                  <a:cubicBezTo>
                    <a:pt x="181" y="32"/>
                    <a:pt x="179" y="24"/>
                    <a:pt x="176" y="17"/>
                  </a:cubicBezTo>
                  <a:cubicBezTo>
                    <a:pt x="168" y="0"/>
                    <a:pt x="146" y="1"/>
                    <a:pt x="143" y="19"/>
                  </a:cubicBezTo>
                  <a:cubicBezTo>
                    <a:pt x="140" y="39"/>
                    <a:pt x="149" y="55"/>
                    <a:pt x="132" y="71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šḷiḍè">
              <a:extLst>
                <a:ext uri="{FF2B5EF4-FFF2-40B4-BE49-F238E27FC236}">
                  <a16:creationId xmlns:a16="http://schemas.microsoft.com/office/drawing/2014/main" id="{615A1426-74FC-4508-8EDC-01B6AA15092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070726" y="3511551"/>
              <a:ext cx="200025" cy="277813"/>
            </a:xfrm>
            <a:custGeom>
              <a:avLst/>
              <a:gdLst>
                <a:gd name="T0" fmla="*/ 0 w 81"/>
                <a:gd name="T1" fmla="*/ 39 h 113"/>
                <a:gd name="T2" fmla="*/ 23 w 81"/>
                <a:gd name="T3" fmla="*/ 113 h 113"/>
                <a:gd name="T4" fmla="*/ 76 w 81"/>
                <a:gd name="T5" fmla="*/ 103 h 113"/>
                <a:gd name="T6" fmla="*/ 41 w 81"/>
                <a:gd name="T7" fmla="*/ 14 h 113"/>
                <a:gd name="T8" fmla="*/ 0 w 81"/>
                <a:gd name="T9" fmla="*/ 3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3">
                  <a:moveTo>
                    <a:pt x="0" y="39"/>
                  </a:move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71" y="111"/>
                    <a:pt x="76" y="103"/>
                  </a:cubicBezTo>
                  <a:cubicBezTo>
                    <a:pt x="81" y="94"/>
                    <a:pt x="64" y="28"/>
                    <a:pt x="41" y="14"/>
                  </a:cubicBezTo>
                  <a:cubicBezTo>
                    <a:pt x="18" y="0"/>
                    <a:pt x="1" y="16"/>
                    <a:pt x="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ṡ1ïďè">
              <a:extLst>
                <a:ext uri="{FF2B5EF4-FFF2-40B4-BE49-F238E27FC236}">
                  <a16:creationId xmlns:a16="http://schemas.microsoft.com/office/drawing/2014/main" id="{0F246BB9-28F8-4755-A27F-D097B43867D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78588" y="4051301"/>
              <a:ext cx="730250" cy="717550"/>
            </a:xfrm>
            <a:custGeom>
              <a:avLst/>
              <a:gdLst>
                <a:gd name="T0" fmla="*/ 211 w 296"/>
                <a:gd name="T1" fmla="*/ 0 h 291"/>
                <a:gd name="T2" fmla="*/ 40 w 296"/>
                <a:gd name="T3" fmla="*/ 91 h 291"/>
                <a:gd name="T4" fmla="*/ 26 w 296"/>
                <a:gd name="T5" fmla="*/ 252 h 291"/>
                <a:gd name="T6" fmla="*/ 0 w 296"/>
                <a:gd name="T7" fmla="*/ 284 h 291"/>
                <a:gd name="T8" fmla="*/ 36 w 296"/>
                <a:gd name="T9" fmla="*/ 279 h 291"/>
                <a:gd name="T10" fmla="*/ 68 w 296"/>
                <a:gd name="T11" fmla="*/ 261 h 291"/>
                <a:gd name="T12" fmla="*/ 98 w 296"/>
                <a:gd name="T13" fmla="*/ 126 h 291"/>
                <a:gd name="T14" fmla="*/ 288 w 296"/>
                <a:gd name="T15" fmla="*/ 65 h 291"/>
                <a:gd name="T16" fmla="*/ 272 w 296"/>
                <a:gd name="T17" fmla="*/ 7 h 291"/>
                <a:gd name="T18" fmla="*/ 211 w 296"/>
                <a:gd name="T1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291">
                  <a:moveTo>
                    <a:pt x="211" y="0"/>
                  </a:moveTo>
                  <a:cubicBezTo>
                    <a:pt x="40" y="91"/>
                    <a:pt x="40" y="91"/>
                    <a:pt x="40" y="91"/>
                  </a:cubicBezTo>
                  <a:cubicBezTo>
                    <a:pt x="26" y="252"/>
                    <a:pt x="26" y="252"/>
                    <a:pt x="26" y="252"/>
                  </a:cubicBezTo>
                  <a:cubicBezTo>
                    <a:pt x="26" y="252"/>
                    <a:pt x="0" y="277"/>
                    <a:pt x="0" y="284"/>
                  </a:cubicBezTo>
                  <a:cubicBezTo>
                    <a:pt x="0" y="291"/>
                    <a:pt x="14" y="287"/>
                    <a:pt x="36" y="279"/>
                  </a:cubicBezTo>
                  <a:cubicBezTo>
                    <a:pt x="47" y="274"/>
                    <a:pt x="58" y="269"/>
                    <a:pt x="68" y="261"/>
                  </a:cubicBezTo>
                  <a:cubicBezTo>
                    <a:pt x="98" y="126"/>
                    <a:pt x="98" y="126"/>
                    <a:pt x="98" y="126"/>
                  </a:cubicBezTo>
                  <a:cubicBezTo>
                    <a:pt x="98" y="126"/>
                    <a:pt x="275" y="102"/>
                    <a:pt x="288" y="65"/>
                  </a:cubicBezTo>
                  <a:cubicBezTo>
                    <a:pt x="296" y="44"/>
                    <a:pt x="290" y="21"/>
                    <a:pt x="272" y="7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ṣľîḍè">
              <a:extLst>
                <a:ext uri="{FF2B5EF4-FFF2-40B4-BE49-F238E27FC236}">
                  <a16:creationId xmlns:a16="http://schemas.microsoft.com/office/drawing/2014/main" id="{4AA6E413-BF10-48D8-BF32-0FDCF6CBB66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86538" y="3713163"/>
              <a:ext cx="198438" cy="350838"/>
            </a:xfrm>
            <a:custGeom>
              <a:avLst/>
              <a:gdLst>
                <a:gd name="T0" fmla="*/ 22 w 125"/>
                <a:gd name="T1" fmla="*/ 145 h 221"/>
                <a:gd name="T2" fmla="*/ 125 w 125"/>
                <a:gd name="T3" fmla="*/ 221 h 221"/>
                <a:gd name="T4" fmla="*/ 94 w 125"/>
                <a:gd name="T5" fmla="*/ 42 h 221"/>
                <a:gd name="T6" fmla="*/ 0 w 125"/>
                <a:gd name="T7" fmla="*/ 0 h 221"/>
                <a:gd name="T8" fmla="*/ 22 w 125"/>
                <a:gd name="T9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221">
                  <a:moveTo>
                    <a:pt x="22" y="145"/>
                  </a:moveTo>
                  <a:lnTo>
                    <a:pt x="125" y="221"/>
                  </a:lnTo>
                  <a:lnTo>
                    <a:pt x="94" y="42"/>
                  </a:lnTo>
                  <a:lnTo>
                    <a:pt x="0" y="0"/>
                  </a:lnTo>
                  <a:lnTo>
                    <a:pt x="22" y="14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chemeClr val="tx1">
                    <a:alpha val="9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ṥľíḍè">
              <a:extLst>
                <a:ext uri="{FF2B5EF4-FFF2-40B4-BE49-F238E27FC236}">
                  <a16:creationId xmlns:a16="http://schemas.microsoft.com/office/drawing/2014/main" id="{A1F1D7E3-2AA3-4BB7-A861-306CE50EB2E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35776" y="3311526"/>
              <a:ext cx="200025" cy="217488"/>
            </a:xfrm>
            <a:custGeom>
              <a:avLst/>
              <a:gdLst>
                <a:gd name="T0" fmla="*/ 26 w 81"/>
                <a:gd name="T1" fmla="*/ 69 h 88"/>
                <a:gd name="T2" fmla="*/ 33 w 81"/>
                <a:gd name="T3" fmla="*/ 79 h 88"/>
                <a:gd name="T4" fmla="*/ 64 w 81"/>
                <a:gd name="T5" fmla="*/ 83 h 88"/>
                <a:gd name="T6" fmla="*/ 78 w 81"/>
                <a:gd name="T7" fmla="*/ 65 h 88"/>
                <a:gd name="T8" fmla="*/ 79 w 81"/>
                <a:gd name="T9" fmla="*/ 41 h 88"/>
                <a:gd name="T10" fmla="*/ 43 w 81"/>
                <a:gd name="T11" fmla="*/ 1 h 88"/>
                <a:gd name="T12" fmla="*/ 32 w 81"/>
                <a:gd name="T13" fmla="*/ 1 h 88"/>
                <a:gd name="T14" fmla="*/ 22 w 81"/>
                <a:gd name="T15" fmla="*/ 5 h 88"/>
                <a:gd name="T16" fmla="*/ 13 w 81"/>
                <a:gd name="T17" fmla="*/ 13 h 88"/>
                <a:gd name="T18" fmla="*/ 26 w 81"/>
                <a:gd name="T1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8">
                  <a:moveTo>
                    <a:pt x="26" y="69"/>
                  </a:moveTo>
                  <a:cubicBezTo>
                    <a:pt x="28" y="73"/>
                    <a:pt x="30" y="76"/>
                    <a:pt x="33" y="79"/>
                  </a:cubicBezTo>
                  <a:cubicBezTo>
                    <a:pt x="41" y="87"/>
                    <a:pt x="54" y="88"/>
                    <a:pt x="64" y="83"/>
                  </a:cubicBezTo>
                  <a:cubicBezTo>
                    <a:pt x="71" y="79"/>
                    <a:pt x="76" y="72"/>
                    <a:pt x="78" y="65"/>
                  </a:cubicBezTo>
                  <a:cubicBezTo>
                    <a:pt x="80" y="57"/>
                    <a:pt x="81" y="49"/>
                    <a:pt x="79" y="41"/>
                  </a:cubicBezTo>
                  <a:cubicBezTo>
                    <a:pt x="78" y="21"/>
                    <a:pt x="63" y="4"/>
                    <a:pt x="43" y="1"/>
                  </a:cubicBezTo>
                  <a:cubicBezTo>
                    <a:pt x="39" y="0"/>
                    <a:pt x="35" y="0"/>
                    <a:pt x="32" y="1"/>
                  </a:cubicBezTo>
                  <a:cubicBezTo>
                    <a:pt x="28" y="2"/>
                    <a:pt x="25" y="3"/>
                    <a:pt x="22" y="5"/>
                  </a:cubicBezTo>
                  <a:cubicBezTo>
                    <a:pt x="19" y="7"/>
                    <a:pt x="16" y="10"/>
                    <a:pt x="13" y="13"/>
                  </a:cubicBezTo>
                  <a:cubicBezTo>
                    <a:pt x="0" y="28"/>
                    <a:pt x="18" y="56"/>
                    <a:pt x="26" y="69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ŝľïḋé">
              <a:extLst>
                <a:ext uri="{FF2B5EF4-FFF2-40B4-BE49-F238E27FC236}">
                  <a16:creationId xmlns:a16="http://schemas.microsoft.com/office/drawing/2014/main" id="{22747D29-38DB-4B26-9813-27FC2C365A2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16726" y="3267076"/>
              <a:ext cx="239713" cy="176213"/>
            </a:xfrm>
            <a:custGeom>
              <a:avLst/>
              <a:gdLst>
                <a:gd name="T0" fmla="*/ 80 w 97"/>
                <a:gd name="T1" fmla="*/ 59 h 71"/>
                <a:gd name="T2" fmla="*/ 82 w 97"/>
                <a:gd name="T3" fmla="*/ 54 h 71"/>
                <a:gd name="T4" fmla="*/ 82 w 97"/>
                <a:gd name="T5" fmla="*/ 49 h 71"/>
                <a:gd name="T6" fmla="*/ 82 w 97"/>
                <a:gd name="T7" fmla="*/ 47 h 71"/>
                <a:gd name="T8" fmla="*/ 87 w 97"/>
                <a:gd name="T9" fmla="*/ 48 h 71"/>
                <a:gd name="T10" fmla="*/ 88 w 97"/>
                <a:gd name="T11" fmla="*/ 61 h 71"/>
                <a:gd name="T12" fmla="*/ 92 w 97"/>
                <a:gd name="T13" fmla="*/ 71 h 71"/>
                <a:gd name="T14" fmla="*/ 87 w 97"/>
                <a:gd name="T15" fmla="*/ 24 h 71"/>
                <a:gd name="T16" fmla="*/ 85 w 97"/>
                <a:gd name="T17" fmla="*/ 20 h 71"/>
                <a:gd name="T18" fmla="*/ 85 w 97"/>
                <a:gd name="T19" fmla="*/ 11 h 71"/>
                <a:gd name="T20" fmla="*/ 73 w 97"/>
                <a:gd name="T21" fmla="*/ 1 h 71"/>
                <a:gd name="T22" fmla="*/ 57 w 97"/>
                <a:gd name="T23" fmla="*/ 1 h 71"/>
                <a:gd name="T24" fmla="*/ 46 w 97"/>
                <a:gd name="T25" fmla="*/ 0 h 71"/>
                <a:gd name="T26" fmla="*/ 35 w 97"/>
                <a:gd name="T27" fmla="*/ 2 h 71"/>
                <a:gd name="T28" fmla="*/ 11 w 97"/>
                <a:gd name="T29" fmla="*/ 14 h 71"/>
                <a:gd name="T30" fmla="*/ 1 w 97"/>
                <a:gd name="T31" fmla="*/ 44 h 71"/>
                <a:gd name="T32" fmla="*/ 6 w 97"/>
                <a:gd name="T33" fmla="*/ 62 h 71"/>
                <a:gd name="T34" fmla="*/ 18 w 97"/>
                <a:gd name="T35" fmla="*/ 65 h 71"/>
                <a:gd name="T36" fmla="*/ 32 w 97"/>
                <a:gd name="T37" fmla="*/ 60 h 71"/>
                <a:gd name="T38" fmla="*/ 39 w 97"/>
                <a:gd name="T39" fmla="*/ 47 h 71"/>
                <a:gd name="T40" fmla="*/ 40 w 97"/>
                <a:gd name="T41" fmla="*/ 46 h 71"/>
                <a:gd name="T42" fmla="*/ 42 w 97"/>
                <a:gd name="T43" fmla="*/ 46 h 71"/>
                <a:gd name="T44" fmla="*/ 53 w 97"/>
                <a:gd name="T45" fmla="*/ 48 h 71"/>
                <a:gd name="T46" fmla="*/ 62 w 97"/>
                <a:gd name="T47" fmla="*/ 44 h 71"/>
                <a:gd name="T48" fmla="*/ 64 w 97"/>
                <a:gd name="T49" fmla="*/ 43 h 71"/>
                <a:gd name="T50" fmla="*/ 65 w 97"/>
                <a:gd name="T51" fmla="*/ 43 h 71"/>
                <a:gd name="T52" fmla="*/ 75 w 97"/>
                <a:gd name="T53" fmla="*/ 48 h 71"/>
                <a:gd name="T54" fmla="*/ 80 w 97"/>
                <a:gd name="T55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71">
                  <a:moveTo>
                    <a:pt x="80" y="59"/>
                  </a:moveTo>
                  <a:cubicBezTo>
                    <a:pt x="82" y="58"/>
                    <a:pt x="82" y="56"/>
                    <a:pt x="82" y="54"/>
                  </a:cubicBezTo>
                  <a:cubicBezTo>
                    <a:pt x="82" y="52"/>
                    <a:pt x="82" y="51"/>
                    <a:pt x="82" y="49"/>
                  </a:cubicBezTo>
                  <a:cubicBezTo>
                    <a:pt x="82" y="48"/>
                    <a:pt x="82" y="48"/>
                    <a:pt x="82" y="47"/>
                  </a:cubicBezTo>
                  <a:cubicBezTo>
                    <a:pt x="83" y="46"/>
                    <a:pt x="85" y="46"/>
                    <a:pt x="87" y="48"/>
                  </a:cubicBezTo>
                  <a:cubicBezTo>
                    <a:pt x="89" y="51"/>
                    <a:pt x="88" y="57"/>
                    <a:pt x="88" y="61"/>
                  </a:cubicBezTo>
                  <a:cubicBezTo>
                    <a:pt x="88" y="65"/>
                    <a:pt x="89" y="68"/>
                    <a:pt x="92" y="71"/>
                  </a:cubicBezTo>
                  <a:cubicBezTo>
                    <a:pt x="97" y="55"/>
                    <a:pt x="96" y="38"/>
                    <a:pt x="87" y="24"/>
                  </a:cubicBezTo>
                  <a:cubicBezTo>
                    <a:pt x="86" y="23"/>
                    <a:pt x="85" y="22"/>
                    <a:pt x="85" y="20"/>
                  </a:cubicBezTo>
                  <a:cubicBezTo>
                    <a:pt x="85" y="17"/>
                    <a:pt x="85" y="14"/>
                    <a:pt x="85" y="11"/>
                  </a:cubicBezTo>
                  <a:cubicBezTo>
                    <a:pt x="83" y="5"/>
                    <a:pt x="79" y="2"/>
                    <a:pt x="73" y="1"/>
                  </a:cubicBezTo>
                  <a:cubicBezTo>
                    <a:pt x="68" y="1"/>
                    <a:pt x="62" y="2"/>
                    <a:pt x="57" y="1"/>
                  </a:cubicBezTo>
                  <a:cubicBezTo>
                    <a:pt x="53" y="1"/>
                    <a:pt x="50" y="0"/>
                    <a:pt x="46" y="0"/>
                  </a:cubicBezTo>
                  <a:cubicBezTo>
                    <a:pt x="42" y="0"/>
                    <a:pt x="38" y="1"/>
                    <a:pt x="35" y="2"/>
                  </a:cubicBezTo>
                  <a:cubicBezTo>
                    <a:pt x="26" y="3"/>
                    <a:pt x="17" y="7"/>
                    <a:pt x="11" y="14"/>
                  </a:cubicBezTo>
                  <a:cubicBezTo>
                    <a:pt x="3" y="22"/>
                    <a:pt x="1" y="33"/>
                    <a:pt x="1" y="44"/>
                  </a:cubicBezTo>
                  <a:cubicBezTo>
                    <a:pt x="0" y="51"/>
                    <a:pt x="1" y="58"/>
                    <a:pt x="6" y="62"/>
                  </a:cubicBezTo>
                  <a:cubicBezTo>
                    <a:pt x="9" y="65"/>
                    <a:pt x="14" y="66"/>
                    <a:pt x="18" y="65"/>
                  </a:cubicBezTo>
                  <a:cubicBezTo>
                    <a:pt x="23" y="65"/>
                    <a:pt x="28" y="63"/>
                    <a:pt x="32" y="60"/>
                  </a:cubicBezTo>
                  <a:cubicBezTo>
                    <a:pt x="35" y="56"/>
                    <a:pt x="38" y="52"/>
                    <a:pt x="39" y="47"/>
                  </a:cubicBezTo>
                  <a:cubicBezTo>
                    <a:pt x="40" y="47"/>
                    <a:pt x="40" y="46"/>
                    <a:pt x="40" y="46"/>
                  </a:cubicBezTo>
                  <a:cubicBezTo>
                    <a:pt x="41" y="46"/>
                    <a:pt x="42" y="46"/>
                    <a:pt x="42" y="46"/>
                  </a:cubicBezTo>
                  <a:cubicBezTo>
                    <a:pt x="46" y="47"/>
                    <a:pt x="49" y="47"/>
                    <a:pt x="53" y="48"/>
                  </a:cubicBezTo>
                  <a:cubicBezTo>
                    <a:pt x="56" y="48"/>
                    <a:pt x="60" y="46"/>
                    <a:pt x="62" y="44"/>
                  </a:cubicBezTo>
                  <a:cubicBezTo>
                    <a:pt x="63" y="43"/>
                    <a:pt x="63" y="43"/>
                    <a:pt x="64" y="43"/>
                  </a:cubicBezTo>
                  <a:cubicBezTo>
                    <a:pt x="64" y="43"/>
                    <a:pt x="65" y="43"/>
                    <a:pt x="65" y="43"/>
                  </a:cubicBezTo>
                  <a:cubicBezTo>
                    <a:pt x="69" y="45"/>
                    <a:pt x="72" y="46"/>
                    <a:pt x="75" y="48"/>
                  </a:cubicBezTo>
                  <a:cubicBezTo>
                    <a:pt x="77" y="52"/>
                    <a:pt x="79" y="55"/>
                    <a:pt x="80" y="59"/>
                  </a:cubicBez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ṡliḓè">
              <a:extLst>
                <a:ext uri="{FF2B5EF4-FFF2-40B4-BE49-F238E27FC236}">
                  <a16:creationId xmlns:a16="http://schemas.microsoft.com/office/drawing/2014/main" id="{56747056-D1A2-4499-8F91-D6182C0B982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94501" y="3829051"/>
              <a:ext cx="74613" cy="87313"/>
            </a:xfrm>
            <a:custGeom>
              <a:avLst/>
              <a:gdLst>
                <a:gd name="T0" fmla="*/ 0 w 30"/>
                <a:gd name="T1" fmla="*/ 29 h 35"/>
                <a:gd name="T2" fmla="*/ 5 w 30"/>
                <a:gd name="T3" fmla="*/ 35 h 35"/>
                <a:gd name="T4" fmla="*/ 9 w 30"/>
                <a:gd name="T5" fmla="*/ 34 h 35"/>
                <a:gd name="T6" fmla="*/ 29 w 30"/>
                <a:gd name="T7" fmla="*/ 20 h 35"/>
                <a:gd name="T8" fmla="*/ 30 w 30"/>
                <a:gd name="T9" fmla="*/ 18 h 35"/>
                <a:gd name="T10" fmla="*/ 30 w 30"/>
                <a:gd name="T11" fmla="*/ 15 h 35"/>
                <a:gd name="T12" fmla="*/ 10 w 30"/>
                <a:gd name="T13" fmla="*/ 6 h 35"/>
                <a:gd name="T14" fmla="*/ 5 w 30"/>
                <a:gd name="T15" fmla="*/ 15 h 35"/>
                <a:gd name="T16" fmla="*/ 0 w 30"/>
                <a:gd name="T17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5">
                  <a:moveTo>
                    <a:pt x="0" y="29"/>
                  </a:moveTo>
                  <a:cubicBezTo>
                    <a:pt x="1" y="32"/>
                    <a:pt x="3" y="35"/>
                    <a:pt x="5" y="35"/>
                  </a:cubicBezTo>
                  <a:cubicBezTo>
                    <a:pt x="7" y="35"/>
                    <a:pt x="8" y="35"/>
                    <a:pt x="9" y="34"/>
                  </a:cubicBezTo>
                  <a:cubicBezTo>
                    <a:pt x="16" y="31"/>
                    <a:pt x="23" y="26"/>
                    <a:pt x="29" y="20"/>
                  </a:cubicBezTo>
                  <a:cubicBezTo>
                    <a:pt x="29" y="20"/>
                    <a:pt x="30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27" y="8"/>
                    <a:pt x="18" y="0"/>
                    <a:pt x="10" y="6"/>
                  </a:cubicBezTo>
                  <a:cubicBezTo>
                    <a:pt x="8" y="9"/>
                    <a:pt x="6" y="11"/>
                    <a:pt x="5" y="15"/>
                  </a:cubicBezTo>
                  <a:cubicBezTo>
                    <a:pt x="3" y="19"/>
                    <a:pt x="0" y="24"/>
                    <a:pt x="0" y="29"/>
                  </a:cubicBezTo>
                  <a:close/>
                </a:path>
              </a:pathLst>
            </a:custGeom>
            <a:solidFill>
              <a:srgbClr val="FFE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ŝľíḑê">
              <a:extLst>
                <a:ext uri="{FF2B5EF4-FFF2-40B4-BE49-F238E27FC236}">
                  <a16:creationId xmlns:a16="http://schemas.microsoft.com/office/drawing/2014/main" id="{5F501473-9A1F-46A6-B64E-C695FF21D53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648076" y="2065338"/>
              <a:ext cx="120650" cy="139700"/>
            </a:xfrm>
            <a:custGeom>
              <a:avLst/>
              <a:gdLst>
                <a:gd name="T0" fmla="*/ 0 w 76"/>
                <a:gd name="T1" fmla="*/ 40 h 88"/>
                <a:gd name="T2" fmla="*/ 76 w 76"/>
                <a:gd name="T3" fmla="*/ 0 h 88"/>
                <a:gd name="T4" fmla="*/ 76 w 76"/>
                <a:gd name="T5" fmla="*/ 11 h 88"/>
                <a:gd name="T6" fmla="*/ 13 w 76"/>
                <a:gd name="T7" fmla="*/ 43 h 88"/>
                <a:gd name="T8" fmla="*/ 13 w 76"/>
                <a:gd name="T9" fmla="*/ 45 h 88"/>
                <a:gd name="T10" fmla="*/ 76 w 76"/>
                <a:gd name="T11" fmla="*/ 76 h 88"/>
                <a:gd name="T12" fmla="*/ 76 w 76"/>
                <a:gd name="T13" fmla="*/ 88 h 88"/>
                <a:gd name="T14" fmla="*/ 0 w 76"/>
                <a:gd name="T15" fmla="*/ 48 h 88"/>
                <a:gd name="T16" fmla="*/ 0 w 76"/>
                <a:gd name="T17" fmla="*/ 4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8">
                  <a:moveTo>
                    <a:pt x="0" y="40"/>
                  </a:moveTo>
                  <a:lnTo>
                    <a:pt x="76" y="0"/>
                  </a:lnTo>
                  <a:lnTo>
                    <a:pt x="76" y="11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76" y="76"/>
                  </a:lnTo>
                  <a:lnTo>
                    <a:pt x="76" y="88"/>
                  </a:lnTo>
                  <a:lnTo>
                    <a:pt x="0" y="4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sḷîḓé">
              <a:extLst>
                <a:ext uri="{FF2B5EF4-FFF2-40B4-BE49-F238E27FC236}">
                  <a16:creationId xmlns:a16="http://schemas.microsoft.com/office/drawing/2014/main" id="{9E3DC1D2-03F2-4465-8C9E-4E30487614C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06826" y="2074863"/>
              <a:ext cx="120650" cy="182563"/>
            </a:xfrm>
            <a:custGeom>
              <a:avLst/>
              <a:gdLst>
                <a:gd name="T0" fmla="*/ 0 w 49"/>
                <a:gd name="T1" fmla="*/ 18 h 74"/>
                <a:gd name="T2" fmla="*/ 0 w 49"/>
                <a:gd name="T3" fmla="*/ 1 h 74"/>
                <a:gd name="T4" fmla="*/ 8 w 49"/>
                <a:gd name="T5" fmla="*/ 1 h 74"/>
                <a:gd name="T6" fmla="*/ 8 w 49"/>
                <a:gd name="T7" fmla="*/ 10 h 74"/>
                <a:gd name="T8" fmla="*/ 9 w 49"/>
                <a:gd name="T9" fmla="*/ 10 h 74"/>
                <a:gd name="T10" fmla="*/ 27 w 49"/>
                <a:gd name="T11" fmla="*/ 0 h 74"/>
                <a:gd name="T12" fmla="*/ 49 w 49"/>
                <a:gd name="T13" fmla="*/ 26 h 74"/>
                <a:gd name="T14" fmla="*/ 25 w 49"/>
                <a:gd name="T15" fmla="*/ 54 h 74"/>
                <a:gd name="T16" fmla="*/ 9 w 49"/>
                <a:gd name="T17" fmla="*/ 46 h 74"/>
                <a:gd name="T18" fmla="*/ 9 w 49"/>
                <a:gd name="T19" fmla="*/ 74 h 74"/>
                <a:gd name="T20" fmla="*/ 0 w 49"/>
                <a:gd name="T21" fmla="*/ 74 h 74"/>
                <a:gd name="T22" fmla="*/ 0 w 49"/>
                <a:gd name="T23" fmla="*/ 18 h 74"/>
                <a:gd name="T24" fmla="*/ 9 w 49"/>
                <a:gd name="T25" fmla="*/ 32 h 74"/>
                <a:gd name="T26" fmla="*/ 10 w 49"/>
                <a:gd name="T27" fmla="*/ 36 h 74"/>
                <a:gd name="T28" fmla="*/ 24 w 49"/>
                <a:gd name="T29" fmla="*/ 47 h 74"/>
                <a:gd name="T30" fmla="*/ 39 w 49"/>
                <a:gd name="T31" fmla="*/ 27 h 74"/>
                <a:gd name="T32" fmla="*/ 24 w 49"/>
                <a:gd name="T33" fmla="*/ 7 h 74"/>
                <a:gd name="T34" fmla="*/ 10 w 49"/>
                <a:gd name="T35" fmla="*/ 19 h 74"/>
                <a:gd name="T36" fmla="*/ 9 w 49"/>
                <a:gd name="T37" fmla="*/ 23 h 74"/>
                <a:gd name="T38" fmla="*/ 9 w 49"/>
                <a:gd name="T3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74">
                  <a:moveTo>
                    <a:pt x="0" y="18"/>
                  </a:moveTo>
                  <a:cubicBezTo>
                    <a:pt x="0" y="11"/>
                    <a:pt x="0" y="6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4"/>
                    <a:pt x="19" y="0"/>
                    <a:pt x="27" y="0"/>
                  </a:cubicBezTo>
                  <a:cubicBezTo>
                    <a:pt x="39" y="0"/>
                    <a:pt x="49" y="11"/>
                    <a:pt x="49" y="26"/>
                  </a:cubicBezTo>
                  <a:cubicBezTo>
                    <a:pt x="49" y="45"/>
                    <a:pt x="37" y="54"/>
                    <a:pt x="25" y="54"/>
                  </a:cubicBezTo>
                  <a:cubicBezTo>
                    <a:pt x="19" y="54"/>
                    <a:pt x="13" y="51"/>
                    <a:pt x="9" y="46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0" y="74"/>
                    <a:pt x="0" y="74"/>
                    <a:pt x="0" y="74"/>
                  </a:cubicBezTo>
                  <a:lnTo>
                    <a:pt x="0" y="18"/>
                  </a:lnTo>
                  <a:close/>
                  <a:moveTo>
                    <a:pt x="9" y="32"/>
                  </a:moveTo>
                  <a:cubicBezTo>
                    <a:pt x="9" y="33"/>
                    <a:pt x="9" y="34"/>
                    <a:pt x="10" y="36"/>
                  </a:cubicBezTo>
                  <a:cubicBezTo>
                    <a:pt x="11" y="42"/>
                    <a:pt x="17" y="47"/>
                    <a:pt x="24" y="47"/>
                  </a:cubicBezTo>
                  <a:cubicBezTo>
                    <a:pt x="34" y="47"/>
                    <a:pt x="39" y="39"/>
                    <a:pt x="39" y="27"/>
                  </a:cubicBezTo>
                  <a:cubicBezTo>
                    <a:pt x="39" y="16"/>
                    <a:pt x="34" y="7"/>
                    <a:pt x="24" y="7"/>
                  </a:cubicBezTo>
                  <a:cubicBezTo>
                    <a:pt x="17" y="8"/>
                    <a:pt x="11" y="12"/>
                    <a:pt x="10" y="19"/>
                  </a:cubicBezTo>
                  <a:cubicBezTo>
                    <a:pt x="9" y="20"/>
                    <a:pt x="9" y="22"/>
                    <a:pt x="9" y="23"/>
                  </a:cubicBezTo>
                  <a:lnTo>
                    <a:pt x="9" y="32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š1îḑè">
              <a:extLst>
                <a:ext uri="{FF2B5EF4-FFF2-40B4-BE49-F238E27FC236}">
                  <a16:creationId xmlns:a16="http://schemas.microsoft.com/office/drawing/2014/main" id="{FEC78BF6-BE0F-41BF-B0C0-5569F60DE76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937001" y="2078038"/>
              <a:ext cx="119063" cy="184150"/>
            </a:xfrm>
            <a:custGeom>
              <a:avLst/>
              <a:gdLst>
                <a:gd name="T0" fmla="*/ 10 w 48"/>
                <a:gd name="T1" fmla="*/ 0 h 75"/>
                <a:gd name="T2" fmla="*/ 21 w 48"/>
                <a:gd name="T3" fmla="*/ 31 h 75"/>
                <a:gd name="T4" fmla="*/ 25 w 48"/>
                <a:gd name="T5" fmla="*/ 41 h 75"/>
                <a:gd name="T6" fmla="*/ 25 w 48"/>
                <a:gd name="T7" fmla="*/ 41 h 75"/>
                <a:gd name="T8" fmla="*/ 28 w 48"/>
                <a:gd name="T9" fmla="*/ 30 h 75"/>
                <a:gd name="T10" fmla="*/ 39 w 48"/>
                <a:gd name="T11" fmla="*/ 0 h 75"/>
                <a:gd name="T12" fmla="*/ 48 w 48"/>
                <a:gd name="T13" fmla="*/ 0 h 75"/>
                <a:gd name="T14" fmla="*/ 34 w 48"/>
                <a:gd name="T15" fmla="*/ 37 h 75"/>
                <a:gd name="T16" fmla="*/ 17 w 48"/>
                <a:gd name="T17" fmla="*/ 69 h 75"/>
                <a:gd name="T18" fmla="*/ 5 w 48"/>
                <a:gd name="T19" fmla="*/ 75 h 75"/>
                <a:gd name="T20" fmla="*/ 3 w 48"/>
                <a:gd name="T21" fmla="*/ 67 h 75"/>
                <a:gd name="T22" fmla="*/ 11 w 48"/>
                <a:gd name="T23" fmla="*/ 63 h 75"/>
                <a:gd name="T24" fmla="*/ 19 w 48"/>
                <a:gd name="T25" fmla="*/ 52 h 75"/>
                <a:gd name="T26" fmla="*/ 20 w 48"/>
                <a:gd name="T27" fmla="*/ 50 h 75"/>
                <a:gd name="T28" fmla="*/ 19 w 48"/>
                <a:gd name="T29" fmla="*/ 48 h 75"/>
                <a:gd name="T30" fmla="*/ 0 w 48"/>
                <a:gd name="T31" fmla="*/ 0 h 75"/>
                <a:gd name="T32" fmla="*/ 10 w 48"/>
                <a:gd name="T3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5">
                  <a:moveTo>
                    <a:pt x="10" y="0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3" y="34"/>
                    <a:pt x="24" y="38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38"/>
                    <a:pt x="27" y="34"/>
                    <a:pt x="28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8" y="55"/>
                    <a:pt x="23" y="64"/>
                    <a:pt x="17" y="69"/>
                  </a:cubicBezTo>
                  <a:cubicBezTo>
                    <a:pt x="13" y="72"/>
                    <a:pt x="9" y="74"/>
                    <a:pt x="5" y="75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66"/>
                    <a:pt x="8" y="65"/>
                    <a:pt x="11" y="63"/>
                  </a:cubicBezTo>
                  <a:cubicBezTo>
                    <a:pt x="14" y="60"/>
                    <a:pt x="17" y="56"/>
                    <a:pt x="19" y="52"/>
                  </a:cubicBezTo>
                  <a:cubicBezTo>
                    <a:pt x="19" y="52"/>
                    <a:pt x="19" y="51"/>
                    <a:pt x="20" y="50"/>
                  </a:cubicBezTo>
                  <a:cubicBezTo>
                    <a:pt x="20" y="49"/>
                    <a:pt x="19" y="48"/>
                    <a:pt x="19" y="4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ṡľídé">
              <a:extLst>
                <a:ext uri="{FF2B5EF4-FFF2-40B4-BE49-F238E27FC236}">
                  <a16:creationId xmlns:a16="http://schemas.microsoft.com/office/drawing/2014/main" id="{146F9F6E-6ACF-4596-A251-67A54ABB994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62413" y="2039938"/>
              <a:ext cx="76200" cy="168275"/>
            </a:xfrm>
            <a:custGeom>
              <a:avLst/>
              <a:gdLst>
                <a:gd name="T0" fmla="*/ 17 w 31"/>
                <a:gd name="T1" fmla="*/ 0 h 68"/>
                <a:gd name="T2" fmla="*/ 17 w 31"/>
                <a:gd name="T3" fmla="*/ 15 h 68"/>
                <a:gd name="T4" fmla="*/ 31 w 31"/>
                <a:gd name="T5" fmla="*/ 15 h 68"/>
                <a:gd name="T6" fmla="*/ 31 w 31"/>
                <a:gd name="T7" fmla="*/ 22 h 68"/>
                <a:gd name="T8" fmla="*/ 17 w 31"/>
                <a:gd name="T9" fmla="*/ 22 h 68"/>
                <a:gd name="T10" fmla="*/ 17 w 31"/>
                <a:gd name="T11" fmla="*/ 50 h 68"/>
                <a:gd name="T12" fmla="*/ 24 w 31"/>
                <a:gd name="T13" fmla="*/ 60 h 68"/>
                <a:gd name="T14" fmla="*/ 30 w 31"/>
                <a:gd name="T15" fmla="*/ 60 h 68"/>
                <a:gd name="T16" fmla="*/ 30 w 31"/>
                <a:gd name="T17" fmla="*/ 67 h 68"/>
                <a:gd name="T18" fmla="*/ 22 w 31"/>
                <a:gd name="T19" fmla="*/ 68 h 68"/>
                <a:gd name="T20" fmla="*/ 12 w 31"/>
                <a:gd name="T21" fmla="*/ 64 h 68"/>
                <a:gd name="T22" fmla="*/ 8 w 31"/>
                <a:gd name="T23" fmla="*/ 51 h 68"/>
                <a:gd name="T24" fmla="*/ 8 w 31"/>
                <a:gd name="T25" fmla="*/ 23 h 68"/>
                <a:gd name="T26" fmla="*/ 0 w 31"/>
                <a:gd name="T27" fmla="*/ 23 h 68"/>
                <a:gd name="T28" fmla="*/ 0 w 31"/>
                <a:gd name="T29" fmla="*/ 15 h 68"/>
                <a:gd name="T30" fmla="*/ 8 w 31"/>
                <a:gd name="T31" fmla="*/ 15 h 68"/>
                <a:gd name="T32" fmla="*/ 8 w 31"/>
                <a:gd name="T33" fmla="*/ 3 h 68"/>
                <a:gd name="T34" fmla="*/ 17 w 31"/>
                <a:gd name="T3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68">
                  <a:moveTo>
                    <a:pt x="17" y="0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7"/>
                    <a:pt x="19" y="60"/>
                    <a:pt x="24" y="60"/>
                  </a:cubicBezTo>
                  <a:cubicBezTo>
                    <a:pt x="26" y="60"/>
                    <a:pt x="28" y="60"/>
                    <a:pt x="30" y="60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7" y="68"/>
                    <a:pt x="25" y="68"/>
                    <a:pt x="22" y="68"/>
                  </a:cubicBezTo>
                  <a:cubicBezTo>
                    <a:pt x="18" y="68"/>
                    <a:pt x="14" y="67"/>
                    <a:pt x="12" y="64"/>
                  </a:cubicBezTo>
                  <a:cubicBezTo>
                    <a:pt x="9" y="60"/>
                    <a:pt x="8" y="55"/>
                    <a:pt x="8" y="5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$1îdé">
              <a:extLst>
                <a:ext uri="{FF2B5EF4-FFF2-40B4-BE49-F238E27FC236}">
                  <a16:creationId xmlns:a16="http://schemas.microsoft.com/office/drawing/2014/main" id="{B4F1C382-BC76-4C57-83A1-50EAF4F5725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64013" y="2017713"/>
              <a:ext cx="107950" cy="187325"/>
            </a:xfrm>
            <a:custGeom>
              <a:avLst/>
              <a:gdLst>
                <a:gd name="T0" fmla="*/ 0 w 44"/>
                <a:gd name="T1" fmla="*/ 0 h 76"/>
                <a:gd name="T2" fmla="*/ 10 w 44"/>
                <a:gd name="T3" fmla="*/ 0 h 76"/>
                <a:gd name="T4" fmla="*/ 10 w 44"/>
                <a:gd name="T5" fmla="*/ 32 h 76"/>
                <a:gd name="T6" fmla="*/ 10 w 44"/>
                <a:gd name="T7" fmla="*/ 32 h 76"/>
                <a:gd name="T8" fmla="*/ 16 w 44"/>
                <a:gd name="T9" fmla="*/ 26 h 76"/>
                <a:gd name="T10" fmla="*/ 26 w 44"/>
                <a:gd name="T11" fmla="*/ 23 h 76"/>
                <a:gd name="T12" fmla="*/ 44 w 44"/>
                <a:gd name="T13" fmla="*/ 45 h 76"/>
                <a:gd name="T14" fmla="*/ 44 w 44"/>
                <a:gd name="T15" fmla="*/ 76 h 76"/>
                <a:gd name="T16" fmla="*/ 35 w 44"/>
                <a:gd name="T17" fmla="*/ 76 h 76"/>
                <a:gd name="T18" fmla="*/ 35 w 44"/>
                <a:gd name="T19" fmla="*/ 46 h 76"/>
                <a:gd name="T20" fmla="*/ 23 w 44"/>
                <a:gd name="T21" fmla="*/ 31 h 76"/>
                <a:gd name="T22" fmla="*/ 10 w 44"/>
                <a:gd name="T23" fmla="*/ 40 h 76"/>
                <a:gd name="T24" fmla="*/ 9 w 44"/>
                <a:gd name="T25" fmla="*/ 45 h 76"/>
                <a:gd name="T26" fmla="*/ 9 w 44"/>
                <a:gd name="T27" fmla="*/ 76 h 76"/>
                <a:gd name="T28" fmla="*/ 0 w 44"/>
                <a:gd name="T29" fmla="*/ 76 h 76"/>
                <a:gd name="T30" fmla="*/ 0 w 44"/>
                <a:gd name="T3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6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4" y="27"/>
                    <a:pt x="16" y="26"/>
                  </a:cubicBezTo>
                  <a:cubicBezTo>
                    <a:pt x="19" y="24"/>
                    <a:pt x="23" y="23"/>
                    <a:pt x="26" y="23"/>
                  </a:cubicBezTo>
                  <a:cubicBezTo>
                    <a:pt x="33" y="23"/>
                    <a:pt x="44" y="27"/>
                    <a:pt x="44" y="45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38"/>
                    <a:pt x="32" y="31"/>
                    <a:pt x="23" y="31"/>
                  </a:cubicBezTo>
                  <a:cubicBezTo>
                    <a:pt x="17" y="31"/>
                    <a:pt x="12" y="35"/>
                    <a:pt x="10" y="40"/>
                  </a:cubicBezTo>
                  <a:cubicBezTo>
                    <a:pt x="10" y="41"/>
                    <a:pt x="9" y="43"/>
                    <a:pt x="9" y="4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ṩḷiḑé">
              <a:extLst>
                <a:ext uri="{FF2B5EF4-FFF2-40B4-BE49-F238E27FC236}">
                  <a16:creationId xmlns:a16="http://schemas.microsoft.com/office/drawing/2014/main" id="{05AE554D-D0E0-4392-9F22-01CEB2A66A2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98951" y="2074863"/>
              <a:ext cx="127000" cy="133350"/>
            </a:xfrm>
            <a:custGeom>
              <a:avLst/>
              <a:gdLst>
                <a:gd name="T0" fmla="*/ 51 w 51"/>
                <a:gd name="T1" fmla="*/ 27 h 54"/>
                <a:gd name="T2" fmla="*/ 25 w 51"/>
                <a:gd name="T3" fmla="*/ 54 h 54"/>
                <a:gd name="T4" fmla="*/ 0 w 51"/>
                <a:gd name="T5" fmla="*/ 27 h 54"/>
                <a:gd name="T6" fmla="*/ 26 w 51"/>
                <a:gd name="T7" fmla="*/ 0 h 54"/>
                <a:gd name="T8" fmla="*/ 51 w 51"/>
                <a:gd name="T9" fmla="*/ 27 h 54"/>
                <a:gd name="T10" fmla="*/ 10 w 51"/>
                <a:gd name="T11" fmla="*/ 27 h 54"/>
                <a:gd name="T12" fmla="*/ 26 w 51"/>
                <a:gd name="T13" fmla="*/ 47 h 54"/>
                <a:gd name="T14" fmla="*/ 41 w 51"/>
                <a:gd name="T15" fmla="*/ 27 h 54"/>
                <a:gd name="T16" fmla="*/ 26 w 51"/>
                <a:gd name="T17" fmla="*/ 7 h 54"/>
                <a:gd name="T18" fmla="*/ 10 w 5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4">
                  <a:moveTo>
                    <a:pt x="51" y="27"/>
                  </a:moveTo>
                  <a:cubicBezTo>
                    <a:pt x="51" y="46"/>
                    <a:pt x="38" y="54"/>
                    <a:pt x="25" y="54"/>
                  </a:cubicBezTo>
                  <a:cubicBezTo>
                    <a:pt x="11" y="54"/>
                    <a:pt x="0" y="44"/>
                    <a:pt x="0" y="27"/>
                  </a:cubicBezTo>
                  <a:cubicBezTo>
                    <a:pt x="0" y="10"/>
                    <a:pt x="12" y="0"/>
                    <a:pt x="26" y="0"/>
                  </a:cubicBezTo>
                  <a:cubicBezTo>
                    <a:pt x="40" y="0"/>
                    <a:pt x="51" y="11"/>
                    <a:pt x="51" y="27"/>
                  </a:cubicBezTo>
                  <a:close/>
                  <a:moveTo>
                    <a:pt x="10" y="27"/>
                  </a:moveTo>
                  <a:cubicBezTo>
                    <a:pt x="10" y="38"/>
                    <a:pt x="16" y="47"/>
                    <a:pt x="26" y="47"/>
                  </a:cubicBezTo>
                  <a:cubicBezTo>
                    <a:pt x="35" y="47"/>
                    <a:pt x="41" y="38"/>
                    <a:pt x="41" y="27"/>
                  </a:cubicBezTo>
                  <a:cubicBezTo>
                    <a:pt x="41" y="18"/>
                    <a:pt x="37" y="7"/>
                    <a:pt x="26" y="7"/>
                  </a:cubicBezTo>
                  <a:cubicBezTo>
                    <a:pt x="15" y="7"/>
                    <a:pt x="10" y="17"/>
                    <a:pt x="10" y="27"/>
                  </a:cubicBez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sḻîḑè">
              <a:extLst>
                <a:ext uri="{FF2B5EF4-FFF2-40B4-BE49-F238E27FC236}">
                  <a16:creationId xmlns:a16="http://schemas.microsoft.com/office/drawing/2014/main" id="{AD5E3D72-B4DC-4974-B3D4-7509A3D708F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52938" y="2074863"/>
              <a:ext cx="107950" cy="130175"/>
            </a:xfrm>
            <a:custGeom>
              <a:avLst/>
              <a:gdLst>
                <a:gd name="T0" fmla="*/ 1 w 44"/>
                <a:gd name="T1" fmla="*/ 15 h 53"/>
                <a:gd name="T2" fmla="*/ 0 w 44"/>
                <a:gd name="T3" fmla="*/ 1 h 53"/>
                <a:gd name="T4" fmla="*/ 9 w 44"/>
                <a:gd name="T5" fmla="*/ 1 h 53"/>
                <a:gd name="T6" fmla="*/ 9 w 44"/>
                <a:gd name="T7" fmla="*/ 10 h 53"/>
                <a:gd name="T8" fmla="*/ 26 w 44"/>
                <a:gd name="T9" fmla="*/ 0 h 53"/>
                <a:gd name="T10" fmla="*/ 44 w 44"/>
                <a:gd name="T11" fmla="*/ 22 h 53"/>
                <a:gd name="T12" fmla="*/ 44 w 44"/>
                <a:gd name="T13" fmla="*/ 53 h 53"/>
                <a:gd name="T14" fmla="*/ 35 w 44"/>
                <a:gd name="T15" fmla="*/ 53 h 53"/>
                <a:gd name="T16" fmla="*/ 35 w 44"/>
                <a:gd name="T17" fmla="*/ 23 h 53"/>
                <a:gd name="T18" fmla="*/ 23 w 44"/>
                <a:gd name="T19" fmla="*/ 8 h 53"/>
                <a:gd name="T20" fmla="*/ 10 w 44"/>
                <a:gd name="T21" fmla="*/ 17 h 53"/>
                <a:gd name="T22" fmla="*/ 10 w 44"/>
                <a:gd name="T23" fmla="*/ 22 h 53"/>
                <a:gd name="T24" fmla="*/ 10 w 44"/>
                <a:gd name="T25" fmla="*/ 53 h 53"/>
                <a:gd name="T26" fmla="*/ 0 w 44"/>
                <a:gd name="T27" fmla="*/ 53 h 53"/>
                <a:gd name="T28" fmla="*/ 1 w 44"/>
                <a:gd name="T29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3">
                  <a:moveTo>
                    <a:pt x="1" y="15"/>
                  </a:moveTo>
                  <a:cubicBezTo>
                    <a:pt x="1" y="10"/>
                    <a:pt x="1" y="5"/>
                    <a:pt x="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4"/>
                    <a:pt x="19" y="0"/>
                    <a:pt x="26" y="0"/>
                  </a:cubicBezTo>
                  <a:cubicBezTo>
                    <a:pt x="33" y="0"/>
                    <a:pt x="44" y="4"/>
                    <a:pt x="44" y="2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15"/>
                    <a:pt x="32" y="8"/>
                    <a:pt x="23" y="8"/>
                  </a:cubicBezTo>
                  <a:cubicBezTo>
                    <a:pt x="17" y="8"/>
                    <a:pt x="12" y="12"/>
                    <a:pt x="10" y="17"/>
                  </a:cubicBezTo>
                  <a:cubicBezTo>
                    <a:pt x="10" y="19"/>
                    <a:pt x="10" y="20"/>
                    <a:pt x="10" y="2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ś1ïḓè">
              <a:extLst>
                <a:ext uri="{FF2B5EF4-FFF2-40B4-BE49-F238E27FC236}">
                  <a16:creationId xmlns:a16="http://schemas.microsoft.com/office/drawing/2014/main" id="{E6665CF3-75B0-437D-846D-C394FB26B7E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98988" y="2065338"/>
              <a:ext cx="120650" cy="139700"/>
            </a:xfrm>
            <a:custGeom>
              <a:avLst/>
              <a:gdLst>
                <a:gd name="T0" fmla="*/ 76 w 76"/>
                <a:gd name="T1" fmla="*/ 48 h 88"/>
                <a:gd name="T2" fmla="*/ 0 w 76"/>
                <a:gd name="T3" fmla="*/ 88 h 88"/>
                <a:gd name="T4" fmla="*/ 0 w 76"/>
                <a:gd name="T5" fmla="*/ 76 h 88"/>
                <a:gd name="T6" fmla="*/ 65 w 76"/>
                <a:gd name="T7" fmla="*/ 45 h 88"/>
                <a:gd name="T8" fmla="*/ 65 w 76"/>
                <a:gd name="T9" fmla="*/ 43 h 88"/>
                <a:gd name="T10" fmla="*/ 0 w 76"/>
                <a:gd name="T11" fmla="*/ 11 h 88"/>
                <a:gd name="T12" fmla="*/ 0 w 76"/>
                <a:gd name="T13" fmla="*/ 0 h 88"/>
                <a:gd name="T14" fmla="*/ 76 w 76"/>
                <a:gd name="T15" fmla="*/ 39 h 88"/>
                <a:gd name="T16" fmla="*/ 76 w 76"/>
                <a:gd name="T17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8">
                  <a:moveTo>
                    <a:pt x="76" y="48"/>
                  </a:moveTo>
                  <a:lnTo>
                    <a:pt x="0" y="88"/>
                  </a:lnTo>
                  <a:lnTo>
                    <a:pt x="0" y="76"/>
                  </a:lnTo>
                  <a:lnTo>
                    <a:pt x="65" y="45"/>
                  </a:lnTo>
                  <a:lnTo>
                    <a:pt x="65" y="43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6" y="39"/>
                  </a:lnTo>
                  <a:lnTo>
                    <a:pt x="76" y="48"/>
                  </a:lnTo>
                  <a:close/>
                </a:path>
              </a:pathLst>
            </a:custGeom>
            <a:solidFill>
              <a:srgbClr val="688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80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2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5" grpId="1"/>
      <p:bldP spid="124" grpId="0"/>
      <p:bldP spid="1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c1f5d4e4-dd9f-455b-9729-0f7f87a6a1b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53d5ed6-dd2a-4a58-956b-22d54eb4fdc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53d5ed6-dd2a-4a58-956b-22d54eb4fdc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0000"/>
      </a:accent1>
      <a:accent2>
        <a:srgbClr val="0078D7"/>
      </a:accent2>
      <a:accent3>
        <a:srgbClr val="30D1F6"/>
      </a:accent3>
      <a:accent4>
        <a:srgbClr val="FFC83D"/>
      </a:accent4>
      <a:accent5>
        <a:srgbClr val="A5A5A5"/>
      </a:accent5>
      <a:accent6>
        <a:srgbClr val="C9C9C9"/>
      </a:accent6>
      <a:hlink>
        <a:srgbClr val="FF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F0000"/>
    </a:accent1>
    <a:accent2>
      <a:srgbClr val="0078D7"/>
    </a:accent2>
    <a:accent3>
      <a:srgbClr val="30D1F6"/>
    </a:accent3>
    <a:accent4>
      <a:srgbClr val="FFC83D"/>
    </a:accent4>
    <a:accent5>
      <a:srgbClr val="A5A5A5"/>
    </a:accent5>
    <a:accent6>
      <a:srgbClr val="C9C9C9"/>
    </a:accent6>
    <a:hlink>
      <a:srgbClr val="FF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1242</TotalTime>
  <Words>111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DengXian</vt:lpstr>
      <vt:lpstr>宋体</vt:lpstr>
      <vt:lpstr>微软雅黑</vt:lpstr>
      <vt:lpstr>Arial</vt:lpstr>
      <vt:lpstr>Calibri</vt:lpstr>
      <vt:lpstr>Wingdings</vt:lpstr>
      <vt:lpstr>主题5</vt:lpstr>
      <vt:lpstr>think-cell Slide</vt:lpstr>
      <vt:lpstr>条件表达式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zhangzg</cp:lastModifiedBy>
  <cp:revision>15</cp:revision>
  <cp:lastPrinted>2018-09-09T16:00:00Z</cp:lastPrinted>
  <dcterms:created xsi:type="dcterms:W3CDTF">2018-09-09T16:00:00Z</dcterms:created>
  <dcterms:modified xsi:type="dcterms:W3CDTF">2019-12-30T01:53:52Z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