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EF6"/>
    <a:srgbClr val="EFD6F6"/>
    <a:srgbClr val="E8F6B9"/>
    <a:srgbClr val="E85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/>
    <p:restoredTop sz="94782"/>
  </p:normalViewPr>
  <p:slideViewPr>
    <p:cSldViewPr snapToGrid="0" snapToObjects="1">
      <p:cViewPr>
        <p:scale>
          <a:sx n="140" d="100"/>
          <a:sy n="140" d="100"/>
        </p:scale>
        <p:origin x="44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F3DC1-0BAD-C94F-9B92-B1109F77A3D2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D4BE8-60AA-CA42-9C3E-CFB1A5C108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7337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9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8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1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6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2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D1853-EC6A-F244-8D3B-C13A21A74960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1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E1D45CD9-635B-8203-3BFE-3763525C941F}"/>
              </a:ext>
            </a:extLst>
          </p:cNvPr>
          <p:cNvSpPr/>
          <p:nvPr/>
        </p:nvSpPr>
        <p:spPr>
          <a:xfrm>
            <a:off x="831255" y="3558043"/>
            <a:ext cx="2610588" cy="116085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kumimoji="1"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426E6CA6-82D6-FBC0-741E-6EE171A752DF}"/>
              </a:ext>
            </a:extLst>
          </p:cNvPr>
          <p:cNvSpPr/>
          <p:nvPr/>
        </p:nvSpPr>
        <p:spPr>
          <a:xfrm>
            <a:off x="4343626" y="3558043"/>
            <a:ext cx="2610588" cy="1160858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kumimoji="1"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28EE1F4-0CF3-E1AC-9EA8-0B9A52D71811}"/>
              </a:ext>
            </a:extLst>
          </p:cNvPr>
          <p:cNvSpPr txBox="1"/>
          <p:nvPr/>
        </p:nvSpPr>
        <p:spPr>
          <a:xfrm>
            <a:off x="3921551" y="-6693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C21FD8CE-F838-FE9A-A881-49FC1E373623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3441843" y="4138472"/>
            <a:ext cx="3585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E15B6DF0-0A0E-4F49-D6A3-0C8CB34787A6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325969" y="4751560"/>
            <a:ext cx="1" cy="266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9023E7EE-0C9A-7824-6E04-7165AF576D5E}"/>
              </a:ext>
            </a:extLst>
          </p:cNvPr>
          <p:cNvCxnSpPr>
            <a:cxnSpLocks/>
            <a:stCxn id="6" idx="0"/>
            <a:endCxn id="155" idx="2"/>
          </p:cNvCxnSpPr>
          <p:nvPr/>
        </p:nvCxnSpPr>
        <p:spPr>
          <a:xfrm flipH="1" flipV="1">
            <a:off x="5645880" y="3344223"/>
            <a:ext cx="3040" cy="2138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D82E9965-7F91-9652-1D12-493C09B51340}"/>
              </a:ext>
            </a:extLst>
          </p:cNvPr>
          <p:cNvSpPr/>
          <p:nvPr/>
        </p:nvSpPr>
        <p:spPr>
          <a:xfrm>
            <a:off x="3800369" y="3884472"/>
            <a:ext cx="184731" cy="5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20C826C6-A23C-89A7-5521-33ABD42B80FE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3985100" y="4138472"/>
            <a:ext cx="3585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C4C82C65-4C53-026A-30E2-E95466525D3C}"/>
              </a:ext>
            </a:extLst>
          </p:cNvPr>
          <p:cNvSpPr txBox="1"/>
          <p:nvPr/>
        </p:nvSpPr>
        <p:spPr>
          <a:xfrm>
            <a:off x="1201696" y="5456193"/>
            <a:ext cx="243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C81B059-F726-481A-93FB-4CDF0B05E0BA}"/>
              </a:ext>
            </a:extLst>
          </p:cNvPr>
          <p:cNvSpPr txBox="1"/>
          <p:nvPr/>
        </p:nvSpPr>
        <p:spPr>
          <a:xfrm>
            <a:off x="1916547" y="545619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4EAE4D5-7B89-E755-E1B6-08AB237CCC9B}"/>
              </a:ext>
            </a:extLst>
          </p:cNvPr>
          <p:cNvSpPr txBox="1"/>
          <p:nvPr/>
        </p:nvSpPr>
        <p:spPr>
          <a:xfrm>
            <a:off x="2793653" y="5456193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cats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0874680-A45C-158B-5519-C2005C9C6D03}"/>
              </a:ext>
            </a:extLst>
          </p:cNvPr>
          <p:cNvGrpSpPr/>
          <p:nvPr/>
        </p:nvGrpSpPr>
        <p:grpSpPr>
          <a:xfrm>
            <a:off x="992025" y="5018030"/>
            <a:ext cx="667890" cy="222630"/>
            <a:chOff x="831255" y="5238427"/>
            <a:chExt cx="667890" cy="22263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888182C-4B43-32F9-27F2-EB05A5B9B0BF}"/>
                </a:ext>
              </a:extLst>
            </p:cNvPr>
            <p:cNvSpPr/>
            <p:nvPr/>
          </p:nvSpPr>
          <p:spPr>
            <a:xfrm>
              <a:off x="831255" y="5238427"/>
              <a:ext cx="222630" cy="222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8E47AFC-E6FE-4198-93C1-266B52808657}"/>
                </a:ext>
              </a:extLst>
            </p:cNvPr>
            <p:cNvSpPr/>
            <p:nvPr/>
          </p:nvSpPr>
          <p:spPr>
            <a:xfrm>
              <a:off x="1053885" y="5238427"/>
              <a:ext cx="222630" cy="222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0570C01-2E7A-9F35-CE6D-A7C8E317FF11}"/>
                </a:ext>
              </a:extLst>
            </p:cNvPr>
            <p:cNvSpPr/>
            <p:nvPr/>
          </p:nvSpPr>
          <p:spPr>
            <a:xfrm>
              <a:off x="1276515" y="5238427"/>
              <a:ext cx="222630" cy="222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01E66715-43C5-5268-65D9-1073708725F5}"/>
              </a:ext>
            </a:extLst>
          </p:cNvPr>
          <p:cNvGrpSpPr/>
          <p:nvPr/>
        </p:nvGrpSpPr>
        <p:grpSpPr>
          <a:xfrm>
            <a:off x="1802603" y="5013530"/>
            <a:ext cx="667890" cy="222630"/>
            <a:chOff x="831255" y="5238427"/>
            <a:chExt cx="667890" cy="22263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05E594D-9D0D-6685-5D64-D37393D37ADC}"/>
                </a:ext>
              </a:extLst>
            </p:cNvPr>
            <p:cNvSpPr/>
            <p:nvPr/>
          </p:nvSpPr>
          <p:spPr>
            <a:xfrm>
              <a:off x="831255" y="5238427"/>
              <a:ext cx="222630" cy="222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6C87B0C-8356-88EB-0A22-38057C1B9E5B}"/>
                </a:ext>
              </a:extLst>
            </p:cNvPr>
            <p:cNvSpPr/>
            <p:nvPr/>
          </p:nvSpPr>
          <p:spPr>
            <a:xfrm>
              <a:off x="1053885" y="5238427"/>
              <a:ext cx="222630" cy="222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694F500-7923-BBDB-3179-DE03500839BF}"/>
                </a:ext>
              </a:extLst>
            </p:cNvPr>
            <p:cNvSpPr/>
            <p:nvPr/>
          </p:nvSpPr>
          <p:spPr>
            <a:xfrm>
              <a:off x="1276515" y="5238427"/>
              <a:ext cx="222630" cy="222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E44AD1A5-8034-F038-7D8A-FB692B0E20EE}"/>
              </a:ext>
            </a:extLst>
          </p:cNvPr>
          <p:cNvGrpSpPr/>
          <p:nvPr/>
        </p:nvGrpSpPr>
        <p:grpSpPr>
          <a:xfrm>
            <a:off x="2692305" y="5013530"/>
            <a:ext cx="667890" cy="222630"/>
            <a:chOff x="831255" y="5238427"/>
            <a:chExt cx="667890" cy="222630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CE05BDF-B87D-C068-A252-045C1627A8E9}"/>
                </a:ext>
              </a:extLst>
            </p:cNvPr>
            <p:cNvSpPr/>
            <p:nvPr/>
          </p:nvSpPr>
          <p:spPr>
            <a:xfrm>
              <a:off x="831255" y="5238427"/>
              <a:ext cx="222630" cy="222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092190B-F30B-B287-73A9-B1B0E86ADAC0}"/>
                </a:ext>
              </a:extLst>
            </p:cNvPr>
            <p:cNvSpPr/>
            <p:nvPr/>
          </p:nvSpPr>
          <p:spPr>
            <a:xfrm>
              <a:off x="1053885" y="5238427"/>
              <a:ext cx="222630" cy="222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3B0E746-D893-F594-993A-6F2CD7B61642}"/>
                </a:ext>
              </a:extLst>
            </p:cNvPr>
            <p:cNvSpPr/>
            <p:nvPr/>
          </p:nvSpPr>
          <p:spPr>
            <a:xfrm>
              <a:off x="1276515" y="5238427"/>
              <a:ext cx="222630" cy="222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D8C13DE2-5E5C-0AA3-DC40-7B8418C408EF}"/>
              </a:ext>
            </a:extLst>
          </p:cNvPr>
          <p:cNvCxnSpPr>
            <a:cxnSpLocks/>
            <a:stCxn id="28" idx="0"/>
            <a:endCxn id="33" idx="2"/>
          </p:cNvCxnSpPr>
          <p:nvPr/>
        </p:nvCxnSpPr>
        <p:spPr>
          <a:xfrm flipV="1">
            <a:off x="1323685" y="5240660"/>
            <a:ext cx="2285" cy="2155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AFE88149-118C-B809-D3D4-A2C688627F70}"/>
              </a:ext>
            </a:extLst>
          </p:cNvPr>
          <p:cNvCxnSpPr>
            <a:cxnSpLocks/>
            <a:stCxn id="29" idx="0"/>
            <a:endCxn id="42" idx="2"/>
          </p:cNvCxnSpPr>
          <p:nvPr/>
        </p:nvCxnSpPr>
        <p:spPr>
          <a:xfrm flipH="1" flipV="1">
            <a:off x="2136548" y="5236160"/>
            <a:ext cx="6984" cy="2200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4ACFA378-8E25-2690-8FA0-C29F49008325}"/>
              </a:ext>
            </a:extLst>
          </p:cNvPr>
          <p:cNvCxnSpPr>
            <a:cxnSpLocks/>
            <a:stCxn id="31" idx="0"/>
            <a:endCxn id="50" idx="2"/>
          </p:cNvCxnSpPr>
          <p:nvPr/>
        </p:nvCxnSpPr>
        <p:spPr>
          <a:xfrm flipV="1">
            <a:off x="3026249" y="5236160"/>
            <a:ext cx="1" cy="2200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62D80C19-44C4-6A35-8A05-5EFFDF96C84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2136548" y="4751560"/>
            <a:ext cx="0" cy="261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6B8204D5-34EE-0B8A-03B1-70D5314A17D6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3026249" y="4751560"/>
            <a:ext cx="1" cy="261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63318680-1798-2674-3E33-F101A6D39A4A}"/>
              </a:ext>
            </a:extLst>
          </p:cNvPr>
          <p:cNvCxnSpPr>
            <a:cxnSpLocks/>
            <a:stCxn id="76" idx="0"/>
          </p:cNvCxnSpPr>
          <p:nvPr/>
        </p:nvCxnSpPr>
        <p:spPr>
          <a:xfrm flipH="1" flipV="1">
            <a:off x="4523859" y="4751560"/>
            <a:ext cx="1" cy="266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2CA1B0C2-87E5-63E1-AB92-16D110FD9B80}"/>
              </a:ext>
            </a:extLst>
          </p:cNvPr>
          <p:cNvSpPr txBox="1"/>
          <p:nvPr/>
        </p:nvSpPr>
        <p:spPr>
          <a:xfrm>
            <a:off x="4200433" y="5456193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1"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F3DD4CE-1916-B4AE-515C-FC62A27A55A4}"/>
              </a:ext>
            </a:extLst>
          </p:cNvPr>
          <p:cNvSpPr txBox="1"/>
          <p:nvPr/>
        </p:nvSpPr>
        <p:spPr>
          <a:xfrm>
            <a:off x="4927092" y="5456193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J’aime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25689A0-062D-B16C-3082-E8DCD038F3D2}"/>
              </a:ext>
            </a:extLst>
          </p:cNvPr>
          <p:cNvSpPr txBox="1"/>
          <p:nvPr/>
        </p:nvSpPr>
        <p:spPr>
          <a:xfrm>
            <a:off x="5789963" y="5458643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9079B781-7AED-EC3F-39CA-A8A12BAE55D8}"/>
              </a:ext>
            </a:extLst>
          </p:cNvPr>
          <p:cNvGrpSpPr/>
          <p:nvPr/>
        </p:nvGrpSpPr>
        <p:grpSpPr>
          <a:xfrm>
            <a:off x="4189915" y="5018030"/>
            <a:ext cx="667890" cy="222630"/>
            <a:chOff x="831255" y="5238427"/>
            <a:chExt cx="667890" cy="22263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762B38C5-68D7-9FC6-A9D7-0F2163D440F5}"/>
                </a:ext>
              </a:extLst>
            </p:cNvPr>
            <p:cNvSpPr/>
            <p:nvPr/>
          </p:nvSpPr>
          <p:spPr>
            <a:xfrm>
              <a:off x="831255" y="5238427"/>
              <a:ext cx="222630" cy="222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07230579-2156-98A2-DDD8-62A1ABA3CFB2}"/>
                </a:ext>
              </a:extLst>
            </p:cNvPr>
            <p:cNvSpPr/>
            <p:nvPr/>
          </p:nvSpPr>
          <p:spPr>
            <a:xfrm>
              <a:off x="1053885" y="5238427"/>
              <a:ext cx="222630" cy="222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1D1D647-AE11-D71F-A8C8-41C5A5897567}"/>
                </a:ext>
              </a:extLst>
            </p:cNvPr>
            <p:cNvSpPr/>
            <p:nvPr/>
          </p:nvSpPr>
          <p:spPr>
            <a:xfrm>
              <a:off x="1276515" y="5238427"/>
              <a:ext cx="222630" cy="222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D16BF5D1-3E8C-A042-EC8A-7B5BBE8EC9F1}"/>
              </a:ext>
            </a:extLst>
          </p:cNvPr>
          <p:cNvGrpSpPr/>
          <p:nvPr/>
        </p:nvGrpSpPr>
        <p:grpSpPr>
          <a:xfrm>
            <a:off x="4922118" y="5013530"/>
            <a:ext cx="667890" cy="222630"/>
            <a:chOff x="831255" y="5238427"/>
            <a:chExt cx="667890" cy="222630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45DC58A-6E82-D4CE-40E4-BB41EC0A56AB}"/>
                </a:ext>
              </a:extLst>
            </p:cNvPr>
            <p:cNvSpPr/>
            <p:nvPr/>
          </p:nvSpPr>
          <p:spPr>
            <a:xfrm>
              <a:off x="831255" y="5238427"/>
              <a:ext cx="222630" cy="222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9E690A06-0442-9F9D-4529-0E3971CC69D8}"/>
                </a:ext>
              </a:extLst>
            </p:cNvPr>
            <p:cNvSpPr/>
            <p:nvPr/>
          </p:nvSpPr>
          <p:spPr>
            <a:xfrm>
              <a:off x="1053885" y="5238427"/>
              <a:ext cx="222630" cy="222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F3CD3D91-403F-5B19-A42E-0387923B72E7}"/>
                </a:ext>
              </a:extLst>
            </p:cNvPr>
            <p:cNvSpPr/>
            <p:nvPr/>
          </p:nvSpPr>
          <p:spPr>
            <a:xfrm>
              <a:off x="1276515" y="5238427"/>
              <a:ext cx="222630" cy="222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D923D68F-E508-5888-2890-2268812EF0C0}"/>
              </a:ext>
            </a:extLst>
          </p:cNvPr>
          <p:cNvGrpSpPr/>
          <p:nvPr/>
        </p:nvGrpSpPr>
        <p:grpSpPr>
          <a:xfrm>
            <a:off x="5648540" y="5013530"/>
            <a:ext cx="667890" cy="222630"/>
            <a:chOff x="831255" y="5238427"/>
            <a:chExt cx="667890" cy="22263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7972783F-1BE7-FD6C-A974-4053C1CFC31A}"/>
                </a:ext>
              </a:extLst>
            </p:cNvPr>
            <p:cNvSpPr/>
            <p:nvPr/>
          </p:nvSpPr>
          <p:spPr>
            <a:xfrm>
              <a:off x="831255" y="5238427"/>
              <a:ext cx="222630" cy="222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180CB6A2-479A-662D-11B6-7A4A25AE6197}"/>
                </a:ext>
              </a:extLst>
            </p:cNvPr>
            <p:cNvSpPr/>
            <p:nvPr/>
          </p:nvSpPr>
          <p:spPr>
            <a:xfrm>
              <a:off x="1053885" y="5238427"/>
              <a:ext cx="222630" cy="222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60C3491F-509C-088E-6DF1-BF6C35119A5E}"/>
                </a:ext>
              </a:extLst>
            </p:cNvPr>
            <p:cNvSpPr/>
            <p:nvPr/>
          </p:nvSpPr>
          <p:spPr>
            <a:xfrm>
              <a:off x="1276515" y="5238427"/>
              <a:ext cx="222630" cy="222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39ACEB60-C37C-E00F-156D-26814771CB92}"/>
              </a:ext>
            </a:extLst>
          </p:cNvPr>
          <p:cNvCxnSpPr>
            <a:cxnSpLocks/>
            <a:stCxn id="71" idx="0"/>
            <a:endCxn id="76" idx="2"/>
          </p:cNvCxnSpPr>
          <p:nvPr/>
        </p:nvCxnSpPr>
        <p:spPr>
          <a:xfrm flipV="1">
            <a:off x="4518790" y="5240660"/>
            <a:ext cx="5070" cy="2155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C3480461-28A5-0E3F-C595-138F4CF3EFFA}"/>
              </a:ext>
            </a:extLst>
          </p:cNvPr>
          <p:cNvCxnSpPr>
            <a:cxnSpLocks/>
            <a:stCxn id="72" idx="0"/>
            <a:endCxn id="80" idx="2"/>
          </p:cNvCxnSpPr>
          <p:nvPr/>
        </p:nvCxnSpPr>
        <p:spPr>
          <a:xfrm flipH="1" flipV="1">
            <a:off x="5256063" y="5236160"/>
            <a:ext cx="3011" cy="2200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4B80CC9D-703B-05E4-DE68-F16778FCD69A}"/>
              </a:ext>
            </a:extLst>
          </p:cNvPr>
          <p:cNvCxnSpPr>
            <a:cxnSpLocks/>
            <a:stCxn id="73" idx="0"/>
            <a:endCxn id="84" idx="2"/>
          </p:cNvCxnSpPr>
          <p:nvPr/>
        </p:nvCxnSpPr>
        <p:spPr>
          <a:xfrm flipV="1">
            <a:off x="5982484" y="5236160"/>
            <a:ext cx="1" cy="2224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06EDBE99-2A0C-7F24-B651-4940F49A6BCD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5256063" y="4751560"/>
            <a:ext cx="0" cy="261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7B2F292D-ED46-1D42-41FA-B3244B680EBA}"/>
              </a:ext>
            </a:extLst>
          </p:cNvPr>
          <p:cNvCxnSpPr>
            <a:cxnSpLocks/>
            <a:stCxn id="84" idx="0"/>
          </p:cNvCxnSpPr>
          <p:nvPr/>
        </p:nvCxnSpPr>
        <p:spPr>
          <a:xfrm flipH="1" flipV="1">
            <a:off x="5982484" y="4751560"/>
            <a:ext cx="1" cy="261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9D25C0C6-88B9-B6B5-620B-B94287C542D2}"/>
              </a:ext>
            </a:extLst>
          </p:cNvPr>
          <p:cNvSpPr txBox="1"/>
          <p:nvPr/>
        </p:nvSpPr>
        <p:spPr>
          <a:xfrm>
            <a:off x="6435145" y="5456193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chats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0825A977-B874-FE54-8F2A-AF65D512AC20}"/>
              </a:ext>
            </a:extLst>
          </p:cNvPr>
          <p:cNvGrpSpPr/>
          <p:nvPr/>
        </p:nvGrpSpPr>
        <p:grpSpPr>
          <a:xfrm>
            <a:off x="6378680" y="5013530"/>
            <a:ext cx="667890" cy="222630"/>
            <a:chOff x="831255" y="5238427"/>
            <a:chExt cx="667890" cy="222630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93FAD35-2F5C-3A01-5A9C-3966119BCADB}"/>
                </a:ext>
              </a:extLst>
            </p:cNvPr>
            <p:cNvSpPr/>
            <p:nvPr/>
          </p:nvSpPr>
          <p:spPr>
            <a:xfrm>
              <a:off x="831255" y="5238427"/>
              <a:ext cx="222630" cy="222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9203C3D8-B2FD-7A60-A885-4D6283C693B0}"/>
                </a:ext>
              </a:extLst>
            </p:cNvPr>
            <p:cNvSpPr/>
            <p:nvPr/>
          </p:nvSpPr>
          <p:spPr>
            <a:xfrm>
              <a:off x="1053885" y="5238427"/>
              <a:ext cx="222630" cy="222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AD476512-545A-81E1-4CCE-D26F6F0579CF}"/>
                </a:ext>
              </a:extLst>
            </p:cNvPr>
            <p:cNvSpPr/>
            <p:nvPr/>
          </p:nvSpPr>
          <p:spPr>
            <a:xfrm>
              <a:off x="1276515" y="5238427"/>
              <a:ext cx="222630" cy="222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FA4C5E6D-D69C-AF84-CE89-485C3178ACC3}"/>
              </a:ext>
            </a:extLst>
          </p:cNvPr>
          <p:cNvCxnSpPr>
            <a:cxnSpLocks/>
            <a:stCxn id="94" idx="0"/>
            <a:endCxn id="97" idx="2"/>
          </p:cNvCxnSpPr>
          <p:nvPr/>
        </p:nvCxnSpPr>
        <p:spPr>
          <a:xfrm flipV="1">
            <a:off x="6712625" y="5236160"/>
            <a:ext cx="0" cy="2200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66AF65D4-B8D3-A20F-3FBD-04C917A0943B}"/>
              </a:ext>
            </a:extLst>
          </p:cNvPr>
          <p:cNvCxnSpPr>
            <a:cxnSpLocks/>
            <a:stCxn id="97" idx="0"/>
          </p:cNvCxnSpPr>
          <p:nvPr/>
        </p:nvCxnSpPr>
        <p:spPr>
          <a:xfrm flipH="1" flipV="1">
            <a:off x="6712624" y="4751560"/>
            <a:ext cx="1" cy="261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116">
            <a:extLst>
              <a:ext uri="{FF2B5EF4-FFF2-40B4-BE49-F238E27FC236}">
                <a16:creationId xmlns:a16="http://schemas.microsoft.com/office/drawing/2014/main" id="{137B3C3C-C72E-9337-F97B-E001908C0C55}"/>
              </a:ext>
            </a:extLst>
          </p:cNvPr>
          <p:cNvCxnSpPr>
            <a:cxnSpLocks/>
            <a:stCxn id="123" idx="0"/>
            <a:endCxn id="119" idx="2"/>
          </p:cNvCxnSpPr>
          <p:nvPr/>
        </p:nvCxnSpPr>
        <p:spPr>
          <a:xfrm flipV="1">
            <a:off x="4579545" y="2490099"/>
            <a:ext cx="898" cy="244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CEEDC882-8095-623C-38B8-9242D2828A4A}"/>
              </a:ext>
            </a:extLst>
          </p:cNvPr>
          <p:cNvSpPr txBox="1"/>
          <p:nvPr/>
        </p:nvSpPr>
        <p:spPr>
          <a:xfrm>
            <a:off x="6451824" y="2185173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1"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eos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B9FC6AD6-0BDA-5533-EFB6-EE90D5191654}"/>
              </a:ext>
            </a:extLst>
          </p:cNvPr>
          <p:cNvSpPr txBox="1"/>
          <p:nvPr/>
        </p:nvSpPr>
        <p:spPr>
          <a:xfrm>
            <a:off x="4248461" y="2182322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J’aime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AB019143-9398-374E-47E1-9BDEA7E8D198}"/>
              </a:ext>
            </a:extLst>
          </p:cNvPr>
          <p:cNvSpPr txBox="1"/>
          <p:nvPr/>
        </p:nvSpPr>
        <p:spPr>
          <a:xfrm>
            <a:off x="5115418" y="2184772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278A5927-0BE8-986C-7610-B0FBD9B5BF54}"/>
              </a:ext>
            </a:extLst>
          </p:cNvPr>
          <p:cNvGrpSpPr/>
          <p:nvPr/>
        </p:nvGrpSpPr>
        <p:grpSpPr>
          <a:xfrm>
            <a:off x="4245600" y="2734693"/>
            <a:ext cx="667890" cy="222630"/>
            <a:chOff x="831255" y="5238427"/>
            <a:chExt cx="667890" cy="222630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A697F8EC-079C-FD8D-42EE-373DCBD82363}"/>
                </a:ext>
              </a:extLst>
            </p:cNvPr>
            <p:cNvSpPr/>
            <p:nvPr/>
          </p:nvSpPr>
          <p:spPr>
            <a:xfrm>
              <a:off x="831255" y="5238427"/>
              <a:ext cx="222630" cy="222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35EBCC5B-0293-09A2-B24E-08A1F6D52CC4}"/>
                </a:ext>
              </a:extLst>
            </p:cNvPr>
            <p:cNvSpPr/>
            <p:nvPr/>
          </p:nvSpPr>
          <p:spPr>
            <a:xfrm>
              <a:off x="1053885" y="5238427"/>
              <a:ext cx="222630" cy="222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2B5ACEB5-F0F4-81BC-8415-91058AFB51F7}"/>
                </a:ext>
              </a:extLst>
            </p:cNvPr>
            <p:cNvSpPr/>
            <p:nvPr/>
          </p:nvSpPr>
          <p:spPr>
            <a:xfrm>
              <a:off x="1276515" y="5238427"/>
              <a:ext cx="222630" cy="222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0D5C34C6-F74E-6264-9A1F-DEDC53314624}"/>
              </a:ext>
            </a:extLst>
          </p:cNvPr>
          <p:cNvGrpSpPr/>
          <p:nvPr/>
        </p:nvGrpSpPr>
        <p:grpSpPr>
          <a:xfrm>
            <a:off x="4977803" y="2730193"/>
            <a:ext cx="667890" cy="222630"/>
            <a:chOff x="831255" y="5238427"/>
            <a:chExt cx="667890" cy="222630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A1B3B87F-B201-0D38-17AF-E5FDB75555A9}"/>
                </a:ext>
              </a:extLst>
            </p:cNvPr>
            <p:cNvSpPr/>
            <p:nvPr/>
          </p:nvSpPr>
          <p:spPr>
            <a:xfrm>
              <a:off x="831255" y="5238427"/>
              <a:ext cx="222630" cy="222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000EA5E9-5F21-9D07-0BEE-10340B25DA3E}"/>
                </a:ext>
              </a:extLst>
            </p:cNvPr>
            <p:cNvSpPr/>
            <p:nvPr/>
          </p:nvSpPr>
          <p:spPr>
            <a:xfrm>
              <a:off x="1053885" y="5238427"/>
              <a:ext cx="222630" cy="222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AE1FAC2B-6A57-0ADD-463F-1055FBB432B3}"/>
                </a:ext>
              </a:extLst>
            </p:cNvPr>
            <p:cNvSpPr/>
            <p:nvPr/>
          </p:nvSpPr>
          <p:spPr>
            <a:xfrm>
              <a:off x="1276515" y="5238427"/>
              <a:ext cx="222630" cy="222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A1F3F2B1-3F93-FAF5-7899-27C792B87E0C}"/>
              </a:ext>
            </a:extLst>
          </p:cNvPr>
          <p:cNvGrpSpPr/>
          <p:nvPr/>
        </p:nvGrpSpPr>
        <p:grpSpPr>
          <a:xfrm>
            <a:off x="5704225" y="2730193"/>
            <a:ext cx="667890" cy="222630"/>
            <a:chOff x="831255" y="5238427"/>
            <a:chExt cx="667890" cy="222630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CB411041-CBC9-4B1F-880A-24E142421B7C}"/>
                </a:ext>
              </a:extLst>
            </p:cNvPr>
            <p:cNvSpPr/>
            <p:nvPr/>
          </p:nvSpPr>
          <p:spPr>
            <a:xfrm>
              <a:off x="831255" y="5238427"/>
              <a:ext cx="222630" cy="222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4F38CC5B-74D8-289A-19BD-A22538545CEF}"/>
                </a:ext>
              </a:extLst>
            </p:cNvPr>
            <p:cNvSpPr/>
            <p:nvPr/>
          </p:nvSpPr>
          <p:spPr>
            <a:xfrm>
              <a:off x="1053885" y="5238427"/>
              <a:ext cx="222630" cy="222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FB83E41A-EFB6-FFA6-2C92-4A7B0C9880C8}"/>
                </a:ext>
              </a:extLst>
            </p:cNvPr>
            <p:cNvSpPr/>
            <p:nvPr/>
          </p:nvSpPr>
          <p:spPr>
            <a:xfrm>
              <a:off x="1276515" y="5238427"/>
              <a:ext cx="222630" cy="222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9862D657-9357-C5AB-815E-6C1C3D12247E}"/>
              </a:ext>
            </a:extLst>
          </p:cNvPr>
          <p:cNvCxnSpPr>
            <a:cxnSpLocks/>
            <a:stCxn id="127" idx="0"/>
            <a:endCxn id="120" idx="2"/>
          </p:cNvCxnSpPr>
          <p:nvPr/>
        </p:nvCxnSpPr>
        <p:spPr>
          <a:xfrm flipH="1" flipV="1">
            <a:off x="5307939" y="2492549"/>
            <a:ext cx="3809" cy="2376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5DCC9508-22B9-8AC5-6F4C-C2AACE986FD7}"/>
              </a:ext>
            </a:extLst>
          </p:cNvPr>
          <p:cNvCxnSpPr>
            <a:cxnSpLocks/>
            <a:stCxn id="131" idx="0"/>
            <a:endCxn id="138" idx="2"/>
          </p:cNvCxnSpPr>
          <p:nvPr/>
        </p:nvCxnSpPr>
        <p:spPr>
          <a:xfrm flipV="1">
            <a:off x="6038170" y="2483768"/>
            <a:ext cx="780" cy="2464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BF85EE25-56E6-B860-4DA6-3FCCFBB4E160}"/>
              </a:ext>
            </a:extLst>
          </p:cNvPr>
          <p:cNvSpPr txBox="1"/>
          <p:nvPr/>
        </p:nvSpPr>
        <p:spPr>
          <a:xfrm>
            <a:off x="5761470" y="2175991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chats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3C6AFE8C-2CEE-8330-2458-2899FA602915}"/>
              </a:ext>
            </a:extLst>
          </p:cNvPr>
          <p:cNvGrpSpPr/>
          <p:nvPr/>
        </p:nvGrpSpPr>
        <p:grpSpPr>
          <a:xfrm>
            <a:off x="6434365" y="2730193"/>
            <a:ext cx="667890" cy="222630"/>
            <a:chOff x="831255" y="5238427"/>
            <a:chExt cx="667890" cy="222630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25D3856A-1B7F-2C1F-E537-9D336C03924D}"/>
                </a:ext>
              </a:extLst>
            </p:cNvPr>
            <p:cNvSpPr/>
            <p:nvPr/>
          </p:nvSpPr>
          <p:spPr>
            <a:xfrm>
              <a:off x="831255" y="5238427"/>
              <a:ext cx="222630" cy="222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FFA4A353-5C44-B0BB-6A04-17790DAB03C4}"/>
                </a:ext>
              </a:extLst>
            </p:cNvPr>
            <p:cNvSpPr/>
            <p:nvPr/>
          </p:nvSpPr>
          <p:spPr>
            <a:xfrm>
              <a:off x="1053885" y="5238427"/>
              <a:ext cx="222630" cy="222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8C2D804B-6AB5-203C-82F1-22F49AC1794E}"/>
                </a:ext>
              </a:extLst>
            </p:cNvPr>
            <p:cNvSpPr/>
            <p:nvPr/>
          </p:nvSpPr>
          <p:spPr>
            <a:xfrm>
              <a:off x="1276515" y="5238427"/>
              <a:ext cx="222630" cy="222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430BF4F1-63D8-5F4B-8C5B-1F3EEADB2615}"/>
              </a:ext>
            </a:extLst>
          </p:cNvPr>
          <p:cNvCxnSpPr>
            <a:cxnSpLocks/>
            <a:stCxn id="141" idx="0"/>
            <a:endCxn id="118" idx="2"/>
          </p:cNvCxnSpPr>
          <p:nvPr/>
        </p:nvCxnSpPr>
        <p:spPr>
          <a:xfrm flipH="1" flipV="1">
            <a:off x="6765372" y="2492950"/>
            <a:ext cx="2938" cy="237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圆角矩形 154">
            <a:extLst>
              <a:ext uri="{FF2B5EF4-FFF2-40B4-BE49-F238E27FC236}">
                <a16:creationId xmlns:a16="http://schemas.microsoft.com/office/drawing/2014/main" id="{79E3EB33-DE9F-C43C-AE3F-0ABBDBC4B285}"/>
              </a:ext>
            </a:extLst>
          </p:cNvPr>
          <p:cNvSpPr/>
          <p:nvPr/>
        </p:nvSpPr>
        <p:spPr>
          <a:xfrm>
            <a:off x="4340586" y="3121593"/>
            <a:ext cx="2610588" cy="2226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kumimoji="1"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8" name="直线箭头连接符 157">
            <a:extLst>
              <a:ext uri="{FF2B5EF4-FFF2-40B4-BE49-F238E27FC236}">
                <a16:creationId xmlns:a16="http://schemas.microsoft.com/office/drawing/2014/main" id="{08BA29AD-FD61-240F-6BF2-C4F0B066516A}"/>
              </a:ext>
            </a:extLst>
          </p:cNvPr>
          <p:cNvCxnSpPr>
            <a:cxnSpLocks/>
            <a:endCxn id="123" idx="2"/>
          </p:cNvCxnSpPr>
          <p:nvPr/>
        </p:nvCxnSpPr>
        <p:spPr>
          <a:xfrm flipV="1">
            <a:off x="4579545" y="2957323"/>
            <a:ext cx="0" cy="179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线箭头连接符 161">
            <a:extLst>
              <a:ext uri="{FF2B5EF4-FFF2-40B4-BE49-F238E27FC236}">
                <a16:creationId xmlns:a16="http://schemas.microsoft.com/office/drawing/2014/main" id="{511B0280-F8A5-711D-EEA8-DF27DB7A6837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5311748" y="2952823"/>
            <a:ext cx="0" cy="163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箭头连接符 165">
            <a:extLst>
              <a:ext uri="{FF2B5EF4-FFF2-40B4-BE49-F238E27FC236}">
                <a16:creationId xmlns:a16="http://schemas.microsoft.com/office/drawing/2014/main" id="{D9C82910-9EDA-D7C9-736D-EA003DE1CD2D}"/>
              </a:ext>
            </a:extLst>
          </p:cNvPr>
          <p:cNvCxnSpPr>
            <a:cxnSpLocks/>
            <a:endCxn id="131" idx="2"/>
          </p:cNvCxnSpPr>
          <p:nvPr/>
        </p:nvCxnSpPr>
        <p:spPr>
          <a:xfrm flipV="1">
            <a:off x="6038170" y="2952823"/>
            <a:ext cx="0" cy="163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箭头连接符 168">
            <a:extLst>
              <a:ext uri="{FF2B5EF4-FFF2-40B4-BE49-F238E27FC236}">
                <a16:creationId xmlns:a16="http://schemas.microsoft.com/office/drawing/2014/main" id="{6052C929-64C2-87E8-E203-5B643E695466}"/>
              </a:ext>
            </a:extLst>
          </p:cNvPr>
          <p:cNvCxnSpPr>
            <a:cxnSpLocks/>
            <a:endCxn id="141" idx="2"/>
          </p:cNvCxnSpPr>
          <p:nvPr/>
        </p:nvCxnSpPr>
        <p:spPr>
          <a:xfrm flipV="1">
            <a:off x="6765371" y="2952823"/>
            <a:ext cx="2939" cy="163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>
            <a:extLst>
              <a:ext uri="{FF2B5EF4-FFF2-40B4-BE49-F238E27FC236}">
                <a16:creationId xmlns:a16="http://schemas.microsoft.com/office/drawing/2014/main" id="{77BBC51D-A6BE-F7B5-BAFC-E2239F4C97A6}"/>
              </a:ext>
            </a:extLst>
          </p:cNvPr>
          <p:cNvSpPr txBox="1"/>
          <p:nvPr/>
        </p:nvSpPr>
        <p:spPr>
          <a:xfrm>
            <a:off x="6358076" y="2701044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D81076E6-AAD3-8170-4E10-BFA48AB14E15}"/>
              </a:ext>
            </a:extLst>
          </p:cNvPr>
          <p:cNvSpPr txBox="1"/>
          <p:nvPr/>
        </p:nvSpPr>
        <p:spPr>
          <a:xfrm>
            <a:off x="6585643" y="2700633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93F4620A-2EA8-0280-FCF0-C0F70F2C75DD}"/>
              </a:ext>
            </a:extLst>
          </p:cNvPr>
          <p:cNvSpPr txBox="1"/>
          <p:nvPr/>
        </p:nvSpPr>
        <p:spPr>
          <a:xfrm>
            <a:off x="1031110" y="3576695"/>
            <a:ext cx="1074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6B9D31E2-4B9B-E187-218B-7435A59D054E}"/>
              </a:ext>
            </a:extLst>
          </p:cNvPr>
          <p:cNvSpPr txBox="1"/>
          <p:nvPr/>
        </p:nvSpPr>
        <p:spPr>
          <a:xfrm>
            <a:off x="1729214" y="3979563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7FDE5B87-B2D4-F02A-649E-4A3B831213D5}"/>
              </a:ext>
            </a:extLst>
          </p:cNvPr>
          <p:cNvSpPr txBox="1"/>
          <p:nvPr/>
        </p:nvSpPr>
        <p:spPr>
          <a:xfrm>
            <a:off x="1568340" y="4397056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D831F36A-F038-8B0C-B546-CFA78B7FB03F}"/>
              </a:ext>
            </a:extLst>
          </p:cNvPr>
          <p:cNvSpPr txBox="1"/>
          <p:nvPr/>
        </p:nvSpPr>
        <p:spPr>
          <a:xfrm>
            <a:off x="5802659" y="5128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250" name="组合 249">
            <a:extLst>
              <a:ext uri="{FF2B5EF4-FFF2-40B4-BE49-F238E27FC236}">
                <a16:creationId xmlns:a16="http://schemas.microsoft.com/office/drawing/2014/main" id="{E8B5C3C0-8EF3-5D42-40C3-B8E55417AA01}"/>
              </a:ext>
            </a:extLst>
          </p:cNvPr>
          <p:cNvGrpSpPr/>
          <p:nvPr/>
        </p:nvGrpSpPr>
        <p:grpSpPr>
          <a:xfrm>
            <a:off x="2247863" y="4178689"/>
            <a:ext cx="1066977" cy="507403"/>
            <a:chOff x="2507389" y="2787457"/>
            <a:chExt cx="1066977" cy="507403"/>
          </a:xfrm>
        </p:grpSpPr>
        <p:grpSp>
          <p:nvGrpSpPr>
            <p:cNvPr id="218" name="组合 217">
              <a:extLst>
                <a:ext uri="{FF2B5EF4-FFF2-40B4-BE49-F238E27FC236}">
                  <a16:creationId xmlns:a16="http://schemas.microsoft.com/office/drawing/2014/main" id="{64273255-671E-72AA-EC61-BD4555BCFD76}"/>
                </a:ext>
              </a:extLst>
            </p:cNvPr>
            <p:cNvGrpSpPr/>
            <p:nvPr/>
          </p:nvGrpSpPr>
          <p:grpSpPr>
            <a:xfrm>
              <a:off x="2507389" y="2787457"/>
              <a:ext cx="269739" cy="504239"/>
              <a:chOff x="2507389" y="2787457"/>
              <a:chExt cx="269739" cy="504239"/>
            </a:xfrm>
          </p:grpSpPr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19AB2049-FCC0-E7A0-8B03-FCB76F403521}"/>
                  </a:ext>
                </a:extLst>
              </p:cNvPr>
              <p:cNvSpPr/>
              <p:nvPr/>
            </p:nvSpPr>
            <p:spPr>
              <a:xfrm>
                <a:off x="2591365" y="3190756"/>
                <a:ext cx="100940" cy="1009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980D0DA3-1CA1-1A48-0F92-4453341374FB}"/>
                  </a:ext>
                </a:extLst>
              </p:cNvPr>
              <p:cNvSpPr/>
              <p:nvPr/>
            </p:nvSpPr>
            <p:spPr>
              <a:xfrm>
                <a:off x="2507389" y="2970413"/>
                <a:ext cx="269739" cy="1384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85" name="直线箭头连接符 184">
                <a:extLst>
                  <a:ext uri="{FF2B5EF4-FFF2-40B4-BE49-F238E27FC236}">
                    <a16:creationId xmlns:a16="http://schemas.microsoft.com/office/drawing/2014/main" id="{5CF8884C-507B-7D53-4B13-85C9186003D0}"/>
                  </a:ext>
                </a:extLst>
              </p:cNvPr>
              <p:cNvCxnSpPr>
                <a:cxnSpLocks/>
                <a:stCxn id="183" idx="0"/>
                <a:endCxn id="184" idx="2"/>
              </p:cNvCxnSpPr>
              <p:nvPr/>
            </p:nvCxnSpPr>
            <p:spPr>
              <a:xfrm flipV="1">
                <a:off x="2641835" y="3108912"/>
                <a:ext cx="424" cy="81844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线箭头连接符 187">
                <a:extLst>
                  <a:ext uri="{FF2B5EF4-FFF2-40B4-BE49-F238E27FC236}">
                    <a16:creationId xmlns:a16="http://schemas.microsoft.com/office/drawing/2014/main" id="{BB96CF4E-2FDD-CCDE-E958-A905A08E52F6}"/>
                  </a:ext>
                </a:extLst>
              </p:cNvPr>
              <p:cNvCxnSpPr>
                <a:cxnSpLocks/>
                <a:stCxn id="184" idx="0"/>
                <a:endCxn id="192" idx="4"/>
              </p:cNvCxnSpPr>
              <p:nvPr/>
            </p:nvCxnSpPr>
            <p:spPr>
              <a:xfrm flipH="1" flipV="1">
                <a:off x="2641835" y="2888397"/>
                <a:ext cx="424" cy="82016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椭圆 191">
                <a:extLst>
                  <a:ext uri="{FF2B5EF4-FFF2-40B4-BE49-F238E27FC236}">
                    <a16:creationId xmlns:a16="http://schemas.microsoft.com/office/drawing/2014/main" id="{F917020B-2E7E-B358-0DD7-A7121A8ACA69}"/>
                  </a:ext>
                </a:extLst>
              </p:cNvPr>
              <p:cNvSpPr/>
              <p:nvPr/>
            </p:nvSpPr>
            <p:spPr>
              <a:xfrm>
                <a:off x="2591365" y="2787457"/>
                <a:ext cx="100940" cy="100940"/>
              </a:xfrm>
              <a:prstGeom prst="ellipse">
                <a:avLst/>
              </a:prstGeom>
              <a:solidFill>
                <a:srgbClr val="E6AE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AC97E2E7-6E38-A83F-8E79-886A3C7AB9F4}"/>
                </a:ext>
              </a:extLst>
            </p:cNvPr>
            <p:cNvSpPr/>
            <p:nvPr/>
          </p:nvSpPr>
          <p:spPr>
            <a:xfrm>
              <a:off x="2941197" y="3191828"/>
              <a:ext cx="100940" cy="1009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407FD1BF-F67A-0913-2A4D-B7415905C4F5}"/>
                </a:ext>
              </a:extLst>
            </p:cNvPr>
            <p:cNvSpPr/>
            <p:nvPr/>
          </p:nvSpPr>
          <p:spPr>
            <a:xfrm>
              <a:off x="2857221" y="2971485"/>
              <a:ext cx="269739" cy="1384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22" name="直线箭头连接符 221">
              <a:extLst>
                <a:ext uri="{FF2B5EF4-FFF2-40B4-BE49-F238E27FC236}">
                  <a16:creationId xmlns:a16="http://schemas.microsoft.com/office/drawing/2014/main" id="{1E08B5C5-8A9C-5C4A-8236-7FA62FC5A53D}"/>
                </a:ext>
              </a:extLst>
            </p:cNvPr>
            <p:cNvCxnSpPr>
              <a:cxnSpLocks/>
              <a:stCxn id="220" idx="0"/>
              <a:endCxn id="221" idx="2"/>
            </p:cNvCxnSpPr>
            <p:nvPr/>
          </p:nvCxnSpPr>
          <p:spPr>
            <a:xfrm flipV="1">
              <a:off x="2991667" y="3109984"/>
              <a:ext cx="424" cy="8184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线箭头连接符 222">
              <a:extLst>
                <a:ext uri="{FF2B5EF4-FFF2-40B4-BE49-F238E27FC236}">
                  <a16:creationId xmlns:a16="http://schemas.microsoft.com/office/drawing/2014/main" id="{B8B7B7FE-007A-423F-1E18-70FCDCD595A5}"/>
                </a:ext>
              </a:extLst>
            </p:cNvPr>
            <p:cNvCxnSpPr>
              <a:cxnSpLocks/>
              <a:stCxn id="221" idx="0"/>
              <a:endCxn id="224" idx="4"/>
            </p:cNvCxnSpPr>
            <p:nvPr/>
          </p:nvCxnSpPr>
          <p:spPr>
            <a:xfrm flipH="1" flipV="1">
              <a:off x="2991667" y="2889469"/>
              <a:ext cx="424" cy="82016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椭圆 223">
              <a:extLst>
                <a:ext uri="{FF2B5EF4-FFF2-40B4-BE49-F238E27FC236}">
                  <a16:creationId xmlns:a16="http://schemas.microsoft.com/office/drawing/2014/main" id="{405E8575-46E3-678C-69EE-58FF103B32C1}"/>
                </a:ext>
              </a:extLst>
            </p:cNvPr>
            <p:cNvSpPr/>
            <p:nvPr/>
          </p:nvSpPr>
          <p:spPr>
            <a:xfrm>
              <a:off x="2941197" y="2788529"/>
              <a:ext cx="100940" cy="100940"/>
            </a:xfrm>
            <a:prstGeom prst="ellipse">
              <a:avLst/>
            </a:prstGeom>
            <a:solidFill>
              <a:srgbClr val="E6AE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31" name="组合 230">
              <a:extLst>
                <a:ext uri="{FF2B5EF4-FFF2-40B4-BE49-F238E27FC236}">
                  <a16:creationId xmlns:a16="http://schemas.microsoft.com/office/drawing/2014/main" id="{A64987D7-878B-9772-52B5-8CD79F598C2E}"/>
                </a:ext>
              </a:extLst>
            </p:cNvPr>
            <p:cNvGrpSpPr/>
            <p:nvPr/>
          </p:nvGrpSpPr>
          <p:grpSpPr>
            <a:xfrm>
              <a:off x="3304627" y="2790621"/>
              <a:ext cx="269739" cy="504239"/>
              <a:chOff x="2507389" y="2787457"/>
              <a:chExt cx="269739" cy="504239"/>
            </a:xfrm>
          </p:grpSpPr>
          <p:sp>
            <p:nvSpPr>
              <p:cNvPr id="232" name="椭圆 231">
                <a:extLst>
                  <a:ext uri="{FF2B5EF4-FFF2-40B4-BE49-F238E27FC236}">
                    <a16:creationId xmlns:a16="http://schemas.microsoft.com/office/drawing/2014/main" id="{D63BFA43-AF26-9D1C-D888-8D1BA0ECBE5C}"/>
                  </a:ext>
                </a:extLst>
              </p:cNvPr>
              <p:cNvSpPr/>
              <p:nvPr/>
            </p:nvSpPr>
            <p:spPr>
              <a:xfrm>
                <a:off x="2591365" y="3190756"/>
                <a:ext cx="100940" cy="1009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B462AC2A-B2F9-0EF6-7970-D8C2B7513C8F}"/>
                  </a:ext>
                </a:extLst>
              </p:cNvPr>
              <p:cNvSpPr/>
              <p:nvPr/>
            </p:nvSpPr>
            <p:spPr>
              <a:xfrm>
                <a:off x="2507389" y="2970413"/>
                <a:ext cx="269739" cy="1384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34" name="直线箭头连接符 233">
                <a:extLst>
                  <a:ext uri="{FF2B5EF4-FFF2-40B4-BE49-F238E27FC236}">
                    <a16:creationId xmlns:a16="http://schemas.microsoft.com/office/drawing/2014/main" id="{44FBC758-C80C-02DF-68E6-4B56E95A392C}"/>
                  </a:ext>
                </a:extLst>
              </p:cNvPr>
              <p:cNvCxnSpPr>
                <a:cxnSpLocks/>
                <a:stCxn id="232" idx="0"/>
                <a:endCxn id="233" idx="2"/>
              </p:cNvCxnSpPr>
              <p:nvPr/>
            </p:nvCxnSpPr>
            <p:spPr>
              <a:xfrm flipV="1">
                <a:off x="2641835" y="3108912"/>
                <a:ext cx="424" cy="81844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线箭头连接符 234">
                <a:extLst>
                  <a:ext uri="{FF2B5EF4-FFF2-40B4-BE49-F238E27FC236}">
                    <a16:creationId xmlns:a16="http://schemas.microsoft.com/office/drawing/2014/main" id="{5E809661-8FFF-3609-8017-FF3C9840CE62}"/>
                  </a:ext>
                </a:extLst>
              </p:cNvPr>
              <p:cNvCxnSpPr>
                <a:cxnSpLocks/>
                <a:stCxn id="233" idx="0"/>
                <a:endCxn id="236" idx="4"/>
              </p:cNvCxnSpPr>
              <p:nvPr/>
            </p:nvCxnSpPr>
            <p:spPr>
              <a:xfrm flipH="1" flipV="1">
                <a:off x="2641835" y="2888397"/>
                <a:ext cx="424" cy="82016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椭圆 235">
                <a:extLst>
                  <a:ext uri="{FF2B5EF4-FFF2-40B4-BE49-F238E27FC236}">
                    <a16:creationId xmlns:a16="http://schemas.microsoft.com/office/drawing/2014/main" id="{649C698E-69D0-D480-A0D7-8362DA4721CA}"/>
                  </a:ext>
                </a:extLst>
              </p:cNvPr>
              <p:cNvSpPr/>
              <p:nvPr/>
            </p:nvSpPr>
            <p:spPr>
              <a:xfrm>
                <a:off x="2591365" y="2787457"/>
                <a:ext cx="100940" cy="100940"/>
              </a:xfrm>
              <a:prstGeom prst="ellipse">
                <a:avLst/>
              </a:prstGeom>
              <a:solidFill>
                <a:srgbClr val="E6AE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43" name="直线箭头连接符 242">
              <a:extLst>
                <a:ext uri="{FF2B5EF4-FFF2-40B4-BE49-F238E27FC236}">
                  <a16:creationId xmlns:a16="http://schemas.microsoft.com/office/drawing/2014/main" id="{3EE5E051-3BDA-3958-B5E7-E53210EC87DD}"/>
                </a:ext>
              </a:extLst>
            </p:cNvPr>
            <p:cNvCxnSpPr>
              <a:cxnSpLocks/>
              <a:stCxn id="184" idx="3"/>
              <a:endCxn id="221" idx="1"/>
            </p:cNvCxnSpPr>
            <p:nvPr/>
          </p:nvCxnSpPr>
          <p:spPr>
            <a:xfrm>
              <a:off x="2777128" y="3039663"/>
              <a:ext cx="80093" cy="1072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线箭头连接符 245">
              <a:extLst>
                <a:ext uri="{FF2B5EF4-FFF2-40B4-BE49-F238E27FC236}">
                  <a16:creationId xmlns:a16="http://schemas.microsoft.com/office/drawing/2014/main" id="{482D11B9-A916-2667-44A7-B8D8818D398D}"/>
                </a:ext>
              </a:extLst>
            </p:cNvPr>
            <p:cNvCxnSpPr>
              <a:cxnSpLocks/>
              <a:stCxn id="221" idx="3"/>
            </p:cNvCxnSpPr>
            <p:nvPr/>
          </p:nvCxnSpPr>
          <p:spPr>
            <a:xfrm>
              <a:off x="3126960" y="3040735"/>
              <a:ext cx="7482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文本框 248">
              <a:extLst>
                <a:ext uri="{FF2B5EF4-FFF2-40B4-BE49-F238E27FC236}">
                  <a16:creationId xmlns:a16="http://schemas.microsoft.com/office/drawing/2014/main" id="{FDC47BDC-32F3-62A8-4B9A-24CE20B30499}"/>
                </a:ext>
              </a:extLst>
            </p:cNvPr>
            <p:cNvSpPr txBox="1"/>
            <p:nvPr/>
          </p:nvSpPr>
          <p:spPr>
            <a:xfrm>
              <a:off x="3123093" y="2896108"/>
              <a:ext cx="2648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/>
                <a:t>…</a:t>
              </a:r>
              <a:endParaRPr kumimoji="1" lang="zh-CN" altLang="en-US" sz="900" dirty="0"/>
            </a:p>
          </p:txBody>
        </p:sp>
      </p:grpSp>
      <p:grpSp>
        <p:nvGrpSpPr>
          <p:cNvPr id="254" name="组合 253">
            <a:extLst>
              <a:ext uri="{FF2B5EF4-FFF2-40B4-BE49-F238E27FC236}">
                <a16:creationId xmlns:a16="http://schemas.microsoft.com/office/drawing/2014/main" id="{6C684EF6-F7C0-22E8-17F7-B6F59328CEFA}"/>
              </a:ext>
            </a:extLst>
          </p:cNvPr>
          <p:cNvGrpSpPr/>
          <p:nvPr/>
        </p:nvGrpSpPr>
        <p:grpSpPr>
          <a:xfrm>
            <a:off x="5753235" y="4179841"/>
            <a:ext cx="1066977" cy="507403"/>
            <a:chOff x="2507389" y="2787457"/>
            <a:chExt cx="1066977" cy="507403"/>
          </a:xfrm>
        </p:grpSpPr>
        <p:grpSp>
          <p:nvGrpSpPr>
            <p:cNvPr id="255" name="组合 254">
              <a:extLst>
                <a:ext uri="{FF2B5EF4-FFF2-40B4-BE49-F238E27FC236}">
                  <a16:creationId xmlns:a16="http://schemas.microsoft.com/office/drawing/2014/main" id="{1F943985-BD43-57BA-2E29-F285C3C862B0}"/>
                </a:ext>
              </a:extLst>
            </p:cNvPr>
            <p:cNvGrpSpPr/>
            <p:nvPr/>
          </p:nvGrpSpPr>
          <p:grpSpPr>
            <a:xfrm>
              <a:off x="2507389" y="2787457"/>
              <a:ext cx="269739" cy="504239"/>
              <a:chOff x="2507389" y="2787457"/>
              <a:chExt cx="269739" cy="504239"/>
            </a:xfrm>
          </p:grpSpPr>
          <p:sp>
            <p:nvSpPr>
              <p:cNvPr id="270" name="椭圆 269">
                <a:extLst>
                  <a:ext uri="{FF2B5EF4-FFF2-40B4-BE49-F238E27FC236}">
                    <a16:creationId xmlns:a16="http://schemas.microsoft.com/office/drawing/2014/main" id="{F8CF5B59-2749-CF71-E221-6D82B4486D4B}"/>
                  </a:ext>
                </a:extLst>
              </p:cNvPr>
              <p:cNvSpPr/>
              <p:nvPr/>
            </p:nvSpPr>
            <p:spPr>
              <a:xfrm>
                <a:off x="2591365" y="3190756"/>
                <a:ext cx="100940" cy="1009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717902E9-317D-0B03-E6F0-EBD70C47008E}"/>
                  </a:ext>
                </a:extLst>
              </p:cNvPr>
              <p:cNvSpPr/>
              <p:nvPr/>
            </p:nvSpPr>
            <p:spPr>
              <a:xfrm>
                <a:off x="2507389" y="2970413"/>
                <a:ext cx="269739" cy="1384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72" name="直线箭头连接符 271">
                <a:extLst>
                  <a:ext uri="{FF2B5EF4-FFF2-40B4-BE49-F238E27FC236}">
                    <a16:creationId xmlns:a16="http://schemas.microsoft.com/office/drawing/2014/main" id="{0C86D537-DF49-CCD3-C47C-4B7353E11B9C}"/>
                  </a:ext>
                </a:extLst>
              </p:cNvPr>
              <p:cNvCxnSpPr>
                <a:cxnSpLocks/>
                <a:stCxn id="270" idx="0"/>
                <a:endCxn id="271" idx="2"/>
              </p:cNvCxnSpPr>
              <p:nvPr/>
            </p:nvCxnSpPr>
            <p:spPr>
              <a:xfrm flipV="1">
                <a:off x="2641835" y="3108912"/>
                <a:ext cx="424" cy="81844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直线箭头连接符 272">
                <a:extLst>
                  <a:ext uri="{FF2B5EF4-FFF2-40B4-BE49-F238E27FC236}">
                    <a16:creationId xmlns:a16="http://schemas.microsoft.com/office/drawing/2014/main" id="{ACF477CB-D754-7E4D-5F0C-433EF9F7F586}"/>
                  </a:ext>
                </a:extLst>
              </p:cNvPr>
              <p:cNvCxnSpPr>
                <a:cxnSpLocks/>
                <a:stCxn id="271" idx="0"/>
                <a:endCxn id="274" idx="4"/>
              </p:cNvCxnSpPr>
              <p:nvPr/>
            </p:nvCxnSpPr>
            <p:spPr>
              <a:xfrm flipH="1" flipV="1">
                <a:off x="2641835" y="2888397"/>
                <a:ext cx="424" cy="82016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椭圆 273">
                <a:extLst>
                  <a:ext uri="{FF2B5EF4-FFF2-40B4-BE49-F238E27FC236}">
                    <a16:creationId xmlns:a16="http://schemas.microsoft.com/office/drawing/2014/main" id="{292320C8-BC5C-8E79-010A-85DC3D57499A}"/>
                  </a:ext>
                </a:extLst>
              </p:cNvPr>
              <p:cNvSpPr/>
              <p:nvPr/>
            </p:nvSpPr>
            <p:spPr>
              <a:xfrm>
                <a:off x="2591365" y="2787457"/>
                <a:ext cx="100940" cy="100940"/>
              </a:xfrm>
              <a:prstGeom prst="ellipse">
                <a:avLst/>
              </a:prstGeom>
              <a:solidFill>
                <a:srgbClr val="E6AE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56" name="椭圆 255">
              <a:extLst>
                <a:ext uri="{FF2B5EF4-FFF2-40B4-BE49-F238E27FC236}">
                  <a16:creationId xmlns:a16="http://schemas.microsoft.com/office/drawing/2014/main" id="{D6E710D8-6B71-AFDC-EE20-3FAE0A8D86D9}"/>
                </a:ext>
              </a:extLst>
            </p:cNvPr>
            <p:cNvSpPr/>
            <p:nvPr/>
          </p:nvSpPr>
          <p:spPr>
            <a:xfrm>
              <a:off x="2941197" y="3191828"/>
              <a:ext cx="100940" cy="1009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331F03ED-D2F7-E4A1-45B3-54439FD61E6D}"/>
                </a:ext>
              </a:extLst>
            </p:cNvPr>
            <p:cNvSpPr/>
            <p:nvPr/>
          </p:nvSpPr>
          <p:spPr>
            <a:xfrm>
              <a:off x="2857221" y="2971485"/>
              <a:ext cx="269739" cy="1384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8" name="直线箭头连接符 257">
              <a:extLst>
                <a:ext uri="{FF2B5EF4-FFF2-40B4-BE49-F238E27FC236}">
                  <a16:creationId xmlns:a16="http://schemas.microsoft.com/office/drawing/2014/main" id="{FB45BEAB-6B42-1AD7-2BE2-155C2026984F}"/>
                </a:ext>
              </a:extLst>
            </p:cNvPr>
            <p:cNvCxnSpPr>
              <a:cxnSpLocks/>
              <a:stCxn id="256" idx="0"/>
              <a:endCxn id="257" idx="2"/>
            </p:cNvCxnSpPr>
            <p:nvPr/>
          </p:nvCxnSpPr>
          <p:spPr>
            <a:xfrm flipV="1">
              <a:off x="2991667" y="3109984"/>
              <a:ext cx="424" cy="8184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线箭头连接符 258">
              <a:extLst>
                <a:ext uri="{FF2B5EF4-FFF2-40B4-BE49-F238E27FC236}">
                  <a16:creationId xmlns:a16="http://schemas.microsoft.com/office/drawing/2014/main" id="{25F5834A-AA3F-135E-4E36-6096E08140C1}"/>
                </a:ext>
              </a:extLst>
            </p:cNvPr>
            <p:cNvCxnSpPr>
              <a:cxnSpLocks/>
              <a:stCxn id="257" idx="0"/>
              <a:endCxn id="260" idx="4"/>
            </p:cNvCxnSpPr>
            <p:nvPr/>
          </p:nvCxnSpPr>
          <p:spPr>
            <a:xfrm flipH="1" flipV="1">
              <a:off x="2991667" y="2889469"/>
              <a:ext cx="424" cy="82016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椭圆 259">
              <a:extLst>
                <a:ext uri="{FF2B5EF4-FFF2-40B4-BE49-F238E27FC236}">
                  <a16:creationId xmlns:a16="http://schemas.microsoft.com/office/drawing/2014/main" id="{3108E840-17B8-0346-D4AA-14C36BDD4D95}"/>
                </a:ext>
              </a:extLst>
            </p:cNvPr>
            <p:cNvSpPr/>
            <p:nvPr/>
          </p:nvSpPr>
          <p:spPr>
            <a:xfrm>
              <a:off x="2941197" y="2788529"/>
              <a:ext cx="100940" cy="100940"/>
            </a:xfrm>
            <a:prstGeom prst="ellipse">
              <a:avLst/>
            </a:prstGeom>
            <a:solidFill>
              <a:srgbClr val="E6AE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61" name="组合 260">
              <a:extLst>
                <a:ext uri="{FF2B5EF4-FFF2-40B4-BE49-F238E27FC236}">
                  <a16:creationId xmlns:a16="http://schemas.microsoft.com/office/drawing/2014/main" id="{F6A376A1-AE15-8470-5DFC-A8DA11E464BF}"/>
                </a:ext>
              </a:extLst>
            </p:cNvPr>
            <p:cNvGrpSpPr/>
            <p:nvPr/>
          </p:nvGrpSpPr>
          <p:grpSpPr>
            <a:xfrm>
              <a:off x="3304627" y="2790621"/>
              <a:ext cx="269739" cy="504239"/>
              <a:chOff x="2507389" y="2787457"/>
              <a:chExt cx="269739" cy="504239"/>
            </a:xfrm>
          </p:grpSpPr>
          <p:sp>
            <p:nvSpPr>
              <p:cNvPr id="265" name="椭圆 264">
                <a:extLst>
                  <a:ext uri="{FF2B5EF4-FFF2-40B4-BE49-F238E27FC236}">
                    <a16:creationId xmlns:a16="http://schemas.microsoft.com/office/drawing/2014/main" id="{D604852F-1F8A-BAC1-1641-A59FF9567109}"/>
                  </a:ext>
                </a:extLst>
              </p:cNvPr>
              <p:cNvSpPr/>
              <p:nvPr/>
            </p:nvSpPr>
            <p:spPr>
              <a:xfrm>
                <a:off x="2591365" y="3190756"/>
                <a:ext cx="100940" cy="1009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836AA7BE-7C7B-D2CF-B798-2C619E2AE00D}"/>
                  </a:ext>
                </a:extLst>
              </p:cNvPr>
              <p:cNvSpPr/>
              <p:nvPr/>
            </p:nvSpPr>
            <p:spPr>
              <a:xfrm>
                <a:off x="2507389" y="2970413"/>
                <a:ext cx="269739" cy="1384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67" name="直线箭头连接符 266">
                <a:extLst>
                  <a:ext uri="{FF2B5EF4-FFF2-40B4-BE49-F238E27FC236}">
                    <a16:creationId xmlns:a16="http://schemas.microsoft.com/office/drawing/2014/main" id="{FA76E044-1E8D-6615-6E18-0E39414524A0}"/>
                  </a:ext>
                </a:extLst>
              </p:cNvPr>
              <p:cNvCxnSpPr>
                <a:cxnSpLocks/>
                <a:stCxn id="265" idx="0"/>
                <a:endCxn id="266" idx="2"/>
              </p:cNvCxnSpPr>
              <p:nvPr/>
            </p:nvCxnSpPr>
            <p:spPr>
              <a:xfrm flipV="1">
                <a:off x="2641835" y="3108912"/>
                <a:ext cx="424" cy="81844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线箭头连接符 267">
                <a:extLst>
                  <a:ext uri="{FF2B5EF4-FFF2-40B4-BE49-F238E27FC236}">
                    <a16:creationId xmlns:a16="http://schemas.microsoft.com/office/drawing/2014/main" id="{9A15E559-A8C9-16C2-0A13-78B356D4B096}"/>
                  </a:ext>
                </a:extLst>
              </p:cNvPr>
              <p:cNvCxnSpPr>
                <a:cxnSpLocks/>
                <a:stCxn id="266" idx="0"/>
                <a:endCxn id="269" idx="4"/>
              </p:cNvCxnSpPr>
              <p:nvPr/>
            </p:nvCxnSpPr>
            <p:spPr>
              <a:xfrm flipH="1" flipV="1">
                <a:off x="2641835" y="2888397"/>
                <a:ext cx="424" cy="82016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椭圆 268">
                <a:extLst>
                  <a:ext uri="{FF2B5EF4-FFF2-40B4-BE49-F238E27FC236}">
                    <a16:creationId xmlns:a16="http://schemas.microsoft.com/office/drawing/2014/main" id="{0D27A33B-09AB-0A0B-8CEF-93B475FE984E}"/>
                  </a:ext>
                </a:extLst>
              </p:cNvPr>
              <p:cNvSpPr/>
              <p:nvPr/>
            </p:nvSpPr>
            <p:spPr>
              <a:xfrm>
                <a:off x="2591365" y="2787457"/>
                <a:ext cx="100940" cy="100940"/>
              </a:xfrm>
              <a:prstGeom prst="ellipse">
                <a:avLst/>
              </a:prstGeom>
              <a:solidFill>
                <a:srgbClr val="E6AE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62" name="直线箭头连接符 261">
              <a:extLst>
                <a:ext uri="{FF2B5EF4-FFF2-40B4-BE49-F238E27FC236}">
                  <a16:creationId xmlns:a16="http://schemas.microsoft.com/office/drawing/2014/main" id="{D8C6F01A-0FF2-472C-E201-ED83D7F76240}"/>
                </a:ext>
              </a:extLst>
            </p:cNvPr>
            <p:cNvCxnSpPr>
              <a:cxnSpLocks/>
              <a:stCxn id="271" idx="3"/>
              <a:endCxn id="257" idx="1"/>
            </p:cNvCxnSpPr>
            <p:nvPr/>
          </p:nvCxnSpPr>
          <p:spPr>
            <a:xfrm>
              <a:off x="2777128" y="3039663"/>
              <a:ext cx="80093" cy="1072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线箭头连接符 262">
              <a:extLst>
                <a:ext uri="{FF2B5EF4-FFF2-40B4-BE49-F238E27FC236}">
                  <a16:creationId xmlns:a16="http://schemas.microsoft.com/office/drawing/2014/main" id="{6ADDC825-9075-0513-6183-BE3812908F50}"/>
                </a:ext>
              </a:extLst>
            </p:cNvPr>
            <p:cNvCxnSpPr>
              <a:cxnSpLocks/>
              <a:stCxn id="257" idx="3"/>
            </p:cNvCxnSpPr>
            <p:nvPr/>
          </p:nvCxnSpPr>
          <p:spPr>
            <a:xfrm>
              <a:off x="3126960" y="3040735"/>
              <a:ext cx="7482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文本框 263">
              <a:extLst>
                <a:ext uri="{FF2B5EF4-FFF2-40B4-BE49-F238E27FC236}">
                  <a16:creationId xmlns:a16="http://schemas.microsoft.com/office/drawing/2014/main" id="{C802C69A-0C39-8E07-42CC-DC3FC16E124E}"/>
                </a:ext>
              </a:extLst>
            </p:cNvPr>
            <p:cNvSpPr txBox="1"/>
            <p:nvPr/>
          </p:nvSpPr>
          <p:spPr>
            <a:xfrm>
              <a:off x="3123093" y="2896108"/>
              <a:ext cx="2648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/>
                <a:t>…</a:t>
              </a:r>
              <a:endParaRPr kumimoji="1" lang="zh-CN" altLang="en-US" sz="900" dirty="0"/>
            </a:p>
          </p:txBody>
        </p:sp>
      </p:grpSp>
      <p:sp>
        <p:nvSpPr>
          <p:cNvPr id="280" name="文本框 279">
            <a:extLst>
              <a:ext uri="{FF2B5EF4-FFF2-40B4-BE49-F238E27FC236}">
                <a16:creationId xmlns:a16="http://schemas.microsoft.com/office/drawing/2014/main" id="{7386CBAB-7E86-5939-3CF2-EB3506677B19}"/>
              </a:ext>
            </a:extLst>
          </p:cNvPr>
          <p:cNvSpPr txBox="1"/>
          <p:nvPr/>
        </p:nvSpPr>
        <p:spPr>
          <a:xfrm>
            <a:off x="4483948" y="3593877"/>
            <a:ext cx="1074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文本框 280">
            <a:extLst>
              <a:ext uri="{FF2B5EF4-FFF2-40B4-BE49-F238E27FC236}">
                <a16:creationId xmlns:a16="http://schemas.microsoft.com/office/drawing/2014/main" id="{05A41494-428A-0902-A2AA-AA5735658886}"/>
              </a:ext>
            </a:extLst>
          </p:cNvPr>
          <p:cNvSpPr txBox="1"/>
          <p:nvPr/>
        </p:nvSpPr>
        <p:spPr>
          <a:xfrm>
            <a:off x="5182052" y="3996745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2" name="文本框 281">
            <a:extLst>
              <a:ext uri="{FF2B5EF4-FFF2-40B4-BE49-F238E27FC236}">
                <a16:creationId xmlns:a16="http://schemas.microsoft.com/office/drawing/2014/main" id="{3E79CCFC-53B8-F329-1BE4-063E6AA967AF}"/>
              </a:ext>
            </a:extLst>
          </p:cNvPr>
          <p:cNvSpPr txBox="1"/>
          <p:nvPr/>
        </p:nvSpPr>
        <p:spPr>
          <a:xfrm>
            <a:off x="5021178" y="4414238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4" name="文本框 303">
            <a:extLst>
              <a:ext uri="{FF2B5EF4-FFF2-40B4-BE49-F238E27FC236}">
                <a16:creationId xmlns:a16="http://schemas.microsoft.com/office/drawing/2014/main" id="{E8B97206-817B-42E0-C942-9481CCB675C6}"/>
              </a:ext>
            </a:extLst>
          </p:cNvPr>
          <p:cNvSpPr txBox="1"/>
          <p:nvPr/>
        </p:nvSpPr>
        <p:spPr>
          <a:xfrm>
            <a:off x="2830338" y="3960826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…</a:t>
            </a:r>
            <a:endParaRPr kumimoji="1" lang="zh-CN" altLang="en-US" sz="900" dirty="0"/>
          </a:p>
        </p:txBody>
      </p:sp>
      <p:sp>
        <p:nvSpPr>
          <p:cNvPr id="315" name="文本框 314">
            <a:extLst>
              <a:ext uri="{FF2B5EF4-FFF2-40B4-BE49-F238E27FC236}">
                <a16:creationId xmlns:a16="http://schemas.microsoft.com/office/drawing/2014/main" id="{B79C1287-9E40-DFED-A6EF-30554BAA1284}"/>
              </a:ext>
            </a:extLst>
          </p:cNvPr>
          <p:cNvSpPr txBox="1"/>
          <p:nvPr/>
        </p:nvSpPr>
        <p:spPr>
          <a:xfrm rot="5400000">
            <a:off x="3178930" y="3760924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…</a:t>
            </a:r>
            <a:endParaRPr kumimoji="1" lang="zh-CN" altLang="en-US" sz="900" dirty="0"/>
          </a:p>
        </p:txBody>
      </p:sp>
      <p:grpSp>
        <p:nvGrpSpPr>
          <p:cNvPr id="339" name="组合 338">
            <a:extLst>
              <a:ext uri="{FF2B5EF4-FFF2-40B4-BE49-F238E27FC236}">
                <a16:creationId xmlns:a16="http://schemas.microsoft.com/office/drawing/2014/main" id="{894B4629-198B-D796-611C-A7A5B36B5759}"/>
              </a:ext>
            </a:extLst>
          </p:cNvPr>
          <p:cNvGrpSpPr/>
          <p:nvPr/>
        </p:nvGrpSpPr>
        <p:grpSpPr>
          <a:xfrm>
            <a:off x="2246852" y="3523765"/>
            <a:ext cx="1009709" cy="631027"/>
            <a:chOff x="2246852" y="3523765"/>
            <a:chExt cx="1009709" cy="631027"/>
          </a:xfrm>
        </p:grpSpPr>
        <p:sp>
          <p:nvSpPr>
            <p:cNvPr id="299" name="椭圆 298">
              <a:extLst>
                <a:ext uri="{FF2B5EF4-FFF2-40B4-BE49-F238E27FC236}">
                  <a16:creationId xmlns:a16="http://schemas.microsoft.com/office/drawing/2014/main" id="{3E09B058-A8EC-9D5A-4929-487B35C41893}"/>
                </a:ext>
              </a:extLst>
            </p:cNvPr>
            <p:cNvSpPr/>
            <p:nvPr/>
          </p:nvSpPr>
          <p:spPr>
            <a:xfrm>
              <a:off x="2330828" y="4050688"/>
              <a:ext cx="100940" cy="1009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0" name="矩形 299">
              <a:extLst>
                <a:ext uri="{FF2B5EF4-FFF2-40B4-BE49-F238E27FC236}">
                  <a16:creationId xmlns:a16="http://schemas.microsoft.com/office/drawing/2014/main" id="{DF0AAE03-C614-1A4C-B0B9-E6077566C731}"/>
                </a:ext>
              </a:extLst>
            </p:cNvPr>
            <p:cNvSpPr/>
            <p:nvPr/>
          </p:nvSpPr>
          <p:spPr>
            <a:xfrm>
              <a:off x="2246853" y="3885727"/>
              <a:ext cx="1009708" cy="831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01" name="直线箭头连接符 300">
              <a:extLst>
                <a:ext uri="{FF2B5EF4-FFF2-40B4-BE49-F238E27FC236}">
                  <a16:creationId xmlns:a16="http://schemas.microsoft.com/office/drawing/2014/main" id="{806682B3-3074-962B-E17B-6676548A0B7D}"/>
                </a:ext>
              </a:extLst>
            </p:cNvPr>
            <p:cNvCxnSpPr>
              <a:cxnSpLocks/>
              <a:stCxn id="299" idx="0"/>
            </p:cNvCxnSpPr>
            <p:nvPr/>
          </p:nvCxnSpPr>
          <p:spPr>
            <a:xfrm flipV="1">
              <a:off x="2381298" y="3973774"/>
              <a:ext cx="0" cy="7691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线箭头连接符 301">
              <a:extLst>
                <a:ext uri="{FF2B5EF4-FFF2-40B4-BE49-F238E27FC236}">
                  <a16:creationId xmlns:a16="http://schemas.microsoft.com/office/drawing/2014/main" id="{9A041697-55C9-64B6-A12B-60D23C9B586A}"/>
                </a:ext>
              </a:extLst>
            </p:cNvPr>
            <p:cNvCxnSpPr>
              <a:cxnSpLocks/>
              <a:endCxn id="303" idx="4"/>
            </p:cNvCxnSpPr>
            <p:nvPr/>
          </p:nvCxnSpPr>
          <p:spPr>
            <a:xfrm flipV="1">
              <a:off x="2381298" y="3699607"/>
              <a:ext cx="0" cy="8184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椭圆 302">
              <a:extLst>
                <a:ext uri="{FF2B5EF4-FFF2-40B4-BE49-F238E27FC236}">
                  <a16:creationId xmlns:a16="http://schemas.microsoft.com/office/drawing/2014/main" id="{CEA5FC0B-1487-64C5-6692-B33BED0611DC}"/>
                </a:ext>
              </a:extLst>
            </p:cNvPr>
            <p:cNvSpPr/>
            <p:nvPr/>
          </p:nvSpPr>
          <p:spPr>
            <a:xfrm>
              <a:off x="2330828" y="3598667"/>
              <a:ext cx="100940" cy="100940"/>
            </a:xfrm>
            <a:prstGeom prst="ellipse">
              <a:avLst/>
            </a:prstGeom>
            <a:solidFill>
              <a:srgbClr val="E6AE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5" name="椭圆 284">
              <a:extLst>
                <a:ext uri="{FF2B5EF4-FFF2-40B4-BE49-F238E27FC236}">
                  <a16:creationId xmlns:a16="http://schemas.microsoft.com/office/drawing/2014/main" id="{CD09AEBC-7C73-1790-4F23-FD5A6497E3E0}"/>
                </a:ext>
              </a:extLst>
            </p:cNvPr>
            <p:cNvSpPr/>
            <p:nvPr/>
          </p:nvSpPr>
          <p:spPr>
            <a:xfrm>
              <a:off x="2680660" y="4051760"/>
              <a:ext cx="100940" cy="1009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87" name="直线箭头连接符 286">
              <a:extLst>
                <a:ext uri="{FF2B5EF4-FFF2-40B4-BE49-F238E27FC236}">
                  <a16:creationId xmlns:a16="http://schemas.microsoft.com/office/drawing/2014/main" id="{B2696A52-7F9D-6F11-659F-F3CF77C3028B}"/>
                </a:ext>
              </a:extLst>
            </p:cNvPr>
            <p:cNvCxnSpPr>
              <a:cxnSpLocks/>
              <a:stCxn id="285" idx="0"/>
            </p:cNvCxnSpPr>
            <p:nvPr/>
          </p:nvCxnSpPr>
          <p:spPr>
            <a:xfrm flipV="1">
              <a:off x="2731130" y="3969916"/>
              <a:ext cx="424" cy="8184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线箭头连接符 287">
              <a:extLst>
                <a:ext uri="{FF2B5EF4-FFF2-40B4-BE49-F238E27FC236}">
                  <a16:creationId xmlns:a16="http://schemas.microsoft.com/office/drawing/2014/main" id="{3A43A157-3017-5476-C822-9DD1D86217BD}"/>
                </a:ext>
              </a:extLst>
            </p:cNvPr>
            <p:cNvCxnSpPr>
              <a:cxnSpLocks/>
              <a:endCxn id="289" idx="4"/>
            </p:cNvCxnSpPr>
            <p:nvPr/>
          </p:nvCxnSpPr>
          <p:spPr>
            <a:xfrm flipH="1" flipV="1">
              <a:off x="2731130" y="3700679"/>
              <a:ext cx="424" cy="82016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椭圆 288">
              <a:extLst>
                <a:ext uri="{FF2B5EF4-FFF2-40B4-BE49-F238E27FC236}">
                  <a16:creationId xmlns:a16="http://schemas.microsoft.com/office/drawing/2014/main" id="{71CE3D8C-76AA-F47B-B4DD-FB218EC50807}"/>
                </a:ext>
              </a:extLst>
            </p:cNvPr>
            <p:cNvSpPr/>
            <p:nvPr/>
          </p:nvSpPr>
          <p:spPr>
            <a:xfrm>
              <a:off x="2680660" y="3599739"/>
              <a:ext cx="100940" cy="100940"/>
            </a:xfrm>
            <a:prstGeom prst="ellipse">
              <a:avLst/>
            </a:prstGeom>
            <a:solidFill>
              <a:srgbClr val="E6AE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4" name="椭圆 293">
              <a:extLst>
                <a:ext uri="{FF2B5EF4-FFF2-40B4-BE49-F238E27FC236}">
                  <a16:creationId xmlns:a16="http://schemas.microsoft.com/office/drawing/2014/main" id="{F2CE79DB-B7EC-3560-EA73-49F65ADA83CF}"/>
                </a:ext>
              </a:extLst>
            </p:cNvPr>
            <p:cNvSpPr/>
            <p:nvPr/>
          </p:nvSpPr>
          <p:spPr>
            <a:xfrm>
              <a:off x="3128066" y="4053852"/>
              <a:ext cx="100940" cy="1009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96" name="直线箭头连接符 295">
              <a:extLst>
                <a:ext uri="{FF2B5EF4-FFF2-40B4-BE49-F238E27FC236}">
                  <a16:creationId xmlns:a16="http://schemas.microsoft.com/office/drawing/2014/main" id="{BEE30BC4-20E7-FFEB-BC1C-100770D4F682}"/>
                </a:ext>
              </a:extLst>
            </p:cNvPr>
            <p:cNvCxnSpPr>
              <a:cxnSpLocks/>
              <a:stCxn id="294" idx="0"/>
            </p:cNvCxnSpPr>
            <p:nvPr/>
          </p:nvCxnSpPr>
          <p:spPr>
            <a:xfrm flipV="1">
              <a:off x="3178536" y="3972008"/>
              <a:ext cx="424" cy="8184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线箭头连接符 296">
              <a:extLst>
                <a:ext uri="{FF2B5EF4-FFF2-40B4-BE49-F238E27FC236}">
                  <a16:creationId xmlns:a16="http://schemas.microsoft.com/office/drawing/2014/main" id="{9094E808-C3C8-5F67-D33D-729E6E1714BC}"/>
                </a:ext>
              </a:extLst>
            </p:cNvPr>
            <p:cNvCxnSpPr>
              <a:cxnSpLocks/>
              <a:endCxn id="298" idx="4"/>
            </p:cNvCxnSpPr>
            <p:nvPr/>
          </p:nvCxnSpPr>
          <p:spPr>
            <a:xfrm flipH="1" flipV="1">
              <a:off x="3178536" y="3702771"/>
              <a:ext cx="424" cy="82016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椭圆 297">
              <a:extLst>
                <a:ext uri="{FF2B5EF4-FFF2-40B4-BE49-F238E27FC236}">
                  <a16:creationId xmlns:a16="http://schemas.microsoft.com/office/drawing/2014/main" id="{A3829A52-EBAE-E7FB-7E83-A7E3D97CFB19}"/>
                </a:ext>
              </a:extLst>
            </p:cNvPr>
            <p:cNvSpPr/>
            <p:nvPr/>
          </p:nvSpPr>
          <p:spPr>
            <a:xfrm>
              <a:off x="3128066" y="3601831"/>
              <a:ext cx="100940" cy="100940"/>
            </a:xfrm>
            <a:prstGeom prst="ellipse">
              <a:avLst/>
            </a:prstGeom>
            <a:solidFill>
              <a:srgbClr val="E6AE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3" name="文本框 292">
              <a:extLst>
                <a:ext uri="{FF2B5EF4-FFF2-40B4-BE49-F238E27FC236}">
                  <a16:creationId xmlns:a16="http://schemas.microsoft.com/office/drawing/2014/main" id="{F0EEAB74-6E5D-E4D3-4604-FB735CAA1AFC}"/>
                </a:ext>
              </a:extLst>
            </p:cNvPr>
            <p:cNvSpPr txBox="1"/>
            <p:nvPr/>
          </p:nvSpPr>
          <p:spPr>
            <a:xfrm>
              <a:off x="2828897" y="3523765"/>
              <a:ext cx="2648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/>
                <a:t>…</a:t>
              </a:r>
              <a:endParaRPr kumimoji="1" lang="zh-CN" altLang="en-US" sz="900" dirty="0"/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FACB2FB4-199C-7912-4085-6118B04794C2}"/>
                </a:ext>
              </a:extLst>
            </p:cNvPr>
            <p:cNvSpPr/>
            <p:nvPr/>
          </p:nvSpPr>
          <p:spPr>
            <a:xfrm>
              <a:off x="2246852" y="3784089"/>
              <a:ext cx="1009708" cy="4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17" name="直线连接符 316">
              <a:extLst>
                <a:ext uri="{FF2B5EF4-FFF2-40B4-BE49-F238E27FC236}">
                  <a16:creationId xmlns:a16="http://schemas.microsoft.com/office/drawing/2014/main" id="{538FF016-4734-2F49-2A45-62CAD259BFDC}"/>
                </a:ext>
              </a:extLst>
            </p:cNvPr>
            <p:cNvCxnSpPr>
              <a:cxnSpLocks/>
            </p:cNvCxnSpPr>
            <p:nvPr/>
          </p:nvCxnSpPr>
          <p:spPr>
            <a:xfrm>
              <a:off x="2369506" y="3891758"/>
              <a:ext cx="145764" cy="760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线连接符 318">
              <a:extLst>
                <a:ext uri="{FF2B5EF4-FFF2-40B4-BE49-F238E27FC236}">
                  <a16:creationId xmlns:a16="http://schemas.microsoft.com/office/drawing/2014/main" id="{D910FE05-A580-7DF6-4804-6C7134589A18}"/>
                </a:ext>
              </a:extLst>
            </p:cNvPr>
            <p:cNvCxnSpPr>
              <a:cxnSpLocks/>
            </p:cNvCxnSpPr>
            <p:nvPr/>
          </p:nvCxnSpPr>
          <p:spPr>
            <a:xfrm>
              <a:off x="2478324" y="3891757"/>
              <a:ext cx="132141" cy="745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线连接符 319">
              <a:extLst>
                <a:ext uri="{FF2B5EF4-FFF2-40B4-BE49-F238E27FC236}">
                  <a16:creationId xmlns:a16="http://schemas.microsoft.com/office/drawing/2014/main" id="{37D2210A-D303-A106-D015-A11FB18A5B40}"/>
                </a:ext>
              </a:extLst>
            </p:cNvPr>
            <p:cNvCxnSpPr>
              <a:cxnSpLocks/>
              <a:endCxn id="300" idx="2"/>
            </p:cNvCxnSpPr>
            <p:nvPr/>
          </p:nvCxnSpPr>
          <p:spPr>
            <a:xfrm>
              <a:off x="2600977" y="3891075"/>
              <a:ext cx="150730" cy="777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线连接符 320">
              <a:extLst>
                <a:ext uri="{FF2B5EF4-FFF2-40B4-BE49-F238E27FC236}">
                  <a16:creationId xmlns:a16="http://schemas.microsoft.com/office/drawing/2014/main" id="{BD6D3AC2-F5CD-ACFF-6535-8F61B75ADE6F}"/>
                </a:ext>
              </a:extLst>
            </p:cNvPr>
            <p:cNvCxnSpPr>
              <a:cxnSpLocks/>
            </p:cNvCxnSpPr>
            <p:nvPr/>
          </p:nvCxnSpPr>
          <p:spPr>
            <a:xfrm>
              <a:off x="2737900" y="3891075"/>
              <a:ext cx="147085" cy="673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线连接符 321">
              <a:extLst>
                <a:ext uri="{FF2B5EF4-FFF2-40B4-BE49-F238E27FC236}">
                  <a16:creationId xmlns:a16="http://schemas.microsoft.com/office/drawing/2014/main" id="{96B530F3-17DF-9A2B-1F0A-F6A92605E8D9}"/>
                </a:ext>
              </a:extLst>
            </p:cNvPr>
            <p:cNvCxnSpPr>
              <a:cxnSpLocks/>
              <a:stCxn id="300" idx="0"/>
            </p:cNvCxnSpPr>
            <p:nvPr/>
          </p:nvCxnSpPr>
          <p:spPr>
            <a:xfrm flipH="1">
              <a:off x="2414011" y="3885727"/>
              <a:ext cx="337696" cy="83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线连接符 324">
              <a:extLst>
                <a:ext uri="{FF2B5EF4-FFF2-40B4-BE49-F238E27FC236}">
                  <a16:creationId xmlns:a16="http://schemas.microsoft.com/office/drawing/2014/main" id="{320840F4-E7D1-C676-31C0-750828B6EC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007" y="3889199"/>
              <a:ext cx="313474" cy="796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线连接符 328">
              <a:extLst>
                <a:ext uri="{FF2B5EF4-FFF2-40B4-BE49-F238E27FC236}">
                  <a16:creationId xmlns:a16="http://schemas.microsoft.com/office/drawing/2014/main" id="{4109A96C-3CC0-27E9-45A0-4248424040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9662" y="3887760"/>
              <a:ext cx="337696" cy="83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线连接符 332">
              <a:extLst>
                <a:ext uri="{FF2B5EF4-FFF2-40B4-BE49-F238E27FC236}">
                  <a16:creationId xmlns:a16="http://schemas.microsoft.com/office/drawing/2014/main" id="{2C44537E-B6F6-E473-82A7-E593BADC5A52}"/>
                </a:ext>
              </a:extLst>
            </p:cNvPr>
            <p:cNvCxnSpPr>
              <a:cxnSpLocks/>
            </p:cNvCxnSpPr>
            <p:nvPr/>
          </p:nvCxnSpPr>
          <p:spPr>
            <a:xfrm>
              <a:off x="2249671" y="3888743"/>
              <a:ext cx="167158" cy="82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线连接符 335">
              <a:extLst>
                <a:ext uri="{FF2B5EF4-FFF2-40B4-BE49-F238E27FC236}">
                  <a16:creationId xmlns:a16="http://schemas.microsoft.com/office/drawing/2014/main" id="{E94B11E5-2E7B-64C2-D866-0836E3B23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8407" y="3891554"/>
              <a:ext cx="313474" cy="796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线连接符 336">
              <a:extLst>
                <a:ext uri="{FF2B5EF4-FFF2-40B4-BE49-F238E27FC236}">
                  <a16:creationId xmlns:a16="http://schemas.microsoft.com/office/drawing/2014/main" id="{F5C6389A-5945-BC6B-F47D-53C6E7B76BCF}"/>
                </a:ext>
              </a:extLst>
            </p:cNvPr>
            <p:cNvCxnSpPr>
              <a:cxnSpLocks/>
            </p:cNvCxnSpPr>
            <p:nvPr/>
          </p:nvCxnSpPr>
          <p:spPr>
            <a:xfrm>
              <a:off x="2944316" y="3892224"/>
              <a:ext cx="145764" cy="760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线连接符 337">
              <a:extLst>
                <a:ext uri="{FF2B5EF4-FFF2-40B4-BE49-F238E27FC236}">
                  <a16:creationId xmlns:a16="http://schemas.microsoft.com/office/drawing/2014/main" id="{2385A7AC-2A19-0C8D-F485-A49E6674F971}"/>
                </a:ext>
              </a:extLst>
            </p:cNvPr>
            <p:cNvCxnSpPr>
              <a:cxnSpLocks/>
            </p:cNvCxnSpPr>
            <p:nvPr/>
          </p:nvCxnSpPr>
          <p:spPr>
            <a:xfrm>
              <a:off x="3086230" y="3896244"/>
              <a:ext cx="145764" cy="760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6" name="组合 375">
            <a:extLst>
              <a:ext uri="{FF2B5EF4-FFF2-40B4-BE49-F238E27FC236}">
                <a16:creationId xmlns:a16="http://schemas.microsoft.com/office/drawing/2014/main" id="{DB0E2BF5-27F0-99DF-9DD8-A7470DA7C2B1}"/>
              </a:ext>
            </a:extLst>
          </p:cNvPr>
          <p:cNvGrpSpPr/>
          <p:nvPr/>
        </p:nvGrpSpPr>
        <p:grpSpPr>
          <a:xfrm>
            <a:off x="5766866" y="3527127"/>
            <a:ext cx="1009709" cy="631027"/>
            <a:chOff x="2246852" y="3523765"/>
            <a:chExt cx="1009709" cy="631027"/>
          </a:xfrm>
        </p:grpSpPr>
        <p:sp>
          <p:nvSpPr>
            <p:cNvPr id="377" name="椭圆 376">
              <a:extLst>
                <a:ext uri="{FF2B5EF4-FFF2-40B4-BE49-F238E27FC236}">
                  <a16:creationId xmlns:a16="http://schemas.microsoft.com/office/drawing/2014/main" id="{676BA82C-ABEC-06A9-416E-8BDF6A09E110}"/>
                </a:ext>
              </a:extLst>
            </p:cNvPr>
            <p:cNvSpPr/>
            <p:nvPr/>
          </p:nvSpPr>
          <p:spPr>
            <a:xfrm>
              <a:off x="2330828" y="4050688"/>
              <a:ext cx="100940" cy="1009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6F46367C-AE1E-EC21-8C87-5624462B333D}"/>
                </a:ext>
              </a:extLst>
            </p:cNvPr>
            <p:cNvSpPr/>
            <p:nvPr/>
          </p:nvSpPr>
          <p:spPr>
            <a:xfrm>
              <a:off x="2246853" y="3885727"/>
              <a:ext cx="1009708" cy="831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79" name="直线箭头连接符 378">
              <a:extLst>
                <a:ext uri="{FF2B5EF4-FFF2-40B4-BE49-F238E27FC236}">
                  <a16:creationId xmlns:a16="http://schemas.microsoft.com/office/drawing/2014/main" id="{BFCE4062-2FBB-1D2B-16FF-C08650EF22A4}"/>
                </a:ext>
              </a:extLst>
            </p:cNvPr>
            <p:cNvCxnSpPr>
              <a:cxnSpLocks/>
              <a:stCxn id="377" idx="0"/>
            </p:cNvCxnSpPr>
            <p:nvPr/>
          </p:nvCxnSpPr>
          <p:spPr>
            <a:xfrm flipV="1">
              <a:off x="2381298" y="3973774"/>
              <a:ext cx="0" cy="7691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线箭头连接符 379">
              <a:extLst>
                <a:ext uri="{FF2B5EF4-FFF2-40B4-BE49-F238E27FC236}">
                  <a16:creationId xmlns:a16="http://schemas.microsoft.com/office/drawing/2014/main" id="{3371BD79-EFB0-3958-E2B6-36BF9EC6C460}"/>
                </a:ext>
              </a:extLst>
            </p:cNvPr>
            <p:cNvCxnSpPr>
              <a:cxnSpLocks/>
              <a:endCxn id="381" idx="4"/>
            </p:cNvCxnSpPr>
            <p:nvPr/>
          </p:nvCxnSpPr>
          <p:spPr>
            <a:xfrm flipV="1">
              <a:off x="2381298" y="3699607"/>
              <a:ext cx="0" cy="8184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椭圆 380">
              <a:extLst>
                <a:ext uri="{FF2B5EF4-FFF2-40B4-BE49-F238E27FC236}">
                  <a16:creationId xmlns:a16="http://schemas.microsoft.com/office/drawing/2014/main" id="{52D5A735-322D-D06B-03F9-59D3E9DA7F62}"/>
                </a:ext>
              </a:extLst>
            </p:cNvPr>
            <p:cNvSpPr/>
            <p:nvPr/>
          </p:nvSpPr>
          <p:spPr>
            <a:xfrm>
              <a:off x="2330828" y="3598667"/>
              <a:ext cx="100940" cy="100940"/>
            </a:xfrm>
            <a:prstGeom prst="ellipse">
              <a:avLst/>
            </a:prstGeom>
            <a:solidFill>
              <a:srgbClr val="E6AE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2" name="椭圆 381">
              <a:extLst>
                <a:ext uri="{FF2B5EF4-FFF2-40B4-BE49-F238E27FC236}">
                  <a16:creationId xmlns:a16="http://schemas.microsoft.com/office/drawing/2014/main" id="{FFB8205A-D103-9606-6AAD-3A772DB0B9D3}"/>
                </a:ext>
              </a:extLst>
            </p:cNvPr>
            <p:cNvSpPr/>
            <p:nvPr/>
          </p:nvSpPr>
          <p:spPr>
            <a:xfrm>
              <a:off x="2680660" y="4051760"/>
              <a:ext cx="100940" cy="1009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83" name="直线箭头连接符 382">
              <a:extLst>
                <a:ext uri="{FF2B5EF4-FFF2-40B4-BE49-F238E27FC236}">
                  <a16:creationId xmlns:a16="http://schemas.microsoft.com/office/drawing/2014/main" id="{903CCD38-8F5A-7F40-60F9-0D6F119FFBFC}"/>
                </a:ext>
              </a:extLst>
            </p:cNvPr>
            <p:cNvCxnSpPr>
              <a:cxnSpLocks/>
              <a:stCxn id="382" idx="0"/>
            </p:cNvCxnSpPr>
            <p:nvPr/>
          </p:nvCxnSpPr>
          <p:spPr>
            <a:xfrm flipV="1">
              <a:off x="2731130" y="3969916"/>
              <a:ext cx="424" cy="8184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线箭头连接符 383">
              <a:extLst>
                <a:ext uri="{FF2B5EF4-FFF2-40B4-BE49-F238E27FC236}">
                  <a16:creationId xmlns:a16="http://schemas.microsoft.com/office/drawing/2014/main" id="{B1331B62-A8BB-7CB2-44DE-AA8F35751FD1}"/>
                </a:ext>
              </a:extLst>
            </p:cNvPr>
            <p:cNvCxnSpPr>
              <a:cxnSpLocks/>
              <a:endCxn id="385" idx="4"/>
            </p:cNvCxnSpPr>
            <p:nvPr/>
          </p:nvCxnSpPr>
          <p:spPr>
            <a:xfrm flipH="1" flipV="1">
              <a:off x="2731130" y="3700679"/>
              <a:ext cx="424" cy="82016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椭圆 384">
              <a:extLst>
                <a:ext uri="{FF2B5EF4-FFF2-40B4-BE49-F238E27FC236}">
                  <a16:creationId xmlns:a16="http://schemas.microsoft.com/office/drawing/2014/main" id="{6FA19BAD-CFED-6E91-EC68-EA93143AC8DC}"/>
                </a:ext>
              </a:extLst>
            </p:cNvPr>
            <p:cNvSpPr/>
            <p:nvPr/>
          </p:nvSpPr>
          <p:spPr>
            <a:xfrm>
              <a:off x="2680660" y="3599739"/>
              <a:ext cx="100940" cy="100940"/>
            </a:xfrm>
            <a:prstGeom prst="ellipse">
              <a:avLst/>
            </a:prstGeom>
            <a:solidFill>
              <a:srgbClr val="E6AE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6" name="椭圆 385">
              <a:extLst>
                <a:ext uri="{FF2B5EF4-FFF2-40B4-BE49-F238E27FC236}">
                  <a16:creationId xmlns:a16="http://schemas.microsoft.com/office/drawing/2014/main" id="{C1BBCF8F-30F7-ECF0-9BBB-225929025D70}"/>
                </a:ext>
              </a:extLst>
            </p:cNvPr>
            <p:cNvSpPr/>
            <p:nvPr/>
          </p:nvSpPr>
          <p:spPr>
            <a:xfrm>
              <a:off x="3128066" y="4053852"/>
              <a:ext cx="100940" cy="1009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87" name="直线箭头连接符 386">
              <a:extLst>
                <a:ext uri="{FF2B5EF4-FFF2-40B4-BE49-F238E27FC236}">
                  <a16:creationId xmlns:a16="http://schemas.microsoft.com/office/drawing/2014/main" id="{BB1EC5EE-26CC-F4DF-D979-2CFC143B7A54}"/>
                </a:ext>
              </a:extLst>
            </p:cNvPr>
            <p:cNvCxnSpPr>
              <a:cxnSpLocks/>
              <a:stCxn id="386" idx="0"/>
            </p:cNvCxnSpPr>
            <p:nvPr/>
          </p:nvCxnSpPr>
          <p:spPr>
            <a:xfrm flipV="1">
              <a:off x="3178536" y="3972008"/>
              <a:ext cx="424" cy="8184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线箭头连接符 387">
              <a:extLst>
                <a:ext uri="{FF2B5EF4-FFF2-40B4-BE49-F238E27FC236}">
                  <a16:creationId xmlns:a16="http://schemas.microsoft.com/office/drawing/2014/main" id="{9A69B92B-A69F-9190-40B8-EB2AA0DD9C4E}"/>
                </a:ext>
              </a:extLst>
            </p:cNvPr>
            <p:cNvCxnSpPr>
              <a:cxnSpLocks/>
              <a:endCxn id="389" idx="4"/>
            </p:cNvCxnSpPr>
            <p:nvPr/>
          </p:nvCxnSpPr>
          <p:spPr>
            <a:xfrm flipH="1" flipV="1">
              <a:off x="3178536" y="3702771"/>
              <a:ext cx="424" cy="82016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椭圆 388">
              <a:extLst>
                <a:ext uri="{FF2B5EF4-FFF2-40B4-BE49-F238E27FC236}">
                  <a16:creationId xmlns:a16="http://schemas.microsoft.com/office/drawing/2014/main" id="{E0F002D4-B2AF-9180-E8C0-C697ABB64583}"/>
                </a:ext>
              </a:extLst>
            </p:cNvPr>
            <p:cNvSpPr/>
            <p:nvPr/>
          </p:nvSpPr>
          <p:spPr>
            <a:xfrm>
              <a:off x="3128066" y="3601831"/>
              <a:ext cx="100940" cy="100940"/>
            </a:xfrm>
            <a:prstGeom prst="ellipse">
              <a:avLst/>
            </a:prstGeom>
            <a:solidFill>
              <a:srgbClr val="E6AE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0" name="文本框 389">
              <a:extLst>
                <a:ext uri="{FF2B5EF4-FFF2-40B4-BE49-F238E27FC236}">
                  <a16:creationId xmlns:a16="http://schemas.microsoft.com/office/drawing/2014/main" id="{4FE979DC-D33A-A752-B019-4100B9147018}"/>
                </a:ext>
              </a:extLst>
            </p:cNvPr>
            <p:cNvSpPr txBox="1"/>
            <p:nvPr/>
          </p:nvSpPr>
          <p:spPr>
            <a:xfrm>
              <a:off x="2828897" y="3523765"/>
              <a:ext cx="2648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/>
                <a:t>…</a:t>
              </a:r>
              <a:endParaRPr kumimoji="1" lang="zh-CN" altLang="en-US" sz="900" dirty="0"/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09F2CEE8-D665-7842-8511-F4C2E1146BD8}"/>
                </a:ext>
              </a:extLst>
            </p:cNvPr>
            <p:cNvSpPr/>
            <p:nvPr/>
          </p:nvSpPr>
          <p:spPr>
            <a:xfrm>
              <a:off x="2246852" y="3784089"/>
              <a:ext cx="1009708" cy="4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92" name="直线连接符 391">
              <a:extLst>
                <a:ext uri="{FF2B5EF4-FFF2-40B4-BE49-F238E27FC236}">
                  <a16:creationId xmlns:a16="http://schemas.microsoft.com/office/drawing/2014/main" id="{44EBA252-118A-5189-FADA-D17E113E3E86}"/>
                </a:ext>
              </a:extLst>
            </p:cNvPr>
            <p:cNvCxnSpPr>
              <a:cxnSpLocks/>
            </p:cNvCxnSpPr>
            <p:nvPr/>
          </p:nvCxnSpPr>
          <p:spPr>
            <a:xfrm>
              <a:off x="2369506" y="3891758"/>
              <a:ext cx="145764" cy="760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线连接符 392">
              <a:extLst>
                <a:ext uri="{FF2B5EF4-FFF2-40B4-BE49-F238E27FC236}">
                  <a16:creationId xmlns:a16="http://schemas.microsoft.com/office/drawing/2014/main" id="{C6A57646-40A2-8C2F-DD47-C471A9D195CD}"/>
                </a:ext>
              </a:extLst>
            </p:cNvPr>
            <p:cNvCxnSpPr>
              <a:cxnSpLocks/>
            </p:cNvCxnSpPr>
            <p:nvPr/>
          </p:nvCxnSpPr>
          <p:spPr>
            <a:xfrm>
              <a:off x="2478324" y="3891757"/>
              <a:ext cx="132141" cy="745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线连接符 393">
              <a:extLst>
                <a:ext uri="{FF2B5EF4-FFF2-40B4-BE49-F238E27FC236}">
                  <a16:creationId xmlns:a16="http://schemas.microsoft.com/office/drawing/2014/main" id="{70B5F335-9F44-FD92-AC8B-4B66BC16C052}"/>
                </a:ext>
              </a:extLst>
            </p:cNvPr>
            <p:cNvCxnSpPr>
              <a:cxnSpLocks/>
              <a:endCxn id="378" idx="2"/>
            </p:cNvCxnSpPr>
            <p:nvPr/>
          </p:nvCxnSpPr>
          <p:spPr>
            <a:xfrm>
              <a:off x="2600977" y="3891075"/>
              <a:ext cx="150730" cy="777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线连接符 394">
              <a:extLst>
                <a:ext uri="{FF2B5EF4-FFF2-40B4-BE49-F238E27FC236}">
                  <a16:creationId xmlns:a16="http://schemas.microsoft.com/office/drawing/2014/main" id="{1304E1A4-6455-7CC6-EDE6-4EA2187D0127}"/>
                </a:ext>
              </a:extLst>
            </p:cNvPr>
            <p:cNvCxnSpPr>
              <a:cxnSpLocks/>
            </p:cNvCxnSpPr>
            <p:nvPr/>
          </p:nvCxnSpPr>
          <p:spPr>
            <a:xfrm>
              <a:off x="2737900" y="3891075"/>
              <a:ext cx="147085" cy="673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线连接符 395">
              <a:extLst>
                <a:ext uri="{FF2B5EF4-FFF2-40B4-BE49-F238E27FC236}">
                  <a16:creationId xmlns:a16="http://schemas.microsoft.com/office/drawing/2014/main" id="{8017AED3-23EC-5755-8EF2-82683896551E}"/>
                </a:ext>
              </a:extLst>
            </p:cNvPr>
            <p:cNvCxnSpPr>
              <a:cxnSpLocks/>
              <a:stCxn id="378" idx="0"/>
            </p:cNvCxnSpPr>
            <p:nvPr/>
          </p:nvCxnSpPr>
          <p:spPr>
            <a:xfrm flipH="1">
              <a:off x="2414011" y="3885727"/>
              <a:ext cx="337696" cy="83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线连接符 396">
              <a:extLst>
                <a:ext uri="{FF2B5EF4-FFF2-40B4-BE49-F238E27FC236}">
                  <a16:creationId xmlns:a16="http://schemas.microsoft.com/office/drawing/2014/main" id="{F87F33DB-05F6-3004-F6AA-1004BC4953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007" y="3889199"/>
              <a:ext cx="313474" cy="796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线连接符 397">
              <a:extLst>
                <a:ext uri="{FF2B5EF4-FFF2-40B4-BE49-F238E27FC236}">
                  <a16:creationId xmlns:a16="http://schemas.microsoft.com/office/drawing/2014/main" id="{121FA143-AE49-B78C-8F18-8A9B193A2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9662" y="3887760"/>
              <a:ext cx="337696" cy="83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线连接符 398">
              <a:extLst>
                <a:ext uri="{FF2B5EF4-FFF2-40B4-BE49-F238E27FC236}">
                  <a16:creationId xmlns:a16="http://schemas.microsoft.com/office/drawing/2014/main" id="{4989DB6B-EADA-2EB5-2FB4-22BBA7D8E29F}"/>
                </a:ext>
              </a:extLst>
            </p:cNvPr>
            <p:cNvCxnSpPr>
              <a:cxnSpLocks/>
            </p:cNvCxnSpPr>
            <p:nvPr/>
          </p:nvCxnSpPr>
          <p:spPr>
            <a:xfrm>
              <a:off x="2249671" y="3888743"/>
              <a:ext cx="167158" cy="82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线连接符 399">
              <a:extLst>
                <a:ext uri="{FF2B5EF4-FFF2-40B4-BE49-F238E27FC236}">
                  <a16:creationId xmlns:a16="http://schemas.microsoft.com/office/drawing/2014/main" id="{4EFF7CBC-0E11-5E24-B3CE-42BB73D7EE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8407" y="3891554"/>
              <a:ext cx="313474" cy="796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线连接符 400">
              <a:extLst>
                <a:ext uri="{FF2B5EF4-FFF2-40B4-BE49-F238E27FC236}">
                  <a16:creationId xmlns:a16="http://schemas.microsoft.com/office/drawing/2014/main" id="{5BCECC34-6B31-83D5-66FD-4DF3137F9E19}"/>
                </a:ext>
              </a:extLst>
            </p:cNvPr>
            <p:cNvCxnSpPr>
              <a:cxnSpLocks/>
            </p:cNvCxnSpPr>
            <p:nvPr/>
          </p:nvCxnSpPr>
          <p:spPr>
            <a:xfrm>
              <a:off x="2944316" y="3892224"/>
              <a:ext cx="145764" cy="760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线连接符 401">
              <a:extLst>
                <a:ext uri="{FF2B5EF4-FFF2-40B4-BE49-F238E27FC236}">
                  <a16:creationId xmlns:a16="http://schemas.microsoft.com/office/drawing/2014/main" id="{1F015F65-28A6-8A12-21DC-92351A4008F7}"/>
                </a:ext>
              </a:extLst>
            </p:cNvPr>
            <p:cNvCxnSpPr>
              <a:cxnSpLocks/>
            </p:cNvCxnSpPr>
            <p:nvPr/>
          </p:nvCxnSpPr>
          <p:spPr>
            <a:xfrm>
              <a:off x="3086230" y="3896244"/>
              <a:ext cx="145764" cy="760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291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E1D45CD9-635B-8203-3BFE-3763525C941F}"/>
              </a:ext>
            </a:extLst>
          </p:cNvPr>
          <p:cNvSpPr/>
          <p:nvPr/>
        </p:nvSpPr>
        <p:spPr>
          <a:xfrm>
            <a:off x="831255" y="4021317"/>
            <a:ext cx="1838227" cy="6975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</a:p>
          <a:p>
            <a:pPr algn="ctr"/>
            <a:r>
              <a:rPr kumimoji="1"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426E6CA6-82D6-FBC0-741E-6EE171A752DF}"/>
              </a:ext>
            </a:extLst>
          </p:cNvPr>
          <p:cNvSpPr/>
          <p:nvPr/>
        </p:nvSpPr>
        <p:spPr>
          <a:xfrm>
            <a:off x="831254" y="3108489"/>
            <a:ext cx="1838227" cy="697584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</a:p>
          <a:p>
            <a:pPr algn="ctr"/>
            <a:r>
              <a:rPr kumimoji="1"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CD3EFC3-D28B-5463-7C1B-3193582E26E1}"/>
                  </a:ext>
                </a:extLst>
              </p:cNvPr>
              <p:cNvSpPr/>
              <p:nvPr/>
            </p:nvSpPr>
            <p:spPr>
              <a:xfrm>
                <a:off x="755838" y="2538897"/>
                <a:ext cx="21651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CD3EFC3-D28B-5463-7C1B-3193582E2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38" y="2538897"/>
                <a:ext cx="2165145" cy="369332"/>
              </a:xfrm>
              <a:prstGeom prst="rect">
                <a:avLst/>
              </a:prstGeom>
              <a:blipFill>
                <a:blip r:embed="rId2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828EE1F4-0CF3-E1AC-9EA8-0B9A52D71811}"/>
              </a:ext>
            </a:extLst>
          </p:cNvPr>
          <p:cNvSpPr txBox="1"/>
          <p:nvPr/>
        </p:nvSpPr>
        <p:spPr>
          <a:xfrm>
            <a:off x="3921551" y="-6693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C21FD8CE-F838-FE9A-A881-49FC1E373623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H="1" flipV="1">
            <a:off x="1750368" y="3806073"/>
            <a:ext cx="1" cy="2152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E15B6DF0-0A0E-4F49-D6A3-0C8CB34787A6}"/>
              </a:ext>
            </a:extLst>
          </p:cNvPr>
          <p:cNvCxnSpPr>
            <a:cxnSpLocks/>
          </p:cNvCxnSpPr>
          <p:nvPr/>
        </p:nvCxnSpPr>
        <p:spPr>
          <a:xfrm flipV="1">
            <a:off x="1741519" y="4718901"/>
            <a:ext cx="0" cy="1830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CF5CA6DE-4CA3-81CD-B612-DC789CDCF5A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669481" y="3457281"/>
            <a:ext cx="6166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9023E7EE-0C9A-7824-6E04-7165AF576D5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750368" y="2908229"/>
            <a:ext cx="0" cy="2002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89FAA08-320B-F036-CFCA-975498E28AC2}"/>
                  </a:ext>
                </a:extLst>
              </p:cNvPr>
              <p:cNvSpPr/>
              <p:nvPr/>
            </p:nvSpPr>
            <p:spPr>
              <a:xfrm>
                <a:off x="2852510" y="3991350"/>
                <a:ext cx="14611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candidates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89FAA08-320B-F036-CFCA-975498E28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510" y="3991350"/>
                <a:ext cx="1461169" cy="369332"/>
              </a:xfrm>
              <a:prstGeom prst="rect">
                <a:avLst/>
              </a:prstGeom>
              <a:blipFill>
                <a:blip r:embed="rId3"/>
                <a:stretch>
                  <a:fillRect t="-666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69F3F7B-BEE4-D364-E2C8-E0924DFE0421}"/>
                  </a:ext>
                </a:extLst>
              </p:cNvPr>
              <p:cNvSpPr/>
              <p:nvPr/>
            </p:nvSpPr>
            <p:spPr>
              <a:xfrm>
                <a:off x="831254" y="4796612"/>
                <a:ext cx="21746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69F3F7B-BEE4-D364-E2C8-E0924DFE04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54" y="4796612"/>
                <a:ext cx="2174698" cy="369332"/>
              </a:xfrm>
              <a:prstGeom prst="rect">
                <a:avLst/>
              </a:prstGeom>
              <a:blipFill>
                <a:blip r:embed="rId4"/>
                <a:stretch>
                  <a:fillRect t="-6667" r="-1744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id="{34AB4D68-891D-F488-48F3-B2811AFD6C4E}"/>
              </a:ext>
            </a:extLst>
          </p:cNvPr>
          <p:cNvSpPr/>
          <p:nvPr/>
        </p:nvSpPr>
        <p:spPr>
          <a:xfrm>
            <a:off x="3395386" y="3279919"/>
            <a:ext cx="335870" cy="335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6F7DEFE-966A-07DD-84BD-7A6717D6A7C3}"/>
              </a:ext>
            </a:extLst>
          </p:cNvPr>
          <p:cNvSpPr/>
          <p:nvPr/>
        </p:nvSpPr>
        <p:spPr>
          <a:xfrm>
            <a:off x="3902390" y="3279919"/>
            <a:ext cx="335870" cy="335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B815670-88D1-D685-695F-11A61AA1EB77}"/>
              </a:ext>
            </a:extLst>
          </p:cNvPr>
          <p:cNvSpPr/>
          <p:nvPr/>
        </p:nvSpPr>
        <p:spPr>
          <a:xfrm>
            <a:off x="4409394" y="3279919"/>
            <a:ext cx="335870" cy="335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59AA977-03F3-840E-EF26-F04A7832E493}"/>
              </a:ext>
            </a:extLst>
          </p:cNvPr>
          <p:cNvSpPr/>
          <p:nvPr/>
        </p:nvSpPr>
        <p:spPr>
          <a:xfrm>
            <a:off x="4916398" y="3279919"/>
            <a:ext cx="335870" cy="335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8F0B718-4458-2E57-1E89-8240D39C9717}"/>
              </a:ext>
            </a:extLst>
          </p:cNvPr>
          <p:cNvSpPr/>
          <p:nvPr/>
        </p:nvSpPr>
        <p:spPr>
          <a:xfrm>
            <a:off x="5423402" y="3279919"/>
            <a:ext cx="335870" cy="335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615CD56-3E14-22D7-F094-E5CBC870CAFB}"/>
              </a:ext>
            </a:extLst>
          </p:cNvPr>
          <p:cNvSpPr txBox="1"/>
          <p:nvPr/>
        </p:nvSpPr>
        <p:spPr>
          <a:xfrm>
            <a:off x="3325115" y="362871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4D39264-08E0-49CA-5702-D68A043A454B}"/>
              </a:ext>
            </a:extLst>
          </p:cNvPr>
          <p:cNvSpPr txBox="1"/>
          <p:nvPr/>
        </p:nvSpPr>
        <p:spPr>
          <a:xfrm>
            <a:off x="3829455" y="36224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44795A3-1ED8-9437-A12B-9904D229DBE3}"/>
              </a:ext>
            </a:extLst>
          </p:cNvPr>
          <p:cNvSpPr txBox="1"/>
          <p:nvPr/>
        </p:nvSpPr>
        <p:spPr>
          <a:xfrm>
            <a:off x="4336427" y="360907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CC44B8-6C0F-4F28-A121-88DDBC209548}"/>
              </a:ext>
            </a:extLst>
          </p:cNvPr>
          <p:cNvSpPr txBox="1"/>
          <p:nvPr/>
        </p:nvSpPr>
        <p:spPr>
          <a:xfrm>
            <a:off x="4812839" y="361564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AEBB65F-192B-2548-46CF-4A1098FEAFF4}"/>
              </a:ext>
            </a:extLst>
          </p:cNvPr>
          <p:cNvSpPr txBox="1"/>
          <p:nvPr/>
        </p:nvSpPr>
        <p:spPr>
          <a:xfrm>
            <a:off x="5333863" y="361564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5096A4B0-2361-090D-AC75-A997F1965101}"/>
                  </a:ext>
                </a:extLst>
              </p:cNvPr>
              <p:cNvSpPr txBox="1"/>
              <p:nvPr/>
            </p:nvSpPr>
            <p:spPr>
              <a:xfrm>
                <a:off x="2801459" y="2786296"/>
                <a:ext cx="5934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(·)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5096A4B0-2361-090D-AC75-A997F1965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459" y="2786296"/>
                <a:ext cx="593432" cy="369332"/>
              </a:xfrm>
              <a:prstGeom prst="rect">
                <a:avLst/>
              </a:prstGeom>
              <a:blipFill>
                <a:blip r:embed="rId5"/>
                <a:stretch>
                  <a:fillRect l="-416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AD337A59-53A0-8B5B-A64D-37FE0F2DAC3F}"/>
              </a:ext>
            </a:extLst>
          </p:cNvPr>
          <p:cNvSpPr txBox="1"/>
          <p:nvPr/>
        </p:nvSpPr>
        <p:spPr>
          <a:xfrm>
            <a:off x="3070088" y="301457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BB10F98-97EB-D545-4B3E-CB8CD26ABD54}"/>
              </a:ext>
            </a:extLst>
          </p:cNvPr>
          <p:cNvSpPr txBox="1"/>
          <p:nvPr/>
        </p:nvSpPr>
        <p:spPr>
          <a:xfrm>
            <a:off x="3287030" y="279022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-0.2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821A255-BC93-3EDA-B4BE-DF2B109D60F3}"/>
              </a:ext>
            </a:extLst>
          </p:cNvPr>
          <p:cNvSpPr txBox="1"/>
          <p:nvPr/>
        </p:nvSpPr>
        <p:spPr>
          <a:xfrm>
            <a:off x="3799624" y="278399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EFF7191-972E-E8D8-0EAB-7356D2CB424B}"/>
              </a:ext>
            </a:extLst>
          </p:cNvPr>
          <p:cNvSpPr txBox="1"/>
          <p:nvPr/>
        </p:nvSpPr>
        <p:spPr>
          <a:xfrm>
            <a:off x="4307769" y="278001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602B8FF-A533-4C9A-FD2E-E9937A635AAF}"/>
              </a:ext>
            </a:extLst>
          </p:cNvPr>
          <p:cNvSpPr txBox="1"/>
          <p:nvPr/>
        </p:nvSpPr>
        <p:spPr>
          <a:xfrm>
            <a:off x="4774754" y="278658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3C17137-D34B-CD55-84DE-A909B85F5E32}"/>
              </a:ext>
            </a:extLst>
          </p:cNvPr>
          <p:cNvSpPr txBox="1"/>
          <p:nvPr/>
        </p:nvSpPr>
        <p:spPr>
          <a:xfrm>
            <a:off x="5295778" y="278658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0.03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DE04957-6C04-2040-7B88-7AD5ADCA6A1B}"/>
              </a:ext>
            </a:extLst>
          </p:cNvPr>
          <p:cNvSpPr txBox="1"/>
          <p:nvPr/>
        </p:nvSpPr>
        <p:spPr>
          <a:xfrm>
            <a:off x="3024947" y="25011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57D7CFC-95F3-69EB-67F9-38C4FA300CCF}"/>
              </a:ext>
            </a:extLst>
          </p:cNvPr>
          <p:cNvSpPr txBox="1"/>
          <p:nvPr/>
        </p:nvSpPr>
        <p:spPr>
          <a:xfrm>
            <a:off x="3341076" y="24907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F0418AD-F838-9327-75D3-671D4402C312}"/>
              </a:ext>
            </a:extLst>
          </p:cNvPr>
          <p:cNvSpPr txBox="1"/>
          <p:nvPr/>
        </p:nvSpPr>
        <p:spPr>
          <a:xfrm>
            <a:off x="3797108" y="248452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0.35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3C1B15B-D38E-A661-0D8E-0E5D03533174}"/>
              </a:ext>
            </a:extLst>
          </p:cNvPr>
          <p:cNvSpPr txBox="1"/>
          <p:nvPr/>
        </p:nvSpPr>
        <p:spPr>
          <a:xfrm>
            <a:off x="4305253" y="248053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50B7937-40DE-875F-BC6A-2436AD396D51}"/>
              </a:ext>
            </a:extLst>
          </p:cNvPr>
          <p:cNvSpPr txBox="1"/>
          <p:nvPr/>
        </p:nvSpPr>
        <p:spPr>
          <a:xfrm>
            <a:off x="4772238" y="248711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0.06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17D485F-E5A5-C614-34C9-BF28B8DE71B2}"/>
              </a:ext>
            </a:extLst>
          </p:cNvPr>
          <p:cNvSpPr txBox="1"/>
          <p:nvPr/>
        </p:nvSpPr>
        <p:spPr>
          <a:xfrm>
            <a:off x="5293262" y="248711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0.08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CCB4EE66-EC3B-E8E3-8AC9-4810B8C49E26}"/>
              </a:ext>
            </a:extLst>
          </p:cNvPr>
          <p:cNvSpPr/>
          <p:nvPr/>
        </p:nvSpPr>
        <p:spPr>
          <a:xfrm>
            <a:off x="3779729" y="2394408"/>
            <a:ext cx="593432" cy="164484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16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23959</TotalTime>
  <Words>90</Words>
  <Application>Microsoft Macintosh PowerPoint</Application>
  <PresentationFormat>宽屏</PresentationFormat>
  <Paragraphs>66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Cambria Math</vt:lpstr>
      <vt:lpstr>Times New Roman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liu</dc:creator>
  <cp:lastModifiedBy>Microsoft Office User</cp:lastModifiedBy>
  <cp:revision>604</cp:revision>
  <dcterms:created xsi:type="dcterms:W3CDTF">2016-11-19T00:46:32Z</dcterms:created>
  <dcterms:modified xsi:type="dcterms:W3CDTF">2022-11-20T12:10:18Z</dcterms:modified>
</cp:coreProperties>
</file>