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EF6"/>
    <a:srgbClr val="EFD6F6"/>
    <a:srgbClr val="E8F6B9"/>
    <a:srgbClr val="E85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4807"/>
  </p:normalViewPr>
  <p:slideViewPr>
    <p:cSldViewPr snapToGrid="0" snapToObjects="1">
      <p:cViewPr>
        <p:scale>
          <a:sx n="135" d="100"/>
          <a:sy n="135" d="100"/>
        </p:scale>
        <p:origin x="52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DC1-0BAD-C94F-9B92-B1109F77A3D2}" type="datetimeFigureOut">
              <a:rPr kumimoji="1" lang="zh-CN" altLang="en-US" smtClean="0"/>
              <a:t>2022/11/19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D4BE8-60AA-CA42-9C3E-CFB1A5C108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33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E1D45CD9-635B-8203-3BFE-3763525C941F}"/>
              </a:ext>
            </a:extLst>
          </p:cNvPr>
          <p:cNvSpPr/>
          <p:nvPr/>
        </p:nvSpPr>
        <p:spPr>
          <a:xfrm>
            <a:off x="831255" y="4021317"/>
            <a:ext cx="1838227" cy="6975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</a:p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26E6CA6-82D6-FBC0-741E-6EE171A752DF}"/>
              </a:ext>
            </a:extLst>
          </p:cNvPr>
          <p:cNvSpPr/>
          <p:nvPr/>
        </p:nvSpPr>
        <p:spPr>
          <a:xfrm>
            <a:off x="831254" y="3108489"/>
            <a:ext cx="1838227" cy="697584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</a:p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D3EFC3-D28B-5463-7C1B-3193582E26E1}"/>
                  </a:ext>
                </a:extLst>
              </p:cNvPr>
              <p:cNvSpPr/>
              <p:nvPr/>
            </p:nvSpPr>
            <p:spPr>
              <a:xfrm>
                <a:off x="755838" y="2538897"/>
                <a:ext cx="2143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D3EFC3-D28B-5463-7C1B-3193582E2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38" y="2538897"/>
                <a:ext cx="2143792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28EE1F4-0CF3-E1AC-9EA8-0B9A52D71811}"/>
              </a:ext>
            </a:extLst>
          </p:cNvPr>
          <p:cNvSpPr txBox="1"/>
          <p:nvPr/>
        </p:nvSpPr>
        <p:spPr>
          <a:xfrm>
            <a:off x="3921551" y="-669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21FD8CE-F838-FE9A-A881-49FC1E37362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1750368" y="3806073"/>
            <a:ext cx="1" cy="215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15B6DF0-0A0E-4F49-D6A3-0C8CB34787A6}"/>
              </a:ext>
            </a:extLst>
          </p:cNvPr>
          <p:cNvCxnSpPr>
            <a:cxnSpLocks/>
          </p:cNvCxnSpPr>
          <p:nvPr/>
        </p:nvCxnSpPr>
        <p:spPr>
          <a:xfrm flipV="1">
            <a:off x="1741519" y="4718901"/>
            <a:ext cx="0" cy="183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F5CA6DE-4CA3-81CD-B612-DC789CDCF5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69481" y="3457281"/>
            <a:ext cx="6166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023E7EE-0C9A-7824-6E04-7165AF576D5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50368" y="2908229"/>
            <a:ext cx="0" cy="20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9FAA08-320B-F036-CFCA-975498E28AC2}"/>
                  </a:ext>
                </a:extLst>
              </p:cNvPr>
              <p:cNvSpPr/>
              <p:nvPr/>
            </p:nvSpPr>
            <p:spPr>
              <a:xfrm>
                <a:off x="2852510" y="3991350"/>
                <a:ext cx="1461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candidates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9FAA08-320B-F036-CFCA-975498E28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510" y="3991350"/>
                <a:ext cx="1461169" cy="369332"/>
              </a:xfrm>
              <a:prstGeom prst="rect">
                <a:avLst/>
              </a:prstGeom>
              <a:blipFill>
                <a:blip r:embed="rId3"/>
                <a:stretch>
                  <a:fillRect t="-6667" r="-25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9F3F7B-BEE4-D364-E2C8-E0924DFE0421}"/>
                  </a:ext>
                </a:extLst>
              </p:cNvPr>
              <p:cNvSpPr/>
              <p:nvPr/>
            </p:nvSpPr>
            <p:spPr>
              <a:xfrm>
                <a:off x="831254" y="4796612"/>
                <a:ext cx="2025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9F3F7B-BEE4-D364-E2C8-E0924DFE0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54" y="4796612"/>
                <a:ext cx="2025619" cy="369332"/>
              </a:xfrm>
              <a:prstGeom prst="rect">
                <a:avLst/>
              </a:prstGeom>
              <a:blipFill>
                <a:blip r:embed="rId4"/>
                <a:stretch>
                  <a:fillRect t="-6667" r="-62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34AB4D68-891D-F488-48F3-B2811AFD6C4E}"/>
              </a:ext>
            </a:extLst>
          </p:cNvPr>
          <p:cNvSpPr/>
          <p:nvPr/>
        </p:nvSpPr>
        <p:spPr>
          <a:xfrm>
            <a:off x="3395386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F7DEFE-966A-07DD-84BD-7A6717D6A7C3}"/>
              </a:ext>
            </a:extLst>
          </p:cNvPr>
          <p:cNvSpPr/>
          <p:nvPr/>
        </p:nvSpPr>
        <p:spPr>
          <a:xfrm>
            <a:off x="3902390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815670-88D1-D685-695F-11A61AA1EB77}"/>
              </a:ext>
            </a:extLst>
          </p:cNvPr>
          <p:cNvSpPr/>
          <p:nvPr/>
        </p:nvSpPr>
        <p:spPr>
          <a:xfrm>
            <a:off x="4409394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9AA977-03F3-840E-EF26-F04A7832E493}"/>
              </a:ext>
            </a:extLst>
          </p:cNvPr>
          <p:cNvSpPr/>
          <p:nvPr/>
        </p:nvSpPr>
        <p:spPr>
          <a:xfrm>
            <a:off x="4916398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F0B718-4458-2E57-1E89-8240D39C9717}"/>
              </a:ext>
            </a:extLst>
          </p:cNvPr>
          <p:cNvSpPr/>
          <p:nvPr/>
        </p:nvSpPr>
        <p:spPr>
          <a:xfrm>
            <a:off x="5423402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15CD56-3E14-22D7-F094-E5CBC870CAFB}"/>
              </a:ext>
            </a:extLst>
          </p:cNvPr>
          <p:cNvSpPr txBox="1"/>
          <p:nvPr/>
        </p:nvSpPr>
        <p:spPr>
          <a:xfrm>
            <a:off x="3325115" y="36287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4D39264-08E0-49CA-5702-D68A043A454B}"/>
              </a:ext>
            </a:extLst>
          </p:cNvPr>
          <p:cNvSpPr txBox="1"/>
          <p:nvPr/>
        </p:nvSpPr>
        <p:spPr>
          <a:xfrm>
            <a:off x="3829455" y="3622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4795A3-1ED8-9437-A12B-9904D229DBE3}"/>
              </a:ext>
            </a:extLst>
          </p:cNvPr>
          <p:cNvSpPr txBox="1"/>
          <p:nvPr/>
        </p:nvSpPr>
        <p:spPr>
          <a:xfrm>
            <a:off x="4336427" y="36090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CC44B8-6C0F-4F28-A121-88DDBC209548}"/>
              </a:ext>
            </a:extLst>
          </p:cNvPr>
          <p:cNvSpPr txBox="1"/>
          <p:nvPr/>
        </p:nvSpPr>
        <p:spPr>
          <a:xfrm>
            <a:off x="4812839" y="36156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0.05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EBB65F-192B-2548-46CF-4A1098FEAFF4}"/>
              </a:ext>
            </a:extLst>
          </p:cNvPr>
          <p:cNvSpPr txBox="1"/>
          <p:nvPr/>
        </p:nvSpPr>
        <p:spPr>
          <a:xfrm>
            <a:off x="5333863" y="36156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0.05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096A4B0-2361-090D-AC75-A997F1965101}"/>
                  </a:ext>
                </a:extLst>
              </p:cNvPr>
              <p:cNvSpPr txBox="1"/>
              <p:nvPr/>
            </p:nvSpPr>
            <p:spPr>
              <a:xfrm>
                <a:off x="2801459" y="2786296"/>
                <a:ext cx="5934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(·)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096A4B0-2361-090D-AC75-A997F196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59" y="2786296"/>
                <a:ext cx="593432" cy="369332"/>
              </a:xfrm>
              <a:prstGeom prst="rect">
                <a:avLst/>
              </a:prstGeom>
              <a:blipFill>
                <a:blip r:embed="rId5"/>
                <a:stretch>
                  <a:fillRect l="-41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AD337A59-53A0-8B5B-A64D-37FE0F2DAC3F}"/>
              </a:ext>
            </a:extLst>
          </p:cNvPr>
          <p:cNvSpPr txBox="1"/>
          <p:nvPr/>
        </p:nvSpPr>
        <p:spPr>
          <a:xfrm>
            <a:off x="3070088" y="3014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B10F98-97EB-D545-4B3E-CB8CD26ABD54}"/>
              </a:ext>
            </a:extLst>
          </p:cNvPr>
          <p:cNvSpPr txBox="1"/>
          <p:nvPr/>
        </p:nvSpPr>
        <p:spPr>
          <a:xfrm>
            <a:off x="3287030" y="279022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-0.2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821A255-BC93-3EDA-B4BE-DF2B109D60F3}"/>
              </a:ext>
            </a:extLst>
          </p:cNvPr>
          <p:cNvSpPr txBox="1"/>
          <p:nvPr/>
        </p:nvSpPr>
        <p:spPr>
          <a:xfrm>
            <a:off x="3799624" y="27839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0.05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EFF7191-972E-E8D8-0EAB-7356D2CB424B}"/>
              </a:ext>
            </a:extLst>
          </p:cNvPr>
          <p:cNvSpPr txBox="1"/>
          <p:nvPr/>
        </p:nvSpPr>
        <p:spPr>
          <a:xfrm>
            <a:off x="4307769" y="27800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0.1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02B8FF-A533-4C9A-FD2E-E9937A635AAF}"/>
              </a:ext>
            </a:extLst>
          </p:cNvPr>
          <p:cNvSpPr txBox="1"/>
          <p:nvPr/>
        </p:nvSpPr>
        <p:spPr>
          <a:xfrm>
            <a:off x="4774754" y="2786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0.01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3C17137-D34B-CD55-84DE-A909B85F5E32}"/>
              </a:ext>
            </a:extLst>
          </p:cNvPr>
          <p:cNvSpPr txBox="1"/>
          <p:nvPr/>
        </p:nvSpPr>
        <p:spPr>
          <a:xfrm>
            <a:off x="5295778" y="2786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0.03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E04957-6C04-2040-7B88-7AD5ADCA6A1B}"/>
              </a:ext>
            </a:extLst>
          </p:cNvPr>
          <p:cNvSpPr txBox="1"/>
          <p:nvPr/>
        </p:nvSpPr>
        <p:spPr>
          <a:xfrm>
            <a:off x="3024947" y="2501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7D7CFC-95F3-69EB-67F9-38C4FA300CCF}"/>
              </a:ext>
            </a:extLst>
          </p:cNvPr>
          <p:cNvSpPr txBox="1"/>
          <p:nvPr/>
        </p:nvSpPr>
        <p:spPr>
          <a:xfrm>
            <a:off x="3341076" y="24907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F0418AD-F838-9327-75D3-671D4402C312}"/>
              </a:ext>
            </a:extLst>
          </p:cNvPr>
          <p:cNvSpPr txBox="1"/>
          <p:nvPr/>
        </p:nvSpPr>
        <p:spPr>
          <a:xfrm>
            <a:off x="3797108" y="248452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0.35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C1B15B-D38E-A661-0D8E-0E5D03533174}"/>
              </a:ext>
            </a:extLst>
          </p:cNvPr>
          <p:cNvSpPr txBox="1"/>
          <p:nvPr/>
        </p:nvSpPr>
        <p:spPr>
          <a:xfrm>
            <a:off x="4305253" y="24805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0.2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50B7937-40DE-875F-BC6A-2436AD396D51}"/>
              </a:ext>
            </a:extLst>
          </p:cNvPr>
          <p:cNvSpPr txBox="1"/>
          <p:nvPr/>
        </p:nvSpPr>
        <p:spPr>
          <a:xfrm>
            <a:off x="4772238" y="24871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0.06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7D485F-E5A5-C614-34C9-BF28B8DE71B2}"/>
              </a:ext>
            </a:extLst>
          </p:cNvPr>
          <p:cNvSpPr txBox="1"/>
          <p:nvPr/>
        </p:nvSpPr>
        <p:spPr>
          <a:xfrm>
            <a:off x="5293262" y="24871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0.08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CB4EE66-EC3B-E8E3-8AC9-4810B8C49E26}"/>
              </a:ext>
            </a:extLst>
          </p:cNvPr>
          <p:cNvSpPr/>
          <p:nvPr/>
        </p:nvSpPr>
        <p:spPr>
          <a:xfrm>
            <a:off x="3779729" y="2394408"/>
            <a:ext cx="593432" cy="16448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E1D45CD9-635B-8203-3BFE-3763525C941F}"/>
              </a:ext>
            </a:extLst>
          </p:cNvPr>
          <p:cNvSpPr/>
          <p:nvPr/>
        </p:nvSpPr>
        <p:spPr>
          <a:xfrm>
            <a:off x="831255" y="4021317"/>
            <a:ext cx="1838227" cy="6975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</a:p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Encoder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26E6CA6-82D6-FBC0-741E-6EE171A752DF}"/>
              </a:ext>
            </a:extLst>
          </p:cNvPr>
          <p:cNvSpPr/>
          <p:nvPr/>
        </p:nvSpPr>
        <p:spPr>
          <a:xfrm>
            <a:off x="831254" y="3108489"/>
            <a:ext cx="1838227" cy="697584"/>
          </a:xfrm>
          <a:prstGeom prst="round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</a:t>
            </a:r>
          </a:p>
          <a:p>
            <a:pPr algn="ctr"/>
            <a:r>
              <a:rPr kumimoji="1"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Decoder</a:t>
            </a:r>
            <a:endParaRPr kumimoji="1"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D3EFC3-D28B-5463-7C1B-3193582E26E1}"/>
                  </a:ext>
                </a:extLst>
              </p:cNvPr>
              <p:cNvSpPr/>
              <p:nvPr/>
            </p:nvSpPr>
            <p:spPr>
              <a:xfrm>
                <a:off x="755838" y="2538897"/>
                <a:ext cx="21437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CD3EFC3-D28B-5463-7C1B-3193582E2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38" y="2538897"/>
                <a:ext cx="2143792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28EE1F4-0CF3-E1AC-9EA8-0B9A52D71811}"/>
              </a:ext>
            </a:extLst>
          </p:cNvPr>
          <p:cNvSpPr txBox="1"/>
          <p:nvPr/>
        </p:nvSpPr>
        <p:spPr>
          <a:xfrm>
            <a:off x="3921551" y="-6693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C21FD8CE-F838-FE9A-A881-49FC1E373623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1750368" y="3806073"/>
            <a:ext cx="1" cy="215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15B6DF0-0A0E-4F49-D6A3-0C8CB34787A6}"/>
              </a:ext>
            </a:extLst>
          </p:cNvPr>
          <p:cNvCxnSpPr>
            <a:cxnSpLocks/>
          </p:cNvCxnSpPr>
          <p:nvPr/>
        </p:nvCxnSpPr>
        <p:spPr>
          <a:xfrm flipV="1">
            <a:off x="1741519" y="4718901"/>
            <a:ext cx="0" cy="183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CF5CA6DE-4CA3-81CD-B612-DC789CDCF5A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69481" y="3457281"/>
            <a:ext cx="6166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023E7EE-0C9A-7824-6E04-7165AF576D5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750368" y="2908229"/>
            <a:ext cx="0" cy="20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9FAA08-320B-F036-CFCA-975498E28AC2}"/>
                  </a:ext>
                </a:extLst>
              </p:cNvPr>
              <p:cNvSpPr/>
              <p:nvPr/>
            </p:nvSpPr>
            <p:spPr>
              <a:xfrm>
                <a:off x="2852510" y="3991350"/>
                <a:ext cx="14611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candidates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89FAA08-320B-F036-CFCA-975498E28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510" y="3991350"/>
                <a:ext cx="1461169" cy="369332"/>
              </a:xfrm>
              <a:prstGeom prst="rect">
                <a:avLst/>
              </a:prstGeom>
              <a:blipFill>
                <a:blip r:embed="rId3"/>
                <a:stretch>
                  <a:fillRect t="-6667" r="-258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9F3F7B-BEE4-D364-E2C8-E0924DFE0421}"/>
                  </a:ext>
                </a:extLst>
              </p:cNvPr>
              <p:cNvSpPr/>
              <p:nvPr/>
            </p:nvSpPr>
            <p:spPr>
              <a:xfrm>
                <a:off x="831254" y="4796612"/>
                <a:ext cx="2025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9F3F7B-BEE4-D364-E2C8-E0924DFE04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54" y="4796612"/>
                <a:ext cx="2025619" cy="369332"/>
              </a:xfrm>
              <a:prstGeom prst="rect">
                <a:avLst/>
              </a:prstGeom>
              <a:blipFill>
                <a:blip r:embed="rId4"/>
                <a:stretch>
                  <a:fillRect t="-6667" r="-62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34AB4D68-891D-F488-48F3-B2811AFD6C4E}"/>
              </a:ext>
            </a:extLst>
          </p:cNvPr>
          <p:cNvSpPr/>
          <p:nvPr/>
        </p:nvSpPr>
        <p:spPr>
          <a:xfrm>
            <a:off x="3395386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F7DEFE-966A-07DD-84BD-7A6717D6A7C3}"/>
              </a:ext>
            </a:extLst>
          </p:cNvPr>
          <p:cNvSpPr/>
          <p:nvPr/>
        </p:nvSpPr>
        <p:spPr>
          <a:xfrm>
            <a:off x="3902390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B815670-88D1-D685-695F-11A61AA1EB77}"/>
              </a:ext>
            </a:extLst>
          </p:cNvPr>
          <p:cNvSpPr/>
          <p:nvPr/>
        </p:nvSpPr>
        <p:spPr>
          <a:xfrm>
            <a:off x="4409394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9AA977-03F3-840E-EF26-F04A7832E493}"/>
              </a:ext>
            </a:extLst>
          </p:cNvPr>
          <p:cNvSpPr/>
          <p:nvPr/>
        </p:nvSpPr>
        <p:spPr>
          <a:xfrm>
            <a:off x="4916398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F0B718-4458-2E57-1E89-8240D39C9717}"/>
              </a:ext>
            </a:extLst>
          </p:cNvPr>
          <p:cNvSpPr/>
          <p:nvPr/>
        </p:nvSpPr>
        <p:spPr>
          <a:xfrm>
            <a:off x="5423402" y="3279919"/>
            <a:ext cx="335870" cy="3358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15CD56-3E14-22D7-F094-E5CBC870CAFB}"/>
              </a:ext>
            </a:extLst>
          </p:cNvPr>
          <p:cNvSpPr txBox="1"/>
          <p:nvPr/>
        </p:nvSpPr>
        <p:spPr>
          <a:xfrm>
            <a:off x="3325115" y="36287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0.5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4D39264-08E0-49CA-5702-D68A043A454B}"/>
              </a:ext>
            </a:extLst>
          </p:cNvPr>
          <p:cNvSpPr txBox="1"/>
          <p:nvPr/>
        </p:nvSpPr>
        <p:spPr>
          <a:xfrm>
            <a:off x="3829455" y="3622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4795A3-1ED8-9437-A12B-9904D229DBE3}"/>
              </a:ext>
            </a:extLst>
          </p:cNvPr>
          <p:cNvSpPr txBox="1"/>
          <p:nvPr/>
        </p:nvSpPr>
        <p:spPr>
          <a:xfrm>
            <a:off x="4336427" y="36090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0.1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CC44B8-6C0F-4F28-A121-88DDBC209548}"/>
              </a:ext>
            </a:extLst>
          </p:cNvPr>
          <p:cNvSpPr txBox="1"/>
          <p:nvPr/>
        </p:nvSpPr>
        <p:spPr>
          <a:xfrm>
            <a:off x="4812839" y="36156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0.05</a:t>
            </a:r>
            <a:endParaRPr kumimoji="1"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AEBB65F-192B-2548-46CF-4A1098FEAFF4}"/>
              </a:ext>
            </a:extLst>
          </p:cNvPr>
          <p:cNvSpPr txBox="1"/>
          <p:nvPr/>
        </p:nvSpPr>
        <p:spPr>
          <a:xfrm>
            <a:off x="5333863" y="36156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0.05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096A4B0-2361-090D-AC75-A997F1965101}"/>
                  </a:ext>
                </a:extLst>
              </p:cNvPr>
              <p:cNvSpPr txBox="1"/>
              <p:nvPr/>
            </p:nvSpPr>
            <p:spPr>
              <a:xfrm>
                <a:off x="2801459" y="2786296"/>
                <a:ext cx="5934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(·)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096A4B0-2361-090D-AC75-A997F196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459" y="2786296"/>
                <a:ext cx="593432" cy="369332"/>
              </a:xfrm>
              <a:prstGeom prst="rect">
                <a:avLst/>
              </a:prstGeom>
              <a:blipFill>
                <a:blip r:embed="rId5"/>
                <a:stretch>
                  <a:fillRect l="-41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AD337A59-53A0-8B5B-A64D-37FE0F2DAC3F}"/>
              </a:ext>
            </a:extLst>
          </p:cNvPr>
          <p:cNvSpPr txBox="1"/>
          <p:nvPr/>
        </p:nvSpPr>
        <p:spPr>
          <a:xfrm>
            <a:off x="3070088" y="3014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+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B10F98-97EB-D545-4B3E-CB8CD26ABD54}"/>
              </a:ext>
            </a:extLst>
          </p:cNvPr>
          <p:cNvSpPr txBox="1"/>
          <p:nvPr/>
        </p:nvSpPr>
        <p:spPr>
          <a:xfrm>
            <a:off x="3287030" y="279022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-0.2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821A255-BC93-3EDA-B4BE-DF2B109D60F3}"/>
              </a:ext>
            </a:extLst>
          </p:cNvPr>
          <p:cNvSpPr txBox="1"/>
          <p:nvPr/>
        </p:nvSpPr>
        <p:spPr>
          <a:xfrm>
            <a:off x="3799624" y="27839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0.05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EFF7191-972E-E8D8-0EAB-7356D2CB424B}"/>
              </a:ext>
            </a:extLst>
          </p:cNvPr>
          <p:cNvSpPr txBox="1"/>
          <p:nvPr/>
        </p:nvSpPr>
        <p:spPr>
          <a:xfrm>
            <a:off x="4307769" y="27800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0.1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602B8FF-A533-4C9A-FD2E-E9937A635AAF}"/>
              </a:ext>
            </a:extLst>
          </p:cNvPr>
          <p:cNvSpPr txBox="1"/>
          <p:nvPr/>
        </p:nvSpPr>
        <p:spPr>
          <a:xfrm>
            <a:off x="4774754" y="2786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0.01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3C17137-D34B-CD55-84DE-A909B85F5E32}"/>
              </a:ext>
            </a:extLst>
          </p:cNvPr>
          <p:cNvSpPr txBox="1"/>
          <p:nvPr/>
        </p:nvSpPr>
        <p:spPr>
          <a:xfrm>
            <a:off x="5295778" y="27865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0.03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DE04957-6C04-2040-7B88-7AD5ADCA6A1B}"/>
              </a:ext>
            </a:extLst>
          </p:cNvPr>
          <p:cNvSpPr txBox="1"/>
          <p:nvPr/>
        </p:nvSpPr>
        <p:spPr>
          <a:xfrm>
            <a:off x="3024947" y="25011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7D7CFC-95F3-69EB-67F9-38C4FA300CCF}"/>
              </a:ext>
            </a:extLst>
          </p:cNvPr>
          <p:cNvSpPr txBox="1"/>
          <p:nvPr/>
        </p:nvSpPr>
        <p:spPr>
          <a:xfrm>
            <a:off x="3341076" y="24907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F0418AD-F838-9327-75D3-671D4402C312}"/>
              </a:ext>
            </a:extLst>
          </p:cNvPr>
          <p:cNvSpPr txBox="1"/>
          <p:nvPr/>
        </p:nvSpPr>
        <p:spPr>
          <a:xfrm>
            <a:off x="3797108" y="248452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0.35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C1B15B-D38E-A661-0D8E-0E5D03533174}"/>
              </a:ext>
            </a:extLst>
          </p:cNvPr>
          <p:cNvSpPr txBox="1"/>
          <p:nvPr/>
        </p:nvSpPr>
        <p:spPr>
          <a:xfrm>
            <a:off x="4305253" y="248053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0.2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50B7937-40DE-875F-BC6A-2436AD396D51}"/>
              </a:ext>
            </a:extLst>
          </p:cNvPr>
          <p:cNvSpPr txBox="1"/>
          <p:nvPr/>
        </p:nvSpPr>
        <p:spPr>
          <a:xfrm>
            <a:off x="4772238" y="24871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0.06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17D485F-E5A5-C614-34C9-BF28B8DE71B2}"/>
              </a:ext>
            </a:extLst>
          </p:cNvPr>
          <p:cNvSpPr txBox="1"/>
          <p:nvPr/>
        </p:nvSpPr>
        <p:spPr>
          <a:xfrm>
            <a:off x="5293262" y="24871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0.08</a:t>
            </a:r>
            <a:endParaRPr kumimoji="1"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CB4EE66-EC3B-E8E3-8AC9-4810B8C49E26}"/>
              </a:ext>
            </a:extLst>
          </p:cNvPr>
          <p:cNvSpPr/>
          <p:nvPr/>
        </p:nvSpPr>
        <p:spPr>
          <a:xfrm>
            <a:off x="3779729" y="2394408"/>
            <a:ext cx="593432" cy="164484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168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23821</TotalTime>
  <Words>90</Words>
  <Application>Microsoft Macintosh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Microsoft Office User</cp:lastModifiedBy>
  <cp:revision>508</cp:revision>
  <dcterms:created xsi:type="dcterms:W3CDTF">2016-11-19T00:46:32Z</dcterms:created>
  <dcterms:modified xsi:type="dcterms:W3CDTF">2022-11-19T06:29:49Z</dcterms:modified>
</cp:coreProperties>
</file>