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"/>
  </p:notesMasterIdLst>
  <p:sldIdLst>
    <p:sldId id="259" r:id="rId2"/>
  </p:sldIdLst>
  <p:sldSz cx="4319588" cy="1908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457" userDrawn="1">
          <p15:clr>
            <a:srgbClr val="A4A3A4"/>
          </p15:clr>
        </p15:guide>
        <p15:guide id="4" orient="horz" pos="1081" userDrawn="1">
          <p15:clr>
            <a:srgbClr val="A4A3A4"/>
          </p15:clr>
        </p15:guide>
        <p15:guide id="5" pos="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E2D3"/>
    <a:srgbClr val="DCECD5"/>
    <a:srgbClr val="EEDDF1"/>
    <a:srgbClr val="EEF1BC"/>
    <a:srgbClr val="B2D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50"/>
  </p:normalViewPr>
  <p:slideViewPr>
    <p:cSldViewPr snapToObjects="1">
      <p:cViewPr varScale="1">
        <p:scale>
          <a:sx n="400" d="100"/>
          <a:sy n="400" d="100"/>
        </p:scale>
        <p:origin x="680" y="704"/>
      </p:cViewPr>
      <p:guideLst>
        <p:guide pos="1457"/>
        <p:guide orient="horz" pos="1081"/>
        <p:guide pos="4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76B96-D894-47D4-911B-F6F626CC234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63500" y="1143000"/>
            <a:ext cx="6985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F4BD1-4AB7-4314-A6D1-08349D59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2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F4BD1-4AB7-4314-A6D1-08349D59FD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8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312287"/>
            <a:ext cx="3239691" cy="664328"/>
          </a:xfrm>
        </p:spPr>
        <p:txBody>
          <a:bodyPr anchor="b"/>
          <a:lstStyle>
            <a:lvl1pPr algn="ctr">
              <a:defRPr sz="166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002234"/>
            <a:ext cx="3239691" cy="460700"/>
          </a:xfrm>
        </p:spPr>
        <p:txBody>
          <a:bodyPr/>
          <a:lstStyle>
            <a:lvl1pPr marL="0" indent="0" algn="ctr">
              <a:buNone/>
              <a:defRPr sz="668"/>
            </a:lvl1pPr>
            <a:lvl2pPr marL="127193" indent="0" algn="ctr">
              <a:buNone/>
              <a:defRPr sz="556"/>
            </a:lvl2pPr>
            <a:lvl3pPr marL="254386" indent="0" algn="ctr">
              <a:buNone/>
              <a:defRPr sz="501"/>
            </a:lvl3pPr>
            <a:lvl4pPr marL="381579" indent="0" algn="ctr">
              <a:buNone/>
              <a:defRPr sz="445"/>
            </a:lvl4pPr>
            <a:lvl5pPr marL="508772" indent="0" algn="ctr">
              <a:buNone/>
              <a:defRPr sz="445"/>
            </a:lvl5pPr>
            <a:lvl6pPr marL="635965" indent="0" algn="ctr">
              <a:buNone/>
              <a:defRPr sz="445"/>
            </a:lvl6pPr>
            <a:lvl7pPr marL="763158" indent="0" algn="ctr">
              <a:buNone/>
              <a:defRPr sz="445"/>
            </a:lvl7pPr>
            <a:lvl8pPr marL="890351" indent="0" algn="ctr">
              <a:buNone/>
              <a:defRPr sz="445"/>
            </a:lvl8pPr>
            <a:lvl9pPr marL="1017544" indent="0" algn="ctr">
              <a:buNone/>
              <a:defRPr sz="445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6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01593"/>
            <a:ext cx="931411" cy="1617090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101593"/>
            <a:ext cx="2740239" cy="161709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6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8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475719"/>
            <a:ext cx="3725645" cy="793748"/>
          </a:xfrm>
        </p:spPr>
        <p:txBody>
          <a:bodyPr anchor="b"/>
          <a:lstStyle>
            <a:lvl1pPr>
              <a:defRPr sz="1669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276976"/>
            <a:ext cx="3725645" cy="417413"/>
          </a:xfrm>
        </p:spPr>
        <p:txBody>
          <a:bodyPr/>
          <a:lstStyle>
            <a:lvl1pPr marL="0" indent="0">
              <a:buNone/>
              <a:defRPr sz="668">
                <a:solidFill>
                  <a:schemeClr val="tx1">
                    <a:tint val="75000"/>
                  </a:schemeClr>
                </a:solidFill>
              </a:defRPr>
            </a:lvl1pPr>
            <a:lvl2pPr marL="127193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2pPr>
            <a:lvl3pPr marL="254386" indent="0">
              <a:buNone/>
              <a:defRPr sz="501">
                <a:solidFill>
                  <a:schemeClr val="tx1">
                    <a:tint val="75000"/>
                  </a:schemeClr>
                </a:solidFill>
              </a:defRPr>
            </a:lvl3pPr>
            <a:lvl4pPr marL="381579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4pPr>
            <a:lvl5pPr marL="508772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5pPr>
            <a:lvl6pPr marL="635965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6pPr>
            <a:lvl7pPr marL="763158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7pPr>
            <a:lvl8pPr marL="890351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8pPr>
            <a:lvl9pPr marL="1017544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4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507963"/>
            <a:ext cx="1835825" cy="12107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507963"/>
            <a:ext cx="1835825" cy="12107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5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01593"/>
            <a:ext cx="3725645" cy="36882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467768"/>
            <a:ext cx="1827388" cy="229246"/>
          </a:xfrm>
        </p:spPr>
        <p:txBody>
          <a:bodyPr anchor="b"/>
          <a:lstStyle>
            <a:lvl1pPr marL="0" indent="0">
              <a:buNone/>
              <a:defRPr sz="668" b="1"/>
            </a:lvl1pPr>
            <a:lvl2pPr marL="127193" indent="0">
              <a:buNone/>
              <a:defRPr sz="556" b="1"/>
            </a:lvl2pPr>
            <a:lvl3pPr marL="254386" indent="0">
              <a:buNone/>
              <a:defRPr sz="501" b="1"/>
            </a:lvl3pPr>
            <a:lvl4pPr marL="381579" indent="0">
              <a:buNone/>
              <a:defRPr sz="445" b="1"/>
            </a:lvl4pPr>
            <a:lvl5pPr marL="508772" indent="0">
              <a:buNone/>
              <a:defRPr sz="445" b="1"/>
            </a:lvl5pPr>
            <a:lvl6pPr marL="635965" indent="0">
              <a:buNone/>
              <a:defRPr sz="445" b="1"/>
            </a:lvl6pPr>
            <a:lvl7pPr marL="763158" indent="0">
              <a:buNone/>
              <a:defRPr sz="445" b="1"/>
            </a:lvl7pPr>
            <a:lvl8pPr marL="890351" indent="0">
              <a:buNone/>
              <a:defRPr sz="445" b="1"/>
            </a:lvl8pPr>
            <a:lvl9pPr marL="1017544" indent="0">
              <a:buNone/>
              <a:defRPr sz="44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697014"/>
            <a:ext cx="1827388" cy="102520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467768"/>
            <a:ext cx="1836388" cy="229246"/>
          </a:xfrm>
        </p:spPr>
        <p:txBody>
          <a:bodyPr anchor="b"/>
          <a:lstStyle>
            <a:lvl1pPr marL="0" indent="0">
              <a:buNone/>
              <a:defRPr sz="668" b="1"/>
            </a:lvl1pPr>
            <a:lvl2pPr marL="127193" indent="0">
              <a:buNone/>
              <a:defRPr sz="556" b="1"/>
            </a:lvl2pPr>
            <a:lvl3pPr marL="254386" indent="0">
              <a:buNone/>
              <a:defRPr sz="501" b="1"/>
            </a:lvl3pPr>
            <a:lvl4pPr marL="381579" indent="0">
              <a:buNone/>
              <a:defRPr sz="445" b="1"/>
            </a:lvl4pPr>
            <a:lvl5pPr marL="508772" indent="0">
              <a:buNone/>
              <a:defRPr sz="445" b="1"/>
            </a:lvl5pPr>
            <a:lvl6pPr marL="635965" indent="0">
              <a:buNone/>
              <a:defRPr sz="445" b="1"/>
            </a:lvl6pPr>
            <a:lvl7pPr marL="763158" indent="0">
              <a:buNone/>
              <a:defRPr sz="445" b="1"/>
            </a:lvl7pPr>
            <a:lvl8pPr marL="890351" indent="0">
              <a:buNone/>
              <a:defRPr sz="445" b="1"/>
            </a:lvl8pPr>
            <a:lvl9pPr marL="1017544" indent="0">
              <a:buNone/>
              <a:defRPr sz="44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697014"/>
            <a:ext cx="1836388" cy="102520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7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1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9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27212"/>
            <a:ext cx="1393179" cy="445241"/>
          </a:xfrm>
        </p:spPr>
        <p:txBody>
          <a:bodyPr anchor="b"/>
          <a:lstStyle>
            <a:lvl1pPr>
              <a:defRPr sz="89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274742"/>
            <a:ext cx="2186791" cy="1356041"/>
          </a:xfrm>
        </p:spPr>
        <p:txBody>
          <a:bodyPr/>
          <a:lstStyle>
            <a:lvl1pPr>
              <a:defRPr sz="890"/>
            </a:lvl1pPr>
            <a:lvl2pPr>
              <a:defRPr sz="779"/>
            </a:lvl2pPr>
            <a:lvl3pPr>
              <a:defRPr sz="668"/>
            </a:lvl3pPr>
            <a:lvl4pPr>
              <a:defRPr sz="556"/>
            </a:lvl4pPr>
            <a:lvl5pPr>
              <a:defRPr sz="556"/>
            </a:lvl5pPr>
            <a:lvl6pPr>
              <a:defRPr sz="556"/>
            </a:lvl6pPr>
            <a:lvl7pPr>
              <a:defRPr sz="556"/>
            </a:lvl7pPr>
            <a:lvl8pPr>
              <a:defRPr sz="556"/>
            </a:lvl8pPr>
            <a:lvl9pPr>
              <a:defRPr sz="556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572453"/>
            <a:ext cx="1393179" cy="1060539"/>
          </a:xfrm>
        </p:spPr>
        <p:txBody>
          <a:bodyPr/>
          <a:lstStyle>
            <a:lvl1pPr marL="0" indent="0">
              <a:buNone/>
              <a:defRPr sz="445"/>
            </a:lvl1pPr>
            <a:lvl2pPr marL="127193" indent="0">
              <a:buNone/>
              <a:defRPr sz="389"/>
            </a:lvl2pPr>
            <a:lvl3pPr marL="254386" indent="0">
              <a:buNone/>
              <a:defRPr sz="334"/>
            </a:lvl3pPr>
            <a:lvl4pPr marL="381579" indent="0">
              <a:buNone/>
              <a:defRPr sz="278"/>
            </a:lvl4pPr>
            <a:lvl5pPr marL="508772" indent="0">
              <a:buNone/>
              <a:defRPr sz="278"/>
            </a:lvl5pPr>
            <a:lvl6pPr marL="635965" indent="0">
              <a:buNone/>
              <a:defRPr sz="278"/>
            </a:lvl6pPr>
            <a:lvl7pPr marL="763158" indent="0">
              <a:buNone/>
              <a:defRPr sz="278"/>
            </a:lvl7pPr>
            <a:lvl8pPr marL="890351" indent="0">
              <a:buNone/>
              <a:defRPr sz="278"/>
            </a:lvl8pPr>
            <a:lvl9pPr marL="1017544" indent="0">
              <a:buNone/>
              <a:defRPr sz="278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3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27212"/>
            <a:ext cx="1393179" cy="445241"/>
          </a:xfrm>
        </p:spPr>
        <p:txBody>
          <a:bodyPr anchor="b"/>
          <a:lstStyle>
            <a:lvl1pPr>
              <a:defRPr sz="89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274742"/>
            <a:ext cx="2186791" cy="1356041"/>
          </a:xfrm>
        </p:spPr>
        <p:txBody>
          <a:bodyPr anchor="t"/>
          <a:lstStyle>
            <a:lvl1pPr marL="0" indent="0">
              <a:buNone/>
              <a:defRPr sz="890"/>
            </a:lvl1pPr>
            <a:lvl2pPr marL="127193" indent="0">
              <a:buNone/>
              <a:defRPr sz="779"/>
            </a:lvl2pPr>
            <a:lvl3pPr marL="254386" indent="0">
              <a:buNone/>
              <a:defRPr sz="668"/>
            </a:lvl3pPr>
            <a:lvl4pPr marL="381579" indent="0">
              <a:buNone/>
              <a:defRPr sz="556"/>
            </a:lvl4pPr>
            <a:lvl5pPr marL="508772" indent="0">
              <a:buNone/>
              <a:defRPr sz="556"/>
            </a:lvl5pPr>
            <a:lvl6pPr marL="635965" indent="0">
              <a:buNone/>
              <a:defRPr sz="556"/>
            </a:lvl6pPr>
            <a:lvl7pPr marL="763158" indent="0">
              <a:buNone/>
              <a:defRPr sz="556"/>
            </a:lvl7pPr>
            <a:lvl8pPr marL="890351" indent="0">
              <a:buNone/>
              <a:defRPr sz="556"/>
            </a:lvl8pPr>
            <a:lvl9pPr marL="1017544" indent="0">
              <a:buNone/>
              <a:defRPr sz="556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572453"/>
            <a:ext cx="1393179" cy="1060539"/>
          </a:xfrm>
        </p:spPr>
        <p:txBody>
          <a:bodyPr/>
          <a:lstStyle>
            <a:lvl1pPr marL="0" indent="0">
              <a:buNone/>
              <a:defRPr sz="445"/>
            </a:lvl1pPr>
            <a:lvl2pPr marL="127193" indent="0">
              <a:buNone/>
              <a:defRPr sz="389"/>
            </a:lvl2pPr>
            <a:lvl3pPr marL="254386" indent="0">
              <a:buNone/>
              <a:defRPr sz="334"/>
            </a:lvl3pPr>
            <a:lvl4pPr marL="381579" indent="0">
              <a:buNone/>
              <a:defRPr sz="278"/>
            </a:lvl4pPr>
            <a:lvl5pPr marL="508772" indent="0">
              <a:buNone/>
              <a:defRPr sz="278"/>
            </a:lvl5pPr>
            <a:lvl6pPr marL="635965" indent="0">
              <a:buNone/>
              <a:defRPr sz="278"/>
            </a:lvl6pPr>
            <a:lvl7pPr marL="763158" indent="0">
              <a:buNone/>
              <a:defRPr sz="278"/>
            </a:lvl7pPr>
            <a:lvl8pPr marL="890351" indent="0">
              <a:buNone/>
              <a:defRPr sz="278"/>
            </a:lvl8pPr>
            <a:lvl9pPr marL="1017544" indent="0">
              <a:buNone/>
              <a:defRPr sz="278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01593"/>
            <a:ext cx="3725645" cy="36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507963"/>
            <a:ext cx="3725645" cy="121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1768595"/>
            <a:ext cx="971907" cy="10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1768595"/>
            <a:ext cx="1457861" cy="10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1768595"/>
            <a:ext cx="971907" cy="10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254386" rtl="0" eaLnBrk="1" latinLnBrk="0" hangingPunct="1">
        <a:lnSpc>
          <a:spcPct val="90000"/>
        </a:lnSpc>
        <a:spcBef>
          <a:spcPct val="0"/>
        </a:spcBef>
        <a:buNone/>
        <a:defRPr sz="1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597" indent="-63597" algn="l" defTabSz="254386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1pPr>
      <a:lvl2pPr marL="190790" indent="-63597" algn="l" defTabSz="254386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668" kern="1200">
          <a:solidFill>
            <a:schemeClr val="tx1"/>
          </a:solidFill>
          <a:latin typeface="+mn-lt"/>
          <a:ea typeface="+mn-ea"/>
          <a:cs typeface="+mn-cs"/>
        </a:defRPr>
      </a:lvl2pPr>
      <a:lvl3pPr marL="317983" indent="-63597" algn="l" defTabSz="254386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56" kern="1200">
          <a:solidFill>
            <a:schemeClr val="tx1"/>
          </a:solidFill>
          <a:latin typeface="+mn-lt"/>
          <a:ea typeface="+mn-ea"/>
          <a:cs typeface="+mn-cs"/>
        </a:defRPr>
      </a:lvl3pPr>
      <a:lvl4pPr marL="445176" indent="-63597" algn="l" defTabSz="254386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1" kern="1200">
          <a:solidFill>
            <a:schemeClr val="tx1"/>
          </a:solidFill>
          <a:latin typeface="+mn-lt"/>
          <a:ea typeface="+mn-ea"/>
          <a:cs typeface="+mn-cs"/>
        </a:defRPr>
      </a:lvl4pPr>
      <a:lvl5pPr marL="572369" indent="-63597" algn="l" defTabSz="254386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1" kern="1200">
          <a:solidFill>
            <a:schemeClr val="tx1"/>
          </a:solidFill>
          <a:latin typeface="+mn-lt"/>
          <a:ea typeface="+mn-ea"/>
          <a:cs typeface="+mn-cs"/>
        </a:defRPr>
      </a:lvl5pPr>
      <a:lvl6pPr marL="699562" indent="-63597" algn="l" defTabSz="254386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1" kern="1200">
          <a:solidFill>
            <a:schemeClr val="tx1"/>
          </a:solidFill>
          <a:latin typeface="+mn-lt"/>
          <a:ea typeface="+mn-ea"/>
          <a:cs typeface="+mn-cs"/>
        </a:defRPr>
      </a:lvl6pPr>
      <a:lvl7pPr marL="826755" indent="-63597" algn="l" defTabSz="254386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1" kern="1200">
          <a:solidFill>
            <a:schemeClr val="tx1"/>
          </a:solidFill>
          <a:latin typeface="+mn-lt"/>
          <a:ea typeface="+mn-ea"/>
          <a:cs typeface="+mn-cs"/>
        </a:defRPr>
      </a:lvl7pPr>
      <a:lvl8pPr marL="953948" indent="-63597" algn="l" defTabSz="254386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1" kern="1200">
          <a:solidFill>
            <a:schemeClr val="tx1"/>
          </a:solidFill>
          <a:latin typeface="+mn-lt"/>
          <a:ea typeface="+mn-ea"/>
          <a:cs typeface="+mn-cs"/>
        </a:defRPr>
      </a:lvl8pPr>
      <a:lvl9pPr marL="1081141" indent="-63597" algn="l" defTabSz="254386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1pPr>
      <a:lvl2pPr marL="127193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2pPr>
      <a:lvl3pPr marL="254386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3pPr>
      <a:lvl4pPr marL="381579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4pPr>
      <a:lvl5pPr marL="508772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5pPr>
      <a:lvl6pPr marL="635965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6pPr>
      <a:lvl7pPr marL="763158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7pPr>
      <a:lvl8pPr marL="890351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8pPr>
      <a:lvl9pPr marL="1017544" algn="l" defTabSz="254386" rtl="0" eaLnBrk="1" latinLnBrk="0" hangingPunct="1">
        <a:defRPr sz="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0">
            <a:extLst>
              <a:ext uri="{FF2B5EF4-FFF2-40B4-BE49-F238E27FC236}">
                <a16:creationId xmlns:a16="http://schemas.microsoft.com/office/drawing/2014/main" id="{16B35205-198B-B0D2-6DA9-BD2A658866F9}"/>
              </a:ext>
            </a:extLst>
          </p:cNvPr>
          <p:cNvSpPr/>
          <p:nvPr/>
        </p:nvSpPr>
        <p:spPr>
          <a:xfrm>
            <a:off x="1856696" y="546273"/>
            <a:ext cx="1748110" cy="1010499"/>
          </a:xfrm>
          <a:prstGeom prst="roundRect">
            <a:avLst>
              <a:gd name="adj" fmla="val 4839"/>
            </a:avLst>
          </a:prstGeom>
          <a:solidFill>
            <a:srgbClr val="96E2D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zh-C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10">
            <a:extLst>
              <a:ext uri="{FF2B5EF4-FFF2-40B4-BE49-F238E27FC236}">
                <a16:creationId xmlns:a16="http://schemas.microsoft.com/office/drawing/2014/main" id="{D437936F-C3D5-CFCE-D57B-03B1A909F0AF}"/>
              </a:ext>
            </a:extLst>
          </p:cNvPr>
          <p:cNvSpPr/>
          <p:nvPr/>
        </p:nvSpPr>
        <p:spPr>
          <a:xfrm>
            <a:off x="1931194" y="1258135"/>
            <a:ext cx="682760" cy="1531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Lyric Encoder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095C89AE-A3D2-8A40-9A16-45016F36C80D}"/>
              </a:ext>
            </a:extLst>
          </p:cNvPr>
          <p:cNvSpPr/>
          <p:nvPr/>
        </p:nvSpPr>
        <p:spPr>
          <a:xfrm>
            <a:off x="2853450" y="1258051"/>
            <a:ext cx="678484" cy="1531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MIDI Embedding</a:t>
            </a:r>
          </a:p>
        </p:txBody>
      </p:sp>
      <p:cxnSp>
        <p:nvCxnSpPr>
          <p:cNvPr id="10" name="肘形连接符 649">
            <a:extLst>
              <a:ext uri="{FF2B5EF4-FFF2-40B4-BE49-F238E27FC236}">
                <a16:creationId xmlns:a16="http://schemas.microsoft.com/office/drawing/2014/main" id="{F5E3A1ED-5DF4-BC36-5875-A5B0D60CC12A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62819" y="662340"/>
            <a:ext cx="851" cy="85579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Flowchart: Or 44">
            <a:extLst>
              <a:ext uri="{FF2B5EF4-FFF2-40B4-BE49-F238E27FC236}">
                <a16:creationId xmlns:a16="http://schemas.microsoft.com/office/drawing/2014/main" id="{3C77F6DB-A9CC-68F5-5383-9CFEF9429229}"/>
              </a:ext>
            </a:extLst>
          </p:cNvPr>
          <p:cNvSpPr/>
          <p:nvPr/>
        </p:nvSpPr>
        <p:spPr>
          <a:xfrm>
            <a:off x="1920341" y="573087"/>
            <a:ext cx="86658" cy="89253"/>
          </a:xfrm>
          <a:prstGeom prst="flowChartOr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2EC4E9AF-1BBD-669F-ACC5-9211BFB4BE7C}"/>
              </a:ext>
            </a:extLst>
          </p:cNvPr>
          <p:cNvCxnSpPr>
            <a:cxnSpLocks/>
            <a:stCxn id="9" idx="0"/>
            <a:endCxn id="76" idx="6"/>
          </p:cNvCxnSpPr>
          <p:nvPr/>
        </p:nvCxnSpPr>
        <p:spPr>
          <a:xfrm rot="16200000" flipV="1">
            <a:off x="2962898" y="1028257"/>
            <a:ext cx="120347" cy="339242"/>
          </a:xfrm>
          <a:prstGeom prst="bentConnector2">
            <a:avLst/>
          </a:prstGeom>
          <a:ln w="9525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B24CCF0-377C-71D9-F721-C68E4D90EFA6}"/>
              </a:ext>
            </a:extLst>
          </p:cNvPr>
          <p:cNvSpPr txBox="1"/>
          <p:nvPr/>
        </p:nvSpPr>
        <p:spPr>
          <a:xfrm>
            <a:off x="3248468" y="1143943"/>
            <a:ext cx="15709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</a:t>
            </a:r>
            <a:endParaRPr kumimoji="1"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B6ECFF9B-9969-FE39-9BEA-63097A131C07}"/>
              </a:ext>
            </a:extLst>
          </p:cNvPr>
          <p:cNvCxnSpPr>
            <a:cxnSpLocks/>
            <a:stCxn id="63" idx="0"/>
            <a:endCxn id="28" idx="6"/>
          </p:cNvCxnSpPr>
          <p:nvPr/>
        </p:nvCxnSpPr>
        <p:spPr>
          <a:xfrm rot="16200000" flipV="1">
            <a:off x="2525673" y="320766"/>
            <a:ext cx="33460" cy="1017734"/>
          </a:xfrm>
          <a:prstGeom prst="bentConnector2">
            <a:avLst/>
          </a:prstGeom>
          <a:ln w="9525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2F709EF-3208-5F7D-7129-462F7007319A}"/>
              </a:ext>
            </a:extLst>
          </p:cNvPr>
          <p:cNvSpPr txBox="1"/>
          <p:nvPr/>
        </p:nvSpPr>
        <p:spPr>
          <a:xfrm>
            <a:off x="2456796" y="706762"/>
            <a:ext cx="29806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endParaRPr kumimoji="1"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201BD69-F5D7-2470-0278-48D16AD4F293}"/>
              </a:ext>
            </a:extLst>
          </p:cNvPr>
          <p:cNvGrpSpPr/>
          <p:nvPr/>
        </p:nvGrpSpPr>
        <p:grpSpPr>
          <a:xfrm>
            <a:off x="1892101" y="747919"/>
            <a:ext cx="141435" cy="129968"/>
            <a:chOff x="1288110" y="1387170"/>
            <a:chExt cx="128577" cy="129968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74054E4-4654-E0EE-6744-6856FE3FC136}"/>
                </a:ext>
              </a:extLst>
            </p:cNvPr>
            <p:cNvSpPr/>
            <p:nvPr/>
          </p:nvSpPr>
          <p:spPr>
            <a:xfrm>
              <a:off x="1288110" y="1387170"/>
              <a:ext cx="128577" cy="1299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0E0A6D3-067F-9B87-B4D1-6136F22833DA}"/>
                </a:ext>
              </a:extLst>
            </p:cNvPr>
            <p:cNvSpPr txBox="1"/>
            <p:nvPr/>
          </p:nvSpPr>
          <p:spPr>
            <a:xfrm>
              <a:off x="1310573" y="1405986"/>
              <a:ext cx="88893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LR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直接连接符 18">
            <a:extLst>
              <a:ext uri="{FF2B5EF4-FFF2-40B4-BE49-F238E27FC236}">
                <a16:creationId xmlns:a16="http://schemas.microsoft.com/office/drawing/2014/main" id="{109FEE00-232B-1B48-5281-72C927590EB2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 flipH="1">
            <a:off x="2271960" y="1411287"/>
            <a:ext cx="614" cy="38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20">
            <a:extLst>
              <a:ext uri="{FF2B5EF4-FFF2-40B4-BE49-F238E27FC236}">
                <a16:creationId xmlns:a16="http://schemas.microsoft.com/office/drawing/2014/main" id="{6957CBAC-7A79-1183-EF96-BEDD369FA3A0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>
            <a:off x="3192692" y="1411203"/>
            <a:ext cx="0" cy="38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44F4446-2C05-D559-5BF0-C8CCD9035774}"/>
              </a:ext>
            </a:extLst>
          </p:cNvPr>
          <p:cNvSpPr txBox="1"/>
          <p:nvPr/>
        </p:nvSpPr>
        <p:spPr>
          <a:xfrm>
            <a:off x="3085534" y="1449579"/>
            <a:ext cx="214315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MIDI</a:t>
            </a:r>
            <a:endParaRPr kumimoji="1"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A3A3A88-A241-5296-B0D7-B677A6E861EF}"/>
                  </a:ext>
                </a:extLst>
              </p:cNvPr>
              <p:cNvSpPr txBox="1"/>
              <p:nvPr/>
            </p:nvSpPr>
            <p:spPr>
              <a:xfrm>
                <a:off x="1882668" y="351403"/>
                <a:ext cx="16030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A3A3A88-A241-5296-B0D7-B677A6E86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668" y="351403"/>
                <a:ext cx="160300" cy="123111"/>
              </a:xfrm>
              <a:prstGeom prst="rect">
                <a:avLst/>
              </a:prstGeom>
              <a:blipFill>
                <a:blip r:embed="rId3"/>
                <a:stretch>
                  <a:fillRect l="-15385" r="-769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肘形连接符 649">
            <a:extLst>
              <a:ext uri="{FF2B5EF4-FFF2-40B4-BE49-F238E27FC236}">
                <a16:creationId xmlns:a16="http://schemas.microsoft.com/office/drawing/2014/main" id="{C3B50169-74AE-9F5A-C180-9640E567902E}"/>
              </a:ext>
            </a:extLst>
          </p:cNvPr>
          <p:cNvCxnSpPr>
            <a:cxnSpLocks/>
            <a:stCxn id="12" idx="0"/>
            <a:endCxn id="34" idx="2"/>
          </p:cNvCxnSpPr>
          <p:nvPr/>
        </p:nvCxnSpPr>
        <p:spPr>
          <a:xfrm flipH="1" flipV="1">
            <a:off x="1962818" y="474514"/>
            <a:ext cx="852" cy="98573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AD02C3-07CA-2D36-75C6-1E937F57C306}"/>
              </a:ext>
            </a:extLst>
          </p:cNvPr>
          <p:cNvSpPr txBox="1"/>
          <p:nvPr/>
        </p:nvSpPr>
        <p:spPr>
          <a:xfrm>
            <a:off x="2006779" y="1449579"/>
            <a:ext cx="5303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Lyrics</a:t>
            </a:r>
            <a:endParaRPr kumimoji="1"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DD21F16-91A2-B3D2-37C0-24F637165132}"/>
                  </a:ext>
                </a:extLst>
              </p:cNvPr>
              <p:cNvSpPr txBox="1"/>
              <p:nvPr/>
            </p:nvSpPr>
            <p:spPr>
              <a:xfrm>
                <a:off x="2322371" y="1516776"/>
                <a:ext cx="29462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DD21F16-91A2-B3D2-37C0-24F637165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371" y="1516776"/>
                <a:ext cx="294623" cy="123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肘形连接符 13">
            <a:extLst>
              <a:ext uri="{FF2B5EF4-FFF2-40B4-BE49-F238E27FC236}">
                <a16:creationId xmlns:a16="http://schemas.microsoft.com/office/drawing/2014/main" id="{24BFFE96-C646-812A-0A77-61813B4E7483}"/>
              </a:ext>
            </a:extLst>
          </p:cNvPr>
          <p:cNvCxnSpPr>
            <a:cxnSpLocks/>
            <a:stCxn id="39" idx="3"/>
            <a:endCxn id="38" idx="3"/>
          </p:cNvCxnSpPr>
          <p:nvPr/>
        </p:nvCxnSpPr>
        <p:spPr>
          <a:xfrm flipH="1" flipV="1">
            <a:off x="2537140" y="1495746"/>
            <a:ext cx="79854" cy="82586"/>
          </a:xfrm>
          <a:prstGeom prst="bentConnector3">
            <a:avLst>
              <a:gd name="adj1" fmla="val -286272"/>
            </a:avLst>
          </a:prstGeom>
          <a:ln w="9525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肘形连接符 13">
            <a:extLst>
              <a:ext uri="{FF2B5EF4-FFF2-40B4-BE49-F238E27FC236}">
                <a16:creationId xmlns:a16="http://schemas.microsoft.com/office/drawing/2014/main" id="{86E3A4B5-0D87-0008-E59C-6A799F7C798E}"/>
              </a:ext>
            </a:extLst>
          </p:cNvPr>
          <p:cNvCxnSpPr>
            <a:cxnSpLocks/>
            <a:stCxn id="39" idx="3"/>
            <a:endCxn id="33" idx="3"/>
          </p:cNvCxnSpPr>
          <p:nvPr/>
        </p:nvCxnSpPr>
        <p:spPr>
          <a:xfrm flipV="1">
            <a:off x="2616994" y="1495746"/>
            <a:ext cx="682855" cy="82586"/>
          </a:xfrm>
          <a:prstGeom prst="bentConnector3">
            <a:avLst>
              <a:gd name="adj1" fmla="val 133477"/>
            </a:avLst>
          </a:prstGeom>
          <a:ln w="9525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3" name="Rounded Rectangle 10">
            <a:extLst>
              <a:ext uri="{FF2B5EF4-FFF2-40B4-BE49-F238E27FC236}">
                <a16:creationId xmlns:a16="http://schemas.microsoft.com/office/drawing/2014/main" id="{00846BB3-90A9-3ADB-AB3F-5E2F2B223446}"/>
              </a:ext>
            </a:extLst>
          </p:cNvPr>
          <p:cNvSpPr/>
          <p:nvPr/>
        </p:nvSpPr>
        <p:spPr>
          <a:xfrm>
            <a:off x="2689748" y="846363"/>
            <a:ext cx="723044" cy="1531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Predictor</a:t>
            </a:r>
          </a:p>
        </p:txBody>
      </p:sp>
      <p:sp>
        <p:nvSpPr>
          <p:cNvPr id="76" name="Flowchart: Or 44">
            <a:extLst>
              <a:ext uri="{FF2B5EF4-FFF2-40B4-BE49-F238E27FC236}">
                <a16:creationId xmlns:a16="http://schemas.microsoft.com/office/drawing/2014/main" id="{CF737DC7-AF67-9C51-DBE4-E6900A3CDCEF}"/>
              </a:ext>
            </a:extLst>
          </p:cNvPr>
          <p:cNvSpPr/>
          <p:nvPr/>
        </p:nvSpPr>
        <p:spPr>
          <a:xfrm>
            <a:off x="2766792" y="1093077"/>
            <a:ext cx="86658" cy="89253"/>
          </a:xfrm>
          <a:prstGeom prst="flowChartOr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肘形连接符 10">
            <a:extLst>
              <a:ext uri="{FF2B5EF4-FFF2-40B4-BE49-F238E27FC236}">
                <a16:creationId xmlns:a16="http://schemas.microsoft.com/office/drawing/2014/main" id="{4B0F5080-CD98-F10F-915B-3095AFCBD62A}"/>
              </a:ext>
            </a:extLst>
          </p:cNvPr>
          <p:cNvCxnSpPr>
            <a:cxnSpLocks/>
            <a:stCxn id="76" idx="0"/>
            <a:endCxn id="63" idx="2"/>
          </p:cNvCxnSpPr>
          <p:nvPr/>
        </p:nvCxnSpPr>
        <p:spPr>
          <a:xfrm rot="5400000" flipH="1" flipV="1">
            <a:off x="2883914" y="925722"/>
            <a:ext cx="93562" cy="241149"/>
          </a:xfrm>
          <a:prstGeom prst="bentConnector3">
            <a:avLst>
              <a:gd name="adj1" fmla="val 33031"/>
            </a:avLst>
          </a:prstGeom>
          <a:ln w="9525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肘形连接符 10">
            <a:extLst>
              <a:ext uri="{FF2B5EF4-FFF2-40B4-BE49-F238E27FC236}">
                <a16:creationId xmlns:a16="http://schemas.microsoft.com/office/drawing/2014/main" id="{B987FDA1-79E1-0AB5-B721-6C44BDAF32E1}"/>
              </a:ext>
            </a:extLst>
          </p:cNvPr>
          <p:cNvCxnSpPr>
            <a:cxnSpLocks/>
            <a:stCxn id="76" idx="0"/>
            <a:endCxn id="28" idx="4"/>
          </p:cNvCxnSpPr>
          <p:nvPr/>
        </p:nvCxnSpPr>
        <p:spPr>
          <a:xfrm rot="16200000" flipV="1">
            <a:off x="2278875" y="561831"/>
            <a:ext cx="215190" cy="847302"/>
          </a:xfrm>
          <a:prstGeom prst="bentConnector3">
            <a:avLst>
              <a:gd name="adj1" fmla="val 13114"/>
            </a:avLst>
          </a:prstGeom>
          <a:ln w="9525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9CCF2F4-531F-2C44-2D87-C2437314B3A5}"/>
              </a:ext>
            </a:extLst>
          </p:cNvPr>
          <p:cNvSpPr/>
          <p:nvPr/>
        </p:nvSpPr>
        <p:spPr>
          <a:xfrm>
            <a:off x="2033852" y="1091444"/>
            <a:ext cx="476213" cy="912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肘形连接符 649">
            <a:extLst>
              <a:ext uri="{FF2B5EF4-FFF2-40B4-BE49-F238E27FC236}">
                <a16:creationId xmlns:a16="http://schemas.microsoft.com/office/drawing/2014/main" id="{89F01D63-3666-0CE9-901D-96329D204692}"/>
              </a:ext>
            </a:extLst>
          </p:cNvPr>
          <p:cNvCxnSpPr>
            <a:cxnSpLocks/>
            <a:stCxn id="3" idx="0"/>
            <a:endCxn id="41" idx="2"/>
          </p:cNvCxnSpPr>
          <p:nvPr/>
        </p:nvCxnSpPr>
        <p:spPr>
          <a:xfrm flipH="1" flipV="1">
            <a:off x="2271959" y="1182687"/>
            <a:ext cx="615" cy="7544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肘形连接符 649">
            <a:extLst>
              <a:ext uri="{FF2B5EF4-FFF2-40B4-BE49-F238E27FC236}">
                <a16:creationId xmlns:a16="http://schemas.microsoft.com/office/drawing/2014/main" id="{7EE1679D-3274-D64F-2B24-28BFAB8D312E}"/>
              </a:ext>
            </a:extLst>
          </p:cNvPr>
          <p:cNvCxnSpPr>
            <a:cxnSpLocks/>
            <a:stCxn id="41" idx="3"/>
            <a:endCxn id="76" idx="2"/>
          </p:cNvCxnSpPr>
          <p:nvPr/>
        </p:nvCxnSpPr>
        <p:spPr>
          <a:xfrm>
            <a:off x="2510065" y="1137066"/>
            <a:ext cx="256727" cy="63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43D16FD-DCC0-F3FA-A405-A713DB64E1CC}"/>
              </a:ext>
            </a:extLst>
          </p:cNvPr>
          <p:cNvSpPr txBox="1"/>
          <p:nvPr/>
        </p:nvSpPr>
        <p:spPr>
          <a:xfrm>
            <a:off x="1952356" y="1053065"/>
            <a:ext cx="6392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and expand</a:t>
            </a:r>
            <a:endParaRPr kumimoji="1"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4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1659</TotalTime>
  <Words>17</Words>
  <Application>Microsoft Macintosh PowerPoint</Application>
  <PresentationFormat>自定义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Microsoft Office User</cp:lastModifiedBy>
  <cp:revision>218</cp:revision>
  <cp:lastPrinted>2021-02-12T05:04:26Z</cp:lastPrinted>
  <dcterms:created xsi:type="dcterms:W3CDTF">2014-01-14T12:05:24Z</dcterms:created>
  <dcterms:modified xsi:type="dcterms:W3CDTF">2022-11-29T03:45:05Z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2020-06-05T13:54:42Z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bb2f120e-2416-4288-b477-94d3dd9e3c91</vt:lpwstr>
  </property>
  <property fmtid="{D5CDD505-2E9C-101B-9397-08002B2CF9AE}" pid="8" name="MSIP_Label_f42aa342-8706-4288-bd11-ebb85995028c_ContentBits">
    <vt:lpwstr>0</vt:lpwstr>
  </property>
</Properties>
</file>