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5" r:id="rId1"/>
    <p:sldMasterId id="2147483772" r:id="rId2"/>
  </p:sldMasterIdLst>
  <p:notesMasterIdLst>
    <p:notesMasterId r:id="rId32"/>
  </p:notesMasterIdLst>
  <p:handoutMasterIdLst>
    <p:handoutMasterId r:id="rId33"/>
  </p:handoutMasterIdLst>
  <p:sldIdLst>
    <p:sldId id="292" r:id="rId3"/>
    <p:sldId id="259" r:id="rId4"/>
    <p:sldId id="260" r:id="rId5"/>
    <p:sldId id="261" r:id="rId6"/>
    <p:sldId id="262" r:id="rId7"/>
    <p:sldId id="263" r:id="rId8"/>
    <p:sldId id="264" r:id="rId9"/>
    <p:sldId id="265" r:id="rId10"/>
    <p:sldId id="266" r:id="rId11"/>
    <p:sldId id="267" r:id="rId12"/>
    <p:sldId id="287" r:id="rId13"/>
    <p:sldId id="270" r:id="rId14"/>
    <p:sldId id="290" r:id="rId15"/>
    <p:sldId id="289" r:id="rId16"/>
    <p:sldId id="271" r:id="rId17"/>
    <p:sldId id="272" r:id="rId18"/>
    <p:sldId id="273" r:id="rId19"/>
    <p:sldId id="274" r:id="rId20"/>
    <p:sldId id="275" r:id="rId21"/>
    <p:sldId id="277" r:id="rId22"/>
    <p:sldId id="278" r:id="rId23"/>
    <p:sldId id="279" r:id="rId24"/>
    <p:sldId id="280" r:id="rId25"/>
    <p:sldId id="281" r:id="rId26"/>
    <p:sldId id="282" r:id="rId27"/>
    <p:sldId id="283" r:id="rId28"/>
    <p:sldId id="285" r:id="rId29"/>
    <p:sldId id="291" r:id="rId30"/>
    <p:sldId id="293" r:id="rId3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CCCC"/>
    <a:srgbClr val="F3F3F3"/>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5" autoAdjust="0"/>
    <p:restoredTop sz="86395" autoAdjust="0"/>
  </p:normalViewPr>
  <p:slideViewPr>
    <p:cSldViewPr>
      <p:cViewPr varScale="1">
        <p:scale>
          <a:sx n="70" d="100"/>
          <a:sy n="70" d="100"/>
        </p:scale>
        <p:origin x="66" y="642"/>
      </p:cViewPr>
      <p:guideLst>
        <p:guide orient="horz" pos="2160"/>
        <p:guide pos="2880"/>
      </p:guideLst>
    </p:cSldViewPr>
  </p:slideViewPr>
  <p:outlineViewPr>
    <p:cViewPr>
      <p:scale>
        <a:sx n="33" d="100"/>
        <a:sy n="33" d="100"/>
      </p:scale>
      <p:origin x="0" y="-1137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ＭＳ Ｐゴシック" charset="0"/>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charset="-128"/>
              </a:defRPr>
            </a:lvl1pPr>
          </a:lstStyle>
          <a:p>
            <a:pPr>
              <a:defRPr/>
            </a:pPr>
            <a:fld id="{F79FC2B0-7BD1-404F-A672-2E09EF1325DE}" type="datetimeFigureOut">
              <a:rPr lang="en-US" altLang="en-US"/>
              <a:pPr>
                <a:defRPr/>
              </a:pPr>
              <a:t>2/8/2018</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ＭＳ Ｐゴシック" charset="0"/>
                <a:cs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Arial" charset="0"/>
                <a:ea typeface="ＭＳ Ｐゴシック" charset="-128"/>
              </a:defRPr>
            </a:lvl1pPr>
          </a:lstStyle>
          <a:p>
            <a:pPr>
              <a:defRPr/>
            </a:pPr>
            <a:fld id="{6F0FB175-C95C-4B5A-8299-D19E8429184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ＭＳ Ｐゴシック"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charset="-128"/>
              </a:defRPr>
            </a:lvl1pPr>
          </a:lstStyle>
          <a:p>
            <a:pPr>
              <a:defRPr/>
            </a:pPr>
            <a:fld id="{5C49DE19-DEE5-4A29-859E-6F4110188DEF}" type="datetimeFigureOut">
              <a:rPr lang="en-US" altLang="en-US"/>
              <a:pPr>
                <a:defRPr/>
              </a:pPr>
              <a:t>2/8/2018</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ＭＳ Ｐゴシック"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Arial" charset="0"/>
                <a:ea typeface="ＭＳ Ｐゴシック" charset="-128"/>
              </a:defRPr>
            </a:lvl1pPr>
          </a:lstStyle>
          <a:p>
            <a:pPr>
              <a:defRPr/>
            </a:pPr>
            <a:fld id="{19C2B443-6787-43D5-A671-277254F81B8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218" name="Shape 19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numCol="1" anchor="t" anchorCtr="0" compatLnSpc="1">
            <a:prstTxWarp prst="textNoShape">
              <a:avLst/>
            </a:prstTxWarp>
          </a:bodyPr>
          <a:lstStyle/>
          <a:p>
            <a:r>
              <a:rPr lang="en-US" altLang="en-US" smtClean="0">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rPr>
              <a:t>If this PowerPoint presentation contains mathematical equations, you may need to check that your computer has the following installed:</a:t>
            </a:r>
          </a:p>
          <a:p>
            <a:r>
              <a:rPr lang="en-US" altLang="en-US" smtClean="0">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rPr>
              <a:t>1) MathType Plugin</a:t>
            </a:r>
          </a:p>
          <a:p>
            <a:r>
              <a:rPr lang="en-US" altLang="en-US" smtClean="0">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rPr>
              <a:t>2) Math Player (free versions available)</a:t>
            </a:r>
          </a:p>
          <a:p>
            <a:r>
              <a:rPr lang="en-US" altLang="en-US" smtClean="0">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rPr>
              <a:t>3) NVDA Reader (free versions available)</a:t>
            </a:r>
          </a:p>
        </p:txBody>
      </p:sp>
      <p:sp>
        <p:nvSpPr>
          <p:cNvPr id="9219" name="Shape 193"/>
          <p:cNvSpPr>
            <a:spLocks noGrp="1" noRot="1" noChangeAspect="1" noTextEdit="1"/>
          </p:cNvSpPr>
          <p:nvPr>
            <p:ph type="sldImg" idx="2"/>
          </p:nvPr>
        </p:nvSpPr>
        <p:spPr bwMode="auto">
          <a:custGeom>
            <a:avLst/>
            <a:gdLst>
              <a:gd name="T0" fmla="*/ 0 w 120000"/>
              <a:gd name="T1" fmla="*/ 0 h 120000"/>
              <a:gd name="T2" fmla="*/ 4572000 w 120000"/>
              <a:gd name="T3" fmla="*/ 0 h 120000"/>
              <a:gd name="T4" fmla="*/ 4572000 w 120000"/>
              <a:gd name="T5" fmla="*/ 3429000 h 120000"/>
              <a:gd name="T6" fmla="*/ 0 w 120000"/>
              <a:gd name="T7" fmla="*/ 3429000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solidFill>
              <a:srgbClr val="000000"/>
            </a:solidFill>
            <a:round/>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60D613D8-2640-4396-BBDD-9690607B04AD}" type="slidenum">
              <a:rPr lang="en-US" altLang="en-US" smtClean="0">
                <a:latin typeface="Times New Roman" panose="02020603050405020304" pitchFamily="18" charset="0"/>
                <a:cs typeface="Arial" panose="020B0604020202020204" pitchFamily="34" charset="0"/>
              </a:rPr>
              <a:pPr>
                <a:spcBef>
                  <a:spcPct val="0"/>
                </a:spcBef>
              </a:pPr>
              <a:t>26</a:t>
            </a:fld>
            <a:endParaRPr lang="en-US" altLang="en-US" smtClean="0">
              <a:latin typeface="Times New Roman" panose="02020603050405020304" pitchFamily="18" charset="0"/>
              <a:cs typeface="Arial" panose="020B0604020202020204" pitchFamily="34" charset="0"/>
            </a:endParaRPr>
          </a:p>
        </p:txBody>
      </p:sp>
      <p:sp>
        <p:nvSpPr>
          <p:cNvPr id="44035" name="Rectangle 102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6"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z="2400"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8130" name="Shape 381"/>
          <p:cNvSpPr>
            <a:spLocks noGrp="1" noRot="1" noChangeAspect="1" noTextEdit="1"/>
          </p:cNvSpPr>
          <p:nvPr>
            <p:ph type="sldImg" idx="2"/>
          </p:nvPr>
        </p:nvSpPr>
        <p:spPr bwMode="auto">
          <a:custGeom>
            <a:avLst/>
            <a:gdLst>
              <a:gd name="T0" fmla="*/ 0 w 120000"/>
              <a:gd name="T1" fmla="*/ 0 h 120000"/>
              <a:gd name="T2" fmla="*/ 4572000 w 120000"/>
              <a:gd name="T3" fmla="*/ 0 h 120000"/>
              <a:gd name="T4" fmla="*/ 4572000 w 120000"/>
              <a:gd name="T5" fmla="*/ 3429000 h 120000"/>
              <a:gd name="T6" fmla="*/ 0 w 120000"/>
              <a:gd name="T7" fmla="*/ 3429000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48131" name="Shape 38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numCol="1" anchor="t" anchorCtr="0" compatLnSpc="1">
            <a:prstTxWarp prst="textNoShape">
              <a:avLst/>
            </a:prstTxWarp>
          </a:bodyPr>
          <a:lstStyle/>
          <a:p>
            <a:pPr>
              <a:spcBef>
                <a:spcPct val="0"/>
              </a:spcBef>
            </a:pPr>
            <a:endParaRPr lang="en-US" altLang="en-US" smtClean="0">
              <a:ea typeface="ＭＳ Ｐゴシック" panose="020B0600070205080204" pitchFamily="34" charset="-128"/>
            </a:endParaRPr>
          </a:p>
        </p:txBody>
      </p:sp>
      <p:sp>
        <p:nvSpPr>
          <p:cNvPr id="48132" name="Shape 38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buClr>
                <a:srgbClr val="000000"/>
              </a:buClr>
              <a:buSzPct val="25000"/>
              <a:buFont typeface="Arial" panose="020B0604020202020204" pitchFamily="34" charset="0"/>
              <a:buNone/>
            </a:pPr>
            <a:fld id="{30C15343-75B3-4317-9DA2-CE5EED83E68A}" type="slidenum">
              <a:rPr lang="en-US" altLang="en-US" sz="1200" smtClean="0"/>
              <a:pPr>
                <a:buClr>
                  <a:srgbClr val="000000"/>
                </a:buClr>
                <a:buSzPct val="25000"/>
                <a:buFont typeface="Arial" panose="020B0604020202020204" pitchFamily="34" charset="0"/>
                <a:buNone/>
              </a:pPr>
              <a:t>29</a:t>
            </a:fld>
            <a:endParaRPr lang="en-US" altLang="en-US" sz="12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FCC6DA52-1902-4DC5-A3F3-0EE78D5FB4EC}" type="slidenum">
              <a:rPr lang="en-US" altLang="en-US" smtClean="0">
                <a:latin typeface="Times New Roman" panose="02020603050405020304" pitchFamily="18" charset="0"/>
                <a:cs typeface="Arial" panose="020B0604020202020204" pitchFamily="34" charset="0"/>
              </a:rPr>
              <a:pPr>
                <a:spcBef>
                  <a:spcPct val="0"/>
                </a:spcBef>
              </a:pPr>
              <a:t>18</a:t>
            </a:fld>
            <a:endParaRPr lang="en-US" altLang="en-US" smtClean="0">
              <a:latin typeface="Times New Roman" panose="02020603050405020304" pitchFamily="18" charset="0"/>
              <a:cs typeface="Arial" panose="020B0604020202020204" pitchFamily="34" charset="0"/>
            </a:endParaRPr>
          </a:p>
        </p:txBody>
      </p:sp>
      <p:sp>
        <p:nvSpPr>
          <p:cNvPr id="276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z="2400"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C93A2FC9-6C78-46EF-B83E-6615AF7B7C8D}" type="slidenum">
              <a:rPr lang="en-US" altLang="en-US" smtClean="0">
                <a:latin typeface="Times New Roman" panose="02020603050405020304" pitchFamily="18" charset="0"/>
                <a:cs typeface="Arial" panose="020B0604020202020204" pitchFamily="34" charset="0"/>
              </a:rPr>
              <a:pPr>
                <a:spcBef>
                  <a:spcPct val="0"/>
                </a:spcBef>
              </a:pPr>
              <a:t>19</a:t>
            </a:fld>
            <a:endParaRPr lang="en-US" altLang="en-US" smtClean="0">
              <a:latin typeface="Times New Roman" panose="02020603050405020304" pitchFamily="18" charset="0"/>
              <a:cs typeface="Arial" panose="020B0604020202020204" pitchFamily="34" charset="0"/>
            </a:endParaRPr>
          </a:p>
        </p:txBody>
      </p:sp>
      <p:sp>
        <p:nvSpPr>
          <p:cNvPr id="296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z="2400"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07F1318A-F2F9-461B-BDD7-BA23BA268DC7}" type="slidenum">
              <a:rPr lang="en-US" altLang="en-US" smtClean="0">
                <a:latin typeface="Times New Roman" panose="02020603050405020304" pitchFamily="18" charset="0"/>
                <a:cs typeface="Arial" panose="020B0604020202020204" pitchFamily="34" charset="0"/>
              </a:rPr>
              <a:pPr>
                <a:spcBef>
                  <a:spcPct val="0"/>
                </a:spcBef>
              </a:pPr>
              <a:t>20</a:t>
            </a:fld>
            <a:endParaRPr lang="en-US" altLang="en-US" smtClean="0">
              <a:latin typeface="Times New Roman" panose="02020603050405020304" pitchFamily="18" charset="0"/>
              <a:cs typeface="Arial" panose="020B0604020202020204" pitchFamily="34" charset="0"/>
            </a:endParaRPr>
          </a:p>
        </p:txBody>
      </p:sp>
      <p:sp>
        <p:nvSpPr>
          <p:cNvPr id="31747" name="Rectangle 102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8"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z="2400" smtClean="0">
                <a:latin typeface="Times New Roman" panose="02020603050405020304" pitchFamily="18" charset="0"/>
                <a:ea typeface="ＭＳ Ｐゴシック" panose="020B0600070205080204" pitchFamily="34" charset="-128"/>
              </a:rPr>
              <a:t>Actual: Be Proactive</a:t>
            </a:r>
          </a:p>
          <a:p>
            <a:pPr eaLnBrk="1" hangingPunct="1">
              <a:spcBef>
                <a:spcPct val="0"/>
              </a:spcBef>
            </a:pPr>
            <a:r>
              <a:rPr lang="en-US" altLang="en-US" sz="2400" smtClean="0">
                <a:latin typeface="Times New Roman" panose="02020603050405020304" pitchFamily="18" charset="0"/>
                <a:ea typeface="ＭＳ Ｐゴシック" panose="020B0600070205080204" pitchFamily="34" charset="-128"/>
              </a:rPr>
              <a:t>See it</a:t>
            </a:r>
          </a:p>
          <a:p>
            <a:pPr eaLnBrk="1" hangingPunct="1">
              <a:spcBef>
                <a:spcPct val="0"/>
              </a:spcBef>
            </a:pPr>
            <a:r>
              <a:rPr lang="en-US" altLang="en-US" sz="2400" smtClean="0">
                <a:latin typeface="Times New Roman" panose="02020603050405020304" pitchFamily="18" charset="0"/>
                <a:ea typeface="ＭＳ Ｐゴシック" panose="020B0600070205080204" pitchFamily="34" charset="-128"/>
              </a:rPr>
              <a:t>Simplify it</a:t>
            </a:r>
          </a:p>
          <a:p>
            <a:pPr eaLnBrk="1" hangingPunct="1">
              <a:spcBef>
                <a:spcPct val="0"/>
              </a:spcBef>
            </a:pPr>
            <a:r>
              <a:rPr lang="en-US" altLang="en-US" sz="2400" smtClean="0">
                <a:latin typeface="Times New Roman" panose="02020603050405020304" pitchFamily="18" charset="0"/>
                <a:ea typeface="ＭＳ Ｐゴシック" panose="020B0600070205080204" pitchFamily="34" charset="-128"/>
              </a:rPr>
              <a:t>Stir it up</a:t>
            </a:r>
          </a:p>
          <a:p>
            <a:pPr eaLnBrk="1" hangingPunct="1">
              <a:spcBef>
                <a:spcPct val="0"/>
              </a:spcBef>
            </a:pPr>
            <a:r>
              <a:rPr lang="en-US" altLang="en-US" sz="2400" smtClean="0">
                <a:latin typeface="Times New Roman" panose="02020603050405020304" pitchFamily="18" charset="0"/>
                <a:ea typeface="ＭＳ Ｐゴシック" panose="020B0600070205080204" pitchFamily="34" charset="-128"/>
              </a:rPr>
              <a:t>Pause and Reflect</a:t>
            </a:r>
          </a:p>
          <a:p>
            <a:pPr eaLnBrk="1" hangingPunct="1">
              <a:spcBef>
                <a:spcPct val="0"/>
              </a:spcBef>
            </a:pPr>
            <a:endParaRPr lang="en-US" altLang="en-US" sz="2400"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B02C659C-41B0-413E-A0BE-883395805221}" type="slidenum">
              <a:rPr lang="en-US" altLang="en-US" smtClean="0">
                <a:latin typeface="Times New Roman" panose="02020603050405020304" pitchFamily="18" charset="0"/>
                <a:cs typeface="Arial" panose="020B0604020202020204" pitchFamily="34" charset="0"/>
              </a:rPr>
              <a:pPr>
                <a:spcBef>
                  <a:spcPct val="0"/>
                </a:spcBef>
              </a:pPr>
              <a:t>21</a:t>
            </a:fld>
            <a:endParaRPr lang="en-US" altLang="en-US" smtClean="0">
              <a:latin typeface="Times New Roman" panose="02020603050405020304" pitchFamily="18" charset="0"/>
              <a:cs typeface="Arial" panose="020B0604020202020204" pitchFamily="34" charset="0"/>
            </a:endParaRPr>
          </a:p>
        </p:txBody>
      </p:sp>
      <p:sp>
        <p:nvSpPr>
          <p:cNvPr id="337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z="2400"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C9AF33A6-0B4F-419F-B0C9-DAC42D488CCE}" type="slidenum">
              <a:rPr lang="en-US" altLang="en-US" smtClean="0">
                <a:latin typeface="Times New Roman" panose="02020603050405020304" pitchFamily="18" charset="0"/>
                <a:cs typeface="Arial" panose="020B0604020202020204" pitchFamily="34" charset="0"/>
              </a:rPr>
              <a:pPr>
                <a:spcBef>
                  <a:spcPct val="0"/>
                </a:spcBef>
              </a:pPr>
              <a:t>22</a:t>
            </a:fld>
            <a:endParaRPr lang="en-US" altLang="en-US" smtClean="0">
              <a:latin typeface="Times New Roman" panose="02020603050405020304" pitchFamily="18" charset="0"/>
              <a:cs typeface="Arial" panose="020B0604020202020204" pitchFamily="34" charset="0"/>
            </a:endParaRPr>
          </a:p>
        </p:txBody>
      </p:sp>
      <p:sp>
        <p:nvSpPr>
          <p:cNvPr id="358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z="2400"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FFC0D180-2B2E-4521-B7FA-8C5FB01F7194}" type="slidenum">
              <a:rPr lang="en-US" altLang="en-US" smtClean="0">
                <a:latin typeface="Times New Roman" panose="02020603050405020304" pitchFamily="18" charset="0"/>
                <a:cs typeface="Arial" panose="020B0604020202020204" pitchFamily="34" charset="0"/>
              </a:rPr>
              <a:pPr>
                <a:spcBef>
                  <a:spcPct val="0"/>
                </a:spcBef>
              </a:pPr>
              <a:t>23</a:t>
            </a:fld>
            <a:endParaRPr lang="en-US" altLang="en-US" smtClean="0">
              <a:latin typeface="Times New Roman" panose="02020603050405020304" pitchFamily="18" charset="0"/>
              <a:cs typeface="Arial" panose="020B0604020202020204" pitchFamily="34" charset="0"/>
            </a:endParaRPr>
          </a:p>
        </p:txBody>
      </p:sp>
      <p:sp>
        <p:nvSpPr>
          <p:cNvPr id="378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z="2400"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36313F81-D31F-4805-A9FA-1D8458839D37}" type="slidenum">
              <a:rPr lang="en-US" altLang="en-US" smtClean="0">
                <a:latin typeface="Times New Roman" panose="02020603050405020304" pitchFamily="18" charset="0"/>
                <a:cs typeface="Arial" panose="020B0604020202020204" pitchFamily="34" charset="0"/>
              </a:rPr>
              <a:pPr>
                <a:spcBef>
                  <a:spcPct val="0"/>
                </a:spcBef>
              </a:pPr>
              <a:t>24</a:t>
            </a:fld>
            <a:endParaRPr lang="en-US" altLang="en-US" smtClean="0">
              <a:latin typeface="Times New Roman" panose="02020603050405020304" pitchFamily="18" charset="0"/>
              <a:cs typeface="Arial" panose="020B0604020202020204" pitchFamily="34" charset="0"/>
            </a:endParaRPr>
          </a:p>
        </p:txBody>
      </p:sp>
      <p:sp>
        <p:nvSpPr>
          <p:cNvPr id="39939" name="Rectangle 102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0"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z="2400"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5DA207A1-9B19-4349-821A-D9C0079FDA36}" type="slidenum">
              <a:rPr lang="en-US" altLang="en-US" smtClean="0">
                <a:latin typeface="Times New Roman" panose="02020603050405020304" pitchFamily="18" charset="0"/>
                <a:cs typeface="Arial" panose="020B0604020202020204" pitchFamily="34" charset="0"/>
              </a:rPr>
              <a:pPr>
                <a:spcBef>
                  <a:spcPct val="0"/>
                </a:spcBef>
              </a:pPr>
              <a:t>25</a:t>
            </a:fld>
            <a:endParaRPr lang="en-US" altLang="en-US" smtClean="0">
              <a:latin typeface="Times New Roman" panose="02020603050405020304" pitchFamily="18" charset="0"/>
              <a:cs typeface="Arial" panose="020B0604020202020204" pitchFamily="34" charset="0"/>
            </a:endParaRPr>
          </a:p>
        </p:txBody>
      </p:sp>
      <p:sp>
        <p:nvSpPr>
          <p:cNvPr id="419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z="2400"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number Content">
    <p:spTree>
      <p:nvGrpSpPr>
        <p:cNvPr id="1" name="Shape 61"/>
        <p:cNvGrpSpPr/>
        <p:nvPr/>
      </p:nvGrpSpPr>
      <p:grpSpPr>
        <a:xfrm>
          <a:off x="0" y="0"/>
          <a:ext cx="0" cy="0"/>
          <a:chOff x="0" y="0"/>
          <a:chExt cx="0" cy="0"/>
        </a:xfrm>
      </p:grpSpPr>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429768" marR="0" lvl="0" indent="-429768" algn="l" rtl="0">
              <a:spcBef>
                <a:spcPts val="1500"/>
              </a:spcBef>
              <a:buClr>
                <a:srgbClr val="007FA3"/>
              </a:buClr>
              <a:buSzPct val="100000"/>
              <a:buFont typeface="+mj-lt"/>
              <a:buAutoNum type="arabicPeriod"/>
              <a:defRPr sz="2400" b="0" i="0" u="none" strike="noStrike" cap="none">
                <a:solidFill>
                  <a:schemeClr val="dk1"/>
                </a:solidFill>
                <a:latin typeface="+mn-lt"/>
                <a:ea typeface="Arial"/>
                <a:cs typeface="Arial"/>
                <a:sym typeface="Arial"/>
              </a:defRPr>
            </a:lvl1pPr>
            <a:lvl2pPr marL="740664" marR="0" lvl="1" indent="-283464" algn="l" rtl="0">
              <a:spcBef>
                <a:spcPts val="600"/>
              </a:spcBef>
              <a:buClr>
                <a:srgbClr val="007FA3"/>
              </a:buClr>
              <a:buSzPct val="100000"/>
              <a:buFont typeface="+mj-lt"/>
              <a:buAutoNum type="arabicPeriod"/>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endParaRPr dirty="0"/>
          </a:p>
        </p:txBody>
      </p:sp>
      <p:sp>
        <p:nvSpPr>
          <p:cNvPr id="8" name="Shape 10"/>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Shape 12"/>
          <p:cNvSpPr txBox="1">
            <a:spLocks noGrp="1"/>
          </p:cNvSpPr>
          <p:nvPr>
            <p:ph type="ftr" idx="12"/>
          </p:nvPr>
        </p:nvSpPr>
        <p:spPr>
          <a:ln/>
        </p:spPr>
        <p:txBody>
          <a:bodyPr/>
          <a:lstStyle>
            <a:lvl1pPr>
              <a:defRPr/>
            </a:lvl1pPr>
          </a:lstStyle>
          <a:p>
            <a:pPr>
              <a:defRPr/>
            </a:pPr>
            <a:endParaRPr/>
          </a:p>
        </p:txBody>
      </p:sp>
      <p:sp>
        <p:nvSpPr>
          <p:cNvPr id="5" name="Shape 13"/>
          <p:cNvSpPr txBox="1">
            <a:spLocks noGrp="1"/>
          </p:cNvSpPr>
          <p:nvPr>
            <p:ph type="dt" idx="13"/>
          </p:nvPr>
        </p:nvSpPr>
        <p:spPr>
          <a:ln/>
        </p:spPr>
        <p:txBody>
          <a:bodyPr/>
          <a:lstStyle>
            <a:lvl1pPr>
              <a:defRPr/>
            </a:lvl1pPr>
          </a:lstStyle>
          <a:p>
            <a:pPr>
              <a:defRPr/>
            </a:pPr>
            <a:endParaRPr/>
          </a:p>
        </p:txBody>
      </p:sp>
      <p:sp>
        <p:nvSpPr>
          <p:cNvPr id="6" name="Shape 14"/>
          <p:cNvSpPr txBox="1">
            <a:spLocks noGrp="1"/>
          </p:cNvSpPr>
          <p:nvPr>
            <p:ph type="sldNum" idx="14"/>
          </p:nvPr>
        </p:nvSpPr>
        <p:spPr>
          <a:ln/>
        </p:spPr>
        <p:txBody>
          <a:bodyPr/>
          <a:lstStyle>
            <a:lvl1pPr>
              <a:defRPr/>
            </a:lvl1pPr>
          </a:lstStyle>
          <a:p>
            <a:pPr>
              <a:defRPr/>
            </a:pPr>
            <a:fld id="{11CBDFC7-401E-4BD3-8D11-B17AA6665B0E}" type="slidenum">
              <a:rPr lang="en-US"/>
              <a:pPr>
                <a:defRPr/>
              </a:pPr>
              <a:t>‹#›</a:t>
            </a:fld>
            <a:endParaRPr lang="en-US"/>
          </a:p>
        </p:txBody>
      </p:sp>
    </p:spTree>
    <p:extLst>
      <p:ext uri="{BB962C8B-B14F-4D97-AF65-F5344CB8AC3E}">
        <p14:creationId xmlns:p14="http://schemas.microsoft.com/office/powerpoint/2010/main" val="578652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igure +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457200" y="5562600"/>
            <a:ext cx="8229600" cy="685800"/>
          </a:xfrm>
        </p:spPr>
        <p:txBody>
          <a:bodyPr anchor="b"/>
          <a:lstStyle>
            <a:lvl1pPr marL="0" indent="0">
              <a:spcBef>
                <a:spcPts val="0"/>
              </a:spcBef>
              <a:buNone/>
              <a:defRPr sz="1400">
                <a:latin typeface="+mn-lt"/>
              </a:defRPr>
            </a:lvl1pPr>
          </a:lstStyle>
          <a:p>
            <a:pPr lvl="0"/>
            <a:r>
              <a:rPr lang="en-US" dirty="0" smtClean="0"/>
              <a:t>Click to edit Master text styles</a:t>
            </a:r>
          </a:p>
        </p:txBody>
      </p:sp>
    </p:spTree>
    <p:extLst>
      <p:ext uri="{BB962C8B-B14F-4D97-AF65-F5344CB8AC3E}">
        <p14:creationId xmlns:p14="http://schemas.microsoft.com/office/powerpoint/2010/main" val="2751113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Shape 26"/>
          <p:cNvSpPr txBox="1">
            <a:spLocks noGrp="1"/>
          </p:cNvSpPr>
          <p:nvPr>
            <p:ph type="body" idx="1"/>
          </p:nvPr>
        </p:nvSpPr>
        <p:spPr>
          <a:xfrm>
            <a:off x="457200" y="1600200"/>
            <a:ext cx="8229600" cy="45259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endParaRPr dirty="0"/>
          </a:p>
        </p:txBody>
      </p:sp>
      <p:sp>
        <p:nvSpPr>
          <p:cNvPr id="4" name="Shape 12"/>
          <p:cNvSpPr txBox="1">
            <a:spLocks noGrp="1"/>
          </p:cNvSpPr>
          <p:nvPr>
            <p:ph type="ftr" idx="12"/>
          </p:nvPr>
        </p:nvSpPr>
        <p:spPr>
          <a:ln/>
        </p:spPr>
        <p:txBody>
          <a:bodyPr/>
          <a:lstStyle>
            <a:lvl1pPr>
              <a:defRPr/>
            </a:lvl1pPr>
          </a:lstStyle>
          <a:p>
            <a:pPr>
              <a:defRPr/>
            </a:pPr>
            <a:endParaRPr/>
          </a:p>
        </p:txBody>
      </p:sp>
      <p:sp>
        <p:nvSpPr>
          <p:cNvPr id="5" name="Shape 13"/>
          <p:cNvSpPr txBox="1">
            <a:spLocks noGrp="1"/>
          </p:cNvSpPr>
          <p:nvPr>
            <p:ph type="dt" idx="13"/>
          </p:nvPr>
        </p:nvSpPr>
        <p:spPr>
          <a:ln/>
        </p:spPr>
        <p:txBody>
          <a:bodyPr/>
          <a:lstStyle>
            <a:lvl1pPr>
              <a:defRPr/>
            </a:lvl1pPr>
          </a:lstStyle>
          <a:p>
            <a:pPr>
              <a:defRPr/>
            </a:pPr>
            <a:endParaRPr/>
          </a:p>
        </p:txBody>
      </p:sp>
      <p:sp>
        <p:nvSpPr>
          <p:cNvPr id="6" name="Shape 14"/>
          <p:cNvSpPr txBox="1">
            <a:spLocks noGrp="1"/>
          </p:cNvSpPr>
          <p:nvPr>
            <p:ph type="sldNum" idx="14"/>
          </p:nvPr>
        </p:nvSpPr>
        <p:spPr>
          <a:ln/>
        </p:spPr>
        <p:txBody>
          <a:bodyPr/>
          <a:lstStyle>
            <a:lvl1pPr>
              <a:defRPr/>
            </a:lvl1pPr>
          </a:lstStyle>
          <a:p>
            <a:pPr>
              <a:defRPr/>
            </a:pPr>
            <a:fld id="{44A0B19A-5232-4CC4-B271-2293C0E168BA}" type="slidenum">
              <a:rPr lang="en-US"/>
              <a:pPr>
                <a:defRPr/>
              </a:pPr>
              <a:t>‹#›</a:t>
            </a:fld>
            <a:endParaRPr lang="en-US"/>
          </a:p>
        </p:txBody>
      </p:sp>
    </p:spTree>
    <p:extLst>
      <p:ext uri="{BB962C8B-B14F-4D97-AF65-F5344CB8AC3E}">
        <p14:creationId xmlns:p14="http://schemas.microsoft.com/office/powerpoint/2010/main" val="3466501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4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Shape 26"/>
          <p:cNvSpPr txBox="1">
            <a:spLocks noGrp="1"/>
          </p:cNvSpPr>
          <p:nvPr>
            <p:ph type="body" idx="1"/>
          </p:nvPr>
        </p:nvSpPr>
        <p:spPr>
          <a:xfrm>
            <a:off x="457200" y="1600200"/>
            <a:ext cx="8229600" cy="60742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endParaRPr dirty="0"/>
          </a:p>
        </p:txBody>
      </p:sp>
      <p:sp>
        <p:nvSpPr>
          <p:cNvPr id="7" name="Shape 26"/>
          <p:cNvSpPr txBox="1">
            <a:spLocks noGrp="1"/>
          </p:cNvSpPr>
          <p:nvPr>
            <p:ph type="body" idx="13"/>
          </p:nvPr>
        </p:nvSpPr>
        <p:spPr>
          <a:xfrm>
            <a:off x="492033" y="2301246"/>
            <a:ext cx="8229600" cy="60742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endParaRPr dirty="0"/>
          </a:p>
        </p:txBody>
      </p:sp>
      <p:sp>
        <p:nvSpPr>
          <p:cNvPr id="8" name="Shape 26"/>
          <p:cNvSpPr txBox="1">
            <a:spLocks noGrp="1"/>
          </p:cNvSpPr>
          <p:nvPr>
            <p:ph type="body" idx="14"/>
          </p:nvPr>
        </p:nvSpPr>
        <p:spPr>
          <a:xfrm>
            <a:off x="531222" y="3058883"/>
            <a:ext cx="8229600" cy="60742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endParaRPr dirty="0"/>
          </a:p>
        </p:txBody>
      </p:sp>
      <p:sp>
        <p:nvSpPr>
          <p:cNvPr id="9" name="Shape 26"/>
          <p:cNvSpPr txBox="1">
            <a:spLocks noGrp="1"/>
          </p:cNvSpPr>
          <p:nvPr>
            <p:ph type="body" idx="15"/>
          </p:nvPr>
        </p:nvSpPr>
        <p:spPr>
          <a:xfrm>
            <a:off x="557348" y="3790407"/>
            <a:ext cx="8229600" cy="60742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endParaRPr dirty="0"/>
          </a:p>
        </p:txBody>
      </p:sp>
      <p:sp>
        <p:nvSpPr>
          <p:cNvPr id="10" name="Shape 26"/>
          <p:cNvSpPr txBox="1">
            <a:spLocks noGrp="1"/>
          </p:cNvSpPr>
          <p:nvPr>
            <p:ph type="body" idx="16"/>
          </p:nvPr>
        </p:nvSpPr>
        <p:spPr>
          <a:xfrm>
            <a:off x="570411" y="4508866"/>
            <a:ext cx="8229600" cy="60742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endParaRPr dirty="0"/>
          </a:p>
        </p:txBody>
      </p:sp>
      <p:sp>
        <p:nvSpPr>
          <p:cNvPr id="11" name="Shape 12"/>
          <p:cNvSpPr txBox="1">
            <a:spLocks noGrp="1"/>
          </p:cNvSpPr>
          <p:nvPr>
            <p:ph type="ftr" idx="17"/>
          </p:nvPr>
        </p:nvSpPr>
        <p:spPr>
          <a:ln/>
        </p:spPr>
        <p:txBody>
          <a:bodyPr/>
          <a:lstStyle>
            <a:lvl1pPr>
              <a:defRPr/>
            </a:lvl1pPr>
          </a:lstStyle>
          <a:p>
            <a:pPr>
              <a:defRPr/>
            </a:pPr>
            <a:endParaRPr/>
          </a:p>
        </p:txBody>
      </p:sp>
      <p:sp>
        <p:nvSpPr>
          <p:cNvPr id="12" name="Shape 13"/>
          <p:cNvSpPr txBox="1">
            <a:spLocks noGrp="1"/>
          </p:cNvSpPr>
          <p:nvPr>
            <p:ph type="dt" idx="18"/>
          </p:nvPr>
        </p:nvSpPr>
        <p:spPr>
          <a:ln/>
        </p:spPr>
        <p:txBody>
          <a:bodyPr/>
          <a:lstStyle>
            <a:lvl1pPr>
              <a:defRPr/>
            </a:lvl1pPr>
          </a:lstStyle>
          <a:p>
            <a:pPr>
              <a:defRPr/>
            </a:pPr>
            <a:endParaRPr/>
          </a:p>
        </p:txBody>
      </p:sp>
      <p:sp>
        <p:nvSpPr>
          <p:cNvPr id="13" name="Shape 14"/>
          <p:cNvSpPr txBox="1">
            <a:spLocks noGrp="1"/>
          </p:cNvSpPr>
          <p:nvPr>
            <p:ph type="sldNum" idx="19"/>
          </p:nvPr>
        </p:nvSpPr>
        <p:spPr>
          <a:ln/>
        </p:spPr>
        <p:txBody>
          <a:bodyPr/>
          <a:lstStyle>
            <a:lvl1pPr>
              <a:defRPr/>
            </a:lvl1pPr>
          </a:lstStyle>
          <a:p>
            <a:pPr>
              <a:defRPr/>
            </a:pPr>
            <a:fld id="{A4D06A8A-B8F9-444E-8D8C-ACE983E363EB}" type="slidenum">
              <a:rPr lang="en-US"/>
              <a:pPr>
                <a:defRPr/>
              </a:pPr>
              <a:t>‹#›</a:t>
            </a:fld>
            <a:endParaRPr lang="en-US"/>
          </a:p>
        </p:txBody>
      </p:sp>
    </p:spTree>
    <p:extLst>
      <p:ext uri="{BB962C8B-B14F-4D97-AF65-F5344CB8AC3E}">
        <p14:creationId xmlns:p14="http://schemas.microsoft.com/office/powerpoint/2010/main" val="3249572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Shape 26"/>
          <p:cNvSpPr txBox="1">
            <a:spLocks noGrp="1"/>
          </p:cNvSpPr>
          <p:nvPr>
            <p:ph type="body" idx="1"/>
          </p:nvPr>
        </p:nvSpPr>
        <p:spPr>
          <a:xfrm>
            <a:off x="457201" y="1600200"/>
            <a:ext cx="4114800" cy="45259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endParaRPr dirty="0"/>
          </a:p>
        </p:txBody>
      </p:sp>
      <p:sp>
        <p:nvSpPr>
          <p:cNvPr id="7" name="Shape 26"/>
          <p:cNvSpPr txBox="1">
            <a:spLocks noGrp="1"/>
          </p:cNvSpPr>
          <p:nvPr>
            <p:ph type="body" idx="13"/>
          </p:nvPr>
        </p:nvSpPr>
        <p:spPr>
          <a:xfrm>
            <a:off x="4572001" y="1608907"/>
            <a:ext cx="4114800" cy="45259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endParaRPr dirty="0"/>
          </a:p>
        </p:txBody>
      </p:sp>
      <p:sp>
        <p:nvSpPr>
          <p:cNvPr id="5" name="Shape 12"/>
          <p:cNvSpPr txBox="1">
            <a:spLocks noGrp="1"/>
          </p:cNvSpPr>
          <p:nvPr>
            <p:ph type="ftr" idx="14"/>
          </p:nvPr>
        </p:nvSpPr>
        <p:spPr>
          <a:ln/>
        </p:spPr>
        <p:txBody>
          <a:bodyPr/>
          <a:lstStyle>
            <a:lvl1pPr>
              <a:defRPr/>
            </a:lvl1pPr>
          </a:lstStyle>
          <a:p>
            <a:pPr>
              <a:defRPr/>
            </a:pPr>
            <a:endParaRPr/>
          </a:p>
        </p:txBody>
      </p:sp>
      <p:sp>
        <p:nvSpPr>
          <p:cNvPr id="6" name="Shape 13"/>
          <p:cNvSpPr txBox="1">
            <a:spLocks noGrp="1"/>
          </p:cNvSpPr>
          <p:nvPr>
            <p:ph type="dt" idx="15"/>
          </p:nvPr>
        </p:nvSpPr>
        <p:spPr>
          <a:ln/>
        </p:spPr>
        <p:txBody>
          <a:bodyPr/>
          <a:lstStyle>
            <a:lvl1pPr>
              <a:defRPr/>
            </a:lvl1pPr>
          </a:lstStyle>
          <a:p>
            <a:pPr>
              <a:defRPr/>
            </a:pPr>
            <a:endParaRPr/>
          </a:p>
        </p:txBody>
      </p:sp>
      <p:sp>
        <p:nvSpPr>
          <p:cNvPr id="8" name="Shape 14"/>
          <p:cNvSpPr txBox="1">
            <a:spLocks noGrp="1"/>
          </p:cNvSpPr>
          <p:nvPr>
            <p:ph type="sldNum" idx="16"/>
          </p:nvPr>
        </p:nvSpPr>
        <p:spPr>
          <a:ln/>
        </p:spPr>
        <p:txBody>
          <a:bodyPr/>
          <a:lstStyle>
            <a:lvl1pPr>
              <a:defRPr/>
            </a:lvl1pPr>
          </a:lstStyle>
          <a:p>
            <a:pPr>
              <a:defRPr/>
            </a:pPr>
            <a:fld id="{2B852A8B-88F7-4F39-8BEC-5729F345656F}" type="slidenum">
              <a:rPr lang="en-US"/>
              <a:pPr>
                <a:defRPr/>
              </a:pPr>
              <a:t>‹#›</a:t>
            </a:fld>
            <a:endParaRPr lang="en-US"/>
          </a:p>
        </p:txBody>
      </p:sp>
    </p:spTree>
    <p:extLst>
      <p:ext uri="{BB962C8B-B14F-4D97-AF65-F5344CB8AC3E}">
        <p14:creationId xmlns:p14="http://schemas.microsoft.com/office/powerpoint/2010/main" val="3609316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1800" smtClean="0">
              <a:solidFill>
                <a:srgbClr val="FFFFFF"/>
              </a:solidFill>
              <a:cs typeface="Arial" panose="020B0604020202020204" pitchFamily="34" charset="0"/>
              <a:sym typeface="Arial" panose="020B0604020202020204" pitchFamily="34" charset="0"/>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24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r>
              <a:rPr lang="en-US" dirty="0" smtClean="0"/>
              <a:t>Click to edit Master subtitle style</a:t>
            </a:r>
            <a:endParaRPr dirty="0"/>
          </a:p>
        </p:txBody>
      </p:sp>
      <p:sp>
        <p:nvSpPr>
          <p:cNvPr id="5" name="Shape 21"/>
          <p:cNvSpPr txBox="1">
            <a:spLocks noGrp="1"/>
          </p:cNvSpPr>
          <p:nvPr>
            <p:ph type="ftr" idx="10"/>
          </p:nvPr>
        </p:nvSpPr>
        <p:spPr/>
        <p:txBody>
          <a:bodyPr/>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a:p>
        </p:txBody>
      </p:sp>
      <p:sp>
        <p:nvSpPr>
          <p:cNvPr id="6" name="Shape 22"/>
          <p:cNvSpPr txBox="1">
            <a:spLocks noGrp="1"/>
          </p:cNvSpPr>
          <p:nvPr>
            <p:ph type="dt" idx="11"/>
          </p:nvPr>
        </p:nvSpPr>
        <p:spPr/>
        <p:txBody>
          <a:bodyPr/>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a:p>
        </p:txBody>
      </p:sp>
      <p:sp>
        <p:nvSpPr>
          <p:cNvPr id="7" name="Shape 23"/>
          <p:cNvSpPr txBox="1">
            <a:spLocks noGrp="1"/>
          </p:cNvSpPr>
          <p:nvPr>
            <p:ph type="sldNum" idx="12"/>
          </p:nvPr>
        </p:nvSpPr>
        <p:spPr/>
        <p:txBody>
          <a:bodyPr/>
          <a:lstStyle>
            <a:lvl1pPr>
              <a:defRPr/>
            </a:lvl1pPr>
          </a:lstStyle>
          <a:p>
            <a:pPr>
              <a:defRPr/>
            </a:pPr>
            <a:fld id="{A2AB1BC6-83BC-4DEE-82A7-5107DCF76584}" type="slidenum">
              <a:rPr lang="en-US"/>
              <a:pPr>
                <a:defRPr/>
              </a:pPr>
              <a:t>‹#›</a:t>
            </a:fld>
            <a:endParaRPr lang="en-US"/>
          </a:p>
        </p:txBody>
      </p:sp>
    </p:spTree>
    <p:extLst>
      <p:ext uri="{BB962C8B-B14F-4D97-AF65-F5344CB8AC3E}">
        <p14:creationId xmlns:p14="http://schemas.microsoft.com/office/powerpoint/2010/main" val="1341738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5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 name="Text Placeholder 3"/>
          <p:cNvSpPr>
            <a:spLocks noGrp="1"/>
          </p:cNvSpPr>
          <p:nvPr>
            <p:ph type="body" sz="quarter" idx="13"/>
          </p:nvPr>
        </p:nvSpPr>
        <p:spPr>
          <a:xfrm>
            <a:off x="1606550" y="6453188"/>
            <a:ext cx="7080250" cy="182562"/>
          </a:xfrm>
        </p:spPr>
        <p:txBody>
          <a:bodyPr/>
          <a:lstStyle>
            <a:lvl1pPr marL="101600" indent="0">
              <a:buNone/>
              <a:defRPr/>
            </a:lvl1pPr>
          </a:lstStyle>
          <a:p>
            <a:pPr lvl="0"/>
            <a:endParaRPr lang="en-US" dirty="0"/>
          </a:p>
        </p:txBody>
      </p:sp>
      <p:sp>
        <p:nvSpPr>
          <p:cNvPr id="7" name="Shape 43"/>
          <p:cNvSpPr txBox="1">
            <a:spLocks noGrp="1"/>
          </p:cNvSpPr>
          <p:nvPr>
            <p:ph type="dt" idx="14"/>
          </p:nvPr>
        </p:nvSpPr>
        <p:spPr/>
        <p:txBody>
          <a:bodyPr/>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a:p>
        </p:txBody>
      </p:sp>
      <p:sp>
        <p:nvSpPr>
          <p:cNvPr id="8" name="Shape 44"/>
          <p:cNvSpPr txBox="1">
            <a:spLocks noGrp="1"/>
          </p:cNvSpPr>
          <p:nvPr>
            <p:ph type="sldNum" idx="15"/>
          </p:nvPr>
        </p:nvSpPr>
        <p:spPr/>
        <p:txBody>
          <a:bodyPr/>
          <a:lstStyle>
            <a:lvl1pPr>
              <a:defRPr/>
            </a:lvl1pPr>
          </a:lstStyle>
          <a:p>
            <a:pPr>
              <a:defRPr/>
            </a:pPr>
            <a:fld id="{A8286BAF-F69A-4162-85D2-14512B1E167B}" type="slidenum">
              <a:rPr lang="en-US"/>
              <a:pPr>
                <a:defRPr/>
              </a:pPr>
              <a:t>‹#›</a:t>
            </a:fld>
            <a:endParaRPr lang="en-US"/>
          </a:p>
        </p:txBody>
      </p:sp>
    </p:spTree>
    <p:extLst>
      <p:ext uri="{BB962C8B-B14F-4D97-AF65-F5344CB8AC3E}">
        <p14:creationId xmlns:p14="http://schemas.microsoft.com/office/powerpoint/2010/main" val="2044330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smtClean="0">
              <a:sym typeface="Arial" panose="020B0604020202020204" pitchFamily="34" charset="0"/>
            </a:endParaRPr>
          </a:p>
        </p:txBody>
      </p:sp>
      <p:sp>
        <p:nvSpPr>
          <p:cNvPr id="1027"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smtClean="0">
              <a:sym typeface="Arial" panose="020B0604020202020204" pitchFamily="34" charset="0"/>
            </a:endParaRPr>
          </a:p>
        </p:txBody>
      </p:sp>
      <p:sp>
        <p:nvSpPr>
          <p:cNvPr id="12" name="Shape 12"/>
          <p:cNvSpPr txBox="1">
            <a:spLocks noGrp="1"/>
          </p:cNvSpPr>
          <p:nvPr>
            <p:ph type="ftr" idx="11"/>
          </p:nvPr>
        </p:nvSpPr>
        <p:spPr>
          <a:xfrm>
            <a:off x="93663" y="6172200"/>
            <a:ext cx="8596312" cy="234950"/>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a:p>
        </p:txBody>
      </p:sp>
      <p:sp>
        <p:nvSpPr>
          <p:cNvPr id="13" name="Shape 13"/>
          <p:cNvSpPr txBox="1">
            <a:spLocks noGrp="1"/>
          </p:cNvSpPr>
          <p:nvPr>
            <p:ph type="dt" idx="10"/>
          </p:nvPr>
        </p:nvSpPr>
        <p:spPr>
          <a:xfrm>
            <a:off x="6335713" y="112713"/>
            <a:ext cx="2133600" cy="182562"/>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a:p>
        </p:txBody>
      </p:sp>
      <p:sp>
        <p:nvSpPr>
          <p:cNvPr id="14" name="Shape 14"/>
          <p:cNvSpPr txBox="1">
            <a:spLocks noGrp="1"/>
          </p:cNvSpPr>
          <p:nvPr>
            <p:ph type="sldNum" idx="12"/>
          </p:nvPr>
        </p:nvSpPr>
        <p:spPr>
          <a:xfrm>
            <a:off x="8469313" y="112713"/>
            <a:ext cx="552450" cy="182562"/>
          </a:xfrm>
          <a:prstGeom prst="rect">
            <a:avLst/>
          </a:prstGeom>
          <a:noFill/>
          <a:ln>
            <a:noFill/>
          </a:ln>
        </p:spPr>
        <p:txBody>
          <a:bodyPr lIns="91425" tIns="45700" rIns="91425" bIns="45700" anchor="ctr" anchorCtr="0">
            <a:noAutofit/>
          </a:bodyPr>
          <a:lstStyle>
            <a:lvl1pPr algn="r">
              <a:spcBef>
                <a:spcPts val="0"/>
              </a:spcBef>
              <a:buSzPct val="25000"/>
              <a:defRPr sz="900">
                <a:solidFill>
                  <a:schemeClr val="lt1"/>
                </a:solidFill>
                <a:latin typeface="Arial"/>
                <a:ea typeface="Arial"/>
                <a:cs typeface="Arial"/>
                <a:sym typeface="Arial"/>
              </a:defRPr>
            </a:lvl1pPr>
          </a:lstStyle>
          <a:p>
            <a:pPr>
              <a:defRPr/>
            </a:pPr>
            <a:fld id="{3A46CAE8-A829-464F-B7CF-339851CF290F}" type="slidenum">
              <a:rPr lang="en-US"/>
              <a:pPr>
                <a:defRPr/>
              </a:pPr>
              <a:t>‹#›</a:t>
            </a:fld>
            <a:endParaRPr lang="en-US"/>
          </a:p>
        </p:txBody>
      </p:sp>
      <p:pic>
        <p:nvPicPr>
          <p:cNvPr id="1031" name="Shape 15" descr="Pearson Logo"/>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marL="1016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a:defRPr/>
            </a:pPr>
            <a:r>
              <a:rPr lang="en-US" altLang="en-US" sz="1200" smtClean="0">
                <a:latin typeface="Verdana" panose="020B0604030504040204" pitchFamily="34" charset="0"/>
              </a:rPr>
              <a:t>Copyright © 2017, 2013, 2011 Pearson Education, Inc. All Rights Reserved</a:t>
            </a:r>
          </a:p>
        </p:txBody>
      </p:sp>
    </p:spTree>
  </p:cSld>
  <p:clrMap bg1="lt1" tx1="dk1" bg2="dk2" tx2="lt2" accent1="accent1" accent2="accent2" accent3="accent3" accent4="accent4" accent5="accent5" accent6="accent6" hlink="hlink" folHlink="folHlink"/>
  <p:sldLayoutIdLst>
    <p:sldLayoutId id="2147483788" r:id="rId1"/>
    <p:sldLayoutId id="2147483792" r:id="rId2"/>
    <p:sldLayoutId id="2147483789" r:id="rId3"/>
    <p:sldLayoutId id="2147483790" r:id="rId4"/>
    <p:sldLayoutId id="2147483791" r:id="rId5"/>
    <p:sldLayoutId id="2147483793" r:id="rId6"/>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smtClean="0">
              <a:sym typeface="Arial" panose="020B0604020202020204" pitchFamily="34" charset="0"/>
            </a:endParaRPr>
          </a:p>
        </p:txBody>
      </p:sp>
      <p:sp>
        <p:nvSpPr>
          <p:cNvPr id="2051"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smtClean="0">
              <a:sym typeface="Arial" panose="020B0604020202020204" pitchFamily="34" charset="0"/>
            </a:endParaRPr>
          </a:p>
        </p:txBody>
      </p:sp>
      <p:sp>
        <p:nvSpPr>
          <p:cNvPr id="12" name="Shape 12"/>
          <p:cNvSpPr txBox="1">
            <a:spLocks noGrp="1"/>
          </p:cNvSpPr>
          <p:nvPr>
            <p:ph type="ftr" idx="11"/>
          </p:nvPr>
        </p:nvSpPr>
        <p:spPr>
          <a:xfrm>
            <a:off x="93663" y="6172200"/>
            <a:ext cx="8596312" cy="234950"/>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a:p>
        </p:txBody>
      </p:sp>
      <p:sp>
        <p:nvSpPr>
          <p:cNvPr id="13" name="Shape 13"/>
          <p:cNvSpPr txBox="1">
            <a:spLocks noGrp="1"/>
          </p:cNvSpPr>
          <p:nvPr>
            <p:ph type="dt" idx="10"/>
          </p:nvPr>
        </p:nvSpPr>
        <p:spPr>
          <a:xfrm>
            <a:off x="6335713" y="112713"/>
            <a:ext cx="2133600" cy="182562"/>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a:p>
        </p:txBody>
      </p:sp>
      <p:sp>
        <p:nvSpPr>
          <p:cNvPr id="14" name="Shape 14"/>
          <p:cNvSpPr txBox="1">
            <a:spLocks noGrp="1"/>
          </p:cNvSpPr>
          <p:nvPr>
            <p:ph type="sldNum" idx="12"/>
          </p:nvPr>
        </p:nvSpPr>
        <p:spPr>
          <a:xfrm>
            <a:off x="8469313" y="112713"/>
            <a:ext cx="552450" cy="182562"/>
          </a:xfrm>
          <a:prstGeom prst="rect">
            <a:avLst/>
          </a:prstGeom>
          <a:noFill/>
          <a:ln>
            <a:noFill/>
          </a:ln>
        </p:spPr>
        <p:txBody>
          <a:bodyPr lIns="91425" tIns="45700" rIns="91425" bIns="45700" anchor="ctr" anchorCtr="0">
            <a:noAutofit/>
          </a:bodyPr>
          <a:lstStyle>
            <a:lvl1pPr algn="r">
              <a:spcBef>
                <a:spcPts val="0"/>
              </a:spcBef>
              <a:buSzPct val="25000"/>
              <a:defRPr sz="900">
                <a:solidFill>
                  <a:schemeClr val="lt1"/>
                </a:solidFill>
                <a:latin typeface="Arial"/>
                <a:ea typeface="Arial"/>
                <a:cs typeface="Arial"/>
                <a:sym typeface="Arial"/>
              </a:defRPr>
            </a:lvl1pPr>
          </a:lstStyle>
          <a:p>
            <a:pPr>
              <a:defRPr/>
            </a:pPr>
            <a:fld id="{76E13EDB-4EC7-41B5-A721-A6038DEEB645}" type="slidenum">
              <a:rPr lang="en-US"/>
              <a:pPr>
                <a:defRPr/>
              </a:pPr>
              <a:t>‹#›</a:t>
            </a:fld>
            <a:endParaRPr lang="en-US"/>
          </a:p>
        </p:txBody>
      </p:sp>
      <p:pic>
        <p:nvPicPr>
          <p:cNvPr id="2055" name="Shape 15" descr="Pearson Logo"/>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dk2" tx2="lt2" accent1="accent1" accent2="accent2" accent3="accent3" accent4="accent4" accent5="accent5" accent6="accent6" hlink="hlink" folHlink="folHlink"/>
  <p:sldLayoutIdLst>
    <p:sldLayoutId id="2147483794" r:id="rId1"/>
  </p:sldLayoutIdLst>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fontAlgn="base">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fontAlgn="base">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fontAlgn="base">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fontAlgn="base">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txBox="1">
            <a:spLocks noGrp="1"/>
          </p:cNvSpPr>
          <p:nvPr>
            <p:ph type="title"/>
          </p:nvPr>
        </p:nvSpPr>
        <p:spPr>
          <a:xfrm>
            <a:off x="457200" y="215900"/>
            <a:ext cx="8229600" cy="622300"/>
          </a:xfrm>
        </p:spPr>
        <p:txBody>
          <a:bodyPr/>
          <a:lstStyle/>
          <a:p>
            <a:pPr eaLnBrk="1" hangingPunct="1">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The Practice of Computing Using Python</a:t>
            </a:r>
          </a:p>
        </p:txBody>
      </p:sp>
      <p:sp>
        <p:nvSpPr>
          <p:cNvPr id="196" name="Text Placeholder 2"/>
          <p:cNvSpPr txBox="1">
            <a:spLocks noGrp="1"/>
          </p:cNvSpPr>
          <p:nvPr>
            <p:ph type="body" idx="1"/>
          </p:nvPr>
        </p:nvSpPr>
        <p:spPr>
          <a:xfrm>
            <a:off x="457200" y="815975"/>
            <a:ext cx="8229600" cy="479425"/>
          </a:xfrm>
        </p:spPr>
        <p:txBody>
          <a:bodyPr/>
          <a:lstStyle/>
          <a:p>
            <a:pPr eaLnBrk="1" fontAlgn="auto" hangingPunct="1">
              <a:spcAft>
                <a:spcPts val="0"/>
              </a:spcAft>
              <a:buSzPct val="100000"/>
              <a:defRPr/>
            </a:pPr>
            <a:r>
              <a:rPr lang="en-US" smtClean="0"/>
              <a:t>Third Edition</a:t>
            </a:r>
            <a:endParaRPr lang="en-IN" dirty="0"/>
          </a:p>
        </p:txBody>
      </p:sp>
      <p:sp>
        <p:nvSpPr>
          <p:cNvPr id="198" name="Text Placeholder 3"/>
          <p:cNvSpPr txBox="1">
            <a:spLocks noGrp="1"/>
          </p:cNvSpPr>
          <p:nvPr>
            <p:ph type="body" idx="2"/>
          </p:nvPr>
        </p:nvSpPr>
        <p:spPr>
          <a:xfrm>
            <a:off x="5029200" y="1600200"/>
            <a:ext cx="3657600" cy="1600200"/>
          </a:xfrm>
        </p:spPr>
        <p:txBody>
          <a:bodyPr/>
          <a:lstStyle/>
          <a:p>
            <a:pPr eaLnBrk="1" fontAlgn="auto" hangingPunct="1">
              <a:spcAft>
                <a:spcPts val="0"/>
              </a:spcAft>
              <a:buSzPct val="100000"/>
              <a:defRPr/>
            </a:pPr>
            <a:r>
              <a:rPr lang="en-US" dirty="0" smtClean="0"/>
              <a:t>Chapter </a:t>
            </a:r>
            <a:r>
              <a:rPr lang="en-US" dirty="0"/>
              <a:t>3</a:t>
            </a:r>
          </a:p>
        </p:txBody>
      </p:sp>
      <p:sp>
        <p:nvSpPr>
          <p:cNvPr id="199" name="Text Placeholder 4"/>
          <p:cNvSpPr txBox="1">
            <a:spLocks noGrp="1"/>
          </p:cNvSpPr>
          <p:nvPr>
            <p:ph type="body" idx="3"/>
          </p:nvPr>
        </p:nvSpPr>
        <p:spPr/>
        <p:txBody>
          <a:bodyPr/>
          <a:lstStyle/>
          <a:p>
            <a:pPr eaLnBrk="1" fontAlgn="auto" hangingPunct="1">
              <a:spcAft>
                <a:spcPts val="0"/>
              </a:spcAft>
              <a:buSzPct val="100000"/>
              <a:defRPr/>
            </a:pPr>
            <a:r>
              <a:rPr lang="en-US" altLang="en-US" dirty="0">
                <a:cs typeface="Arial" panose="020B0604020202020204" pitchFamily="34" charset="0"/>
              </a:rPr>
              <a:t>Algorithms and Program Development</a:t>
            </a:r>
          </a:p>
        </p:txBody>
      </p:sp>
      <p:pic>
        <p:nvPicPr>
          <p:cNvPr id="8198" name="Picture 5" descr="Front Cover: The Practice of Computing Using Python Third Edition by Punch and Enbody."/>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20750" y="1670050"/>
            <a:ext cx="3551238" cy="4505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8199" name="Text Placeholder 6"/>
          <p:cNvSpPr txBox="1">
            <a:spLocks noGrp="1"/>
          </p:cNvSpPr>
          <p:nvPr>
            <p:ph type="body" sz="quarter" idx="13"/>
          </p:nvPr>
        </p:nvSpPr>
        <p:spPr>
          <a:xfrm>
            <a:off x="1692275" y="6386513"/>
            <a:ext cx="7080250" cy="360362"/>
          </a:xfrm>
        </p:spPr>
        <p:txBody>
          <a:bodyPr/>
          <a:lstStyle/>
          <a:p>
            <a:pPr algn="r" eaLnBrk="1" hangingPunct="1">
              <a:spcBef>
                <a:spcPts val="1500"/>
              </a:spcBef>
              <a:buClr>
                <a:srgbClr val="007FA3"/>
              </a:buClr>
            </a:pPr>
            <a:r>
              <a:rPr lang="en-US" altLang="en-US" sz="1200" smtClean="0">
                <a:latin typeface="Verdana" panose="020B0604030504040204" pitchFamily="34" charset="0"/>
                <a:cs typeface="Arial" panose="020B0604020202020204" pitchFamily="34" charset="0"/>
              </a:rPr>
              <a:t>Copyright © 2017, 2013, 2011 Pearson Education, Inc. All Rights Reserved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txBox="1">
            <a:spLocks noGrp="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Readability(2): Naming</a:t>
            </a:r>
          </a:p>
        </p:txBody>
      </p:sp>
      <p:sp>
        <p:nvSpPr>
          <p:cNvPr id="19458" name="Content Placeholder 2"/>
          <p:cNvSpPr>
            <a:spLocks noGrp="1"/>
          </p:cNvSpPr>
          <p:nvPr>
            <p:ph type="body" idx="1"/>
          </p:nvPr>
        </p:nvSpPr>
        <p:spPr/>
        <p:txBody>
          <a:bodyPr/>
          <a:lstStyle/>
          <a:p>
            <a:pPr eaLnBrk="1" fontAlgn="auto" hangingPunct="1">
              <a:spcAft>
                <a:spcPts val="0"/>
              </a:spcAft>
              <a:defRPr/>
            </a:pPr>
            <a:r>
              <a:rPr lang="en-US" altLang="en-US" dirty="0" smtClean="0"/>
              <a:t>The easiest thing to do that affects readability is good naming</a:t>
            </a:r>
          </a:p>
          <a:p>
            <a:pPr lvl="1" eaLnBrk="1" fontAlgn="auto" hangingPunct="1">
              <a:spcAft>
                <a:spcPts val="0"/>
              </a:spcAft>
              <a:defRPr/>
            </a:pPr>
            <a:r>
              <a:rPr lang="en-US" altLang="en-US" dirty="0" smtClean="0"/>
              <a:t>Use names for the items you create that reflect their purpose</a:t>
            </a:r>
          </a:p>
          <a:p>
            <a:pPr lvl="1" eaLnBrk="1" fontAlgn="auto" hangingPunct="1">
              <a:spcAft>
                <a:spcPts val="0"/>
              </a:spcAft>
              <a:defRPr/>
            </a:pPr>
            <a:r>
              <a:rPr lang="en-US" altLang="en-US" dirty="0" smtClean="0"/>
              <a:t>To help keep straight the types used, include that as part of the name. Python does not care about the type stored, but you do!</a:t>
            </a:r>
          </a:p>
          <a:p>
            <a:pPr lvl="1" eaLnBrk="1" fontAlgn="auto" hangingPunct="1">
              <a:spcAft>
                <a:spcPts val="0"/>
              </a:spcAft>
              <a:defRPr/>
            </a:pPr>
            <a:r>
              <a:rPr lang="en-US" altLang="en-US" dirty="0" smtClean="0"/>
              <a:t>Remember "lower with under"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txBox="1">
            <a:spLocks noGrp="1"/>
          </p:cNvSpPr>
          <p:nvPr>
            <p:ph type="title"/>
          </p:nvPr>
        </p:nvSpPr>
        <p:spPr>
          <a:xfrm>
            <a:off x="457200" y="215900"/>
            <a:ext cx="8229600" cy="1096963"/>
          </a:xfrm>
        </p:spPr>
        <p:txBody>
          <a:bodyPr/>
          <a:lstStyle/>
          <a:p>
            <a:pPr eaLnBrk="1" hangingPunct="1">
              <a:spcBef>
                <a:spcPct val="0"/>
              </a:spcBef>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Code Listing 3.1 (bad</a:t>
            </a: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versus </a:t>
            </a: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Code Listing 3.2 (good)</a:t>
            </a:r>
            <a:endPar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endParaRPr>
          </a:p>
        </p:txBody>
      </p:sp>
      <p:pic>
        <p:nvPicPr>
          <p:cNvPr id="19459" name="Picture 3" descr="Code has seven lines, as follows. Line 1. A equals input left parenthesis double quote give a number colon double quote right parenthesis. Line 2. B comma c equals 1 comma 0. Line 3. While b less than equals a colon. Line 4, indented once. C equals c plus b. Line 5, indented once. B equals b plus 1. Line 6. Print left parenthesis a comma b comma c right parenthesis. Line 7. Print left parenthesis double quote result colon double quote comma c divide by b minus 1 right parenthesis."/>
          <p:cNvPicPr>
            <a:picLocks noChangeAspect="1"/>
          </p:cNvPicPr>
          <p:nvPr/>
        </p:nvPicPr>
        <p:blipFill>
          <a:blip r:embed="rId2">
            <a:extLst>
              <a:ext uri="{28A0092B-C50C-407E-A947-70E740481C1C}">
                <a14:useLocalDpi xmlns:a14="http://schemas.microsoft.com/office/drawing/2010/main" val="0"/>
              </a:ext>
            </a:extLst>
          </a:blip>
          <a:srcRect b="5524"/>
          <a:stretch>
            <a:fillRect/>
          </a:stretch>
        </p:blipFill>
        <p:spPr bwMode="auto">
          <a:xfrm>
            <a:off x="2286000" y="1757363"/>
            <a:ext cx="4419600" cy="172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5" name="Content Placeholder 2"/>
          <p:cNvSpPr>
            <a:spLocks noGrp="1"/>
          </p:cNvSpPr>
          <p:nvPr>
            <p:ph sz="quarter" idx="1"/>
          </p:nvPr>
        </p:nvSpPr>
        <p:spPr>
          <a:xfrm>
            <a:off x="3886200" y="3381375"/>
            <a:ext cx="1219200" cy="439738"/>
          </a:xfrm>
        </p:spPr>
        <p:txBody>
          <a:bodyPr/>
          <a:lstStyle/>
          <a:p>
            <a:pPr marL="0" indent="0" eaLnBrk="1" fontAlgn="auto" hangingPunct="1">
              <a:spcAft>
                <a:spcPts val="0"/>
              </a:spcAft>
              <a:buFont typeface="Arial"/>
              <a:buNone/>
              <a:defRPr/>
            </a:pPr>
            <a:r>
              <a:rPr lang="en-US" b="1" dirty="0">
                <a:solidFill>
                  <a:srgbClr val="000000"/>
                </a:solidFill>
                <a:ea typeface="ＭＳ Ｐゴシック" charset="0"/>
              </a:rPr>
              <a:t>V</a:t>
            </a:r>
            <a:r>
              <a:rPr lang="en-US" b="1" dirty="0" smtClean="0">
                <a:solidFill>
                  <a:srgbClr val="000000"/>
                </a:solidFill>
                <a:ea typeface="ＭＳ Ｐゴシック" charset="0"/>
              </a:rPr>
              <a:t>ersus</a:t>
            </a:r>
            <a:endParaRPr lang="en-US" altLang="en-US" b="1" dirty="0" smtClean="0"/>
          </a:p>
        </p:txBody>
      </p:sp>
      <p:pic>
        <p:nvPicPr>
          <p:cNvPr id="19461" name="Picture 4" descr="Code has 10 lines, as follows. Line 1. Hash calculate the average of a sum of consecutive integers in a given range period. Line 2, two paragraphs. Limit underscore s t r equals input left parenthesis double quote range is from 1 to your input colon double quote right parenthesis. Line 3, two paragraphs. Limit underscore I n t equals I n t left parenthesis limit underscore s t r right parenthesis. Line 4. Count underscore I n t equals 1. Line 5. Sum underscore I n t equals 0. Line 6. While count underscore I n t less than equals limit underscore I n t colon. Line 7, indented once. Sum underscore I n t equals sum underscore I n t plus count underscore I n t. Line 8, indented once. Count underscore I n t equals count underscore I n t plus 1. Line 9. Average underscore float equals sum underscore I n t forward slash left parenthesis count underscore I n t minus 1 right parenthesis. Line 10. Print left parenthesis double quote average of sum of integers from 1 to double quote comma limit underscore I n t comma double quote is double quote comma average underscore float right parenthesi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922713"/>
            <a:ext cx="79248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2"/>
          <p:cNvSpPr txBox="1">
            <a:spLocks noGrp="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Readability (3) : Comments</a:t>
            </a:r>
          </a:p>
        </p:txBody>
      </p:sp>
      <p:sp>
        <p:nvSpPr>
          <p:cNvPr id="22530" name="Content Placeholder 3"/>
          <p:cNvSpPr>
            <a:spLocks noGrp="1"/>
          </p:cNvSpPr>
          <p:nvPr>
            <p:ph type="body" idx="1"/>
          </p:nvPr>
        </p:nvSpPr>
        <p:spPr/>
        <p:txBody>
          <a:bodyPr/>
          <a:lstStyle/>
          <a:p>
            <a:pPr eaLnBrk="1" fontAlgn="auto" hangingPunct="1">
              <a:spcAft>
                <a:spcPts val="0"/>
              </a:spcAft>
              <a:defRPr/>
            </a:pPr>
            <a:r>
              <a:rPr lang="en-US" altLang="en-US" dirty="0" smtClean="0"/>
              <a:t>Info at the top, the goal of the code</a:t>
            </a:r>
          </a:p>
          <a:p>
            <a:pPr eaLnBrk="1" fontAlgn="auto" hangingPunct="1">
              <a:spcAft>
                <a:spcPts val="0"/>
              </a:spcAft>
              <a:defRPr/>
            </a:pPr>
            <a:r>
              <a:rPr lang="en-US" altLang="en-US" dirty="0" smtClean="0"/>
              <a:t>Purpose of variables (if not obvious by the name)</a:t>
            </a:r>
          </a:p>
          <a:p>
            <a:pPr eaLnBrk="1" fontAlgn="auto" hangingPunct="1">
              <a:spcAft>
                <a:spcPts val="0"/>
              </a:spcAft>
              <a:defRPr/>
            </a:pPr>
            <a:r>
              <a:rPr lang="en-US" altLang="en-US" dirty="0" smtClean="0"/>
              <a:t>Purpose of other functions being used</a:t>
            </a:r>
          </a:p>
          <a:p>
            <a:pPr eaLnBrk="1" fontAlgn="auto" hangingPunct="1">
              <a:spcAft>
                <a:spcPts val="0"/>
              </a:spcAft>
              <a:defRPr/>
            </a:pPr>
            <a:r>
              <a:rPr lang="en-US" altLang="en-US" dirty="0" smtClean="0"/>
              <a:t>Anything </a:t>
            </a:r>
            <a:r>
              <a:rPr lang="en-US" altLang="en-US" b="1" dirty="0" smtClean="0"/>
              <a:t>tricky</a:t>
            </a:r>
            <a:r>
              <a:rPr lang="en-US" altLang="en-US" dirty="0" smtClean="0"/>
              <a:t>. If it took you time to write, it probably is hard to read and needs a comment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txBox="1">
            <a:spLocks noGrp="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Rule 6</a:t>
            </a:r>
          </a:p>
        </p:txBody>
      </p:sp>
      <p:sp>
        <p:nvSpPr>
          <p:cNvPr id="23554" name="Content Placeholder 2"/>
          <p:cNvSpPr>
            <a:spLocks noGrp="1"/>
          </p:cNvSpPr>
          <p:nvPr>
            <p:ph type="body" idx="1"/>
          </p:nvPr>
        </p:nvSpPr>
        <p:spPr/>
        <p:txBody>
          <a:bodyPr/>
          <a:lstStyle/>
          <a:p>
            <a:pPr marL="0" indent="0" eaLnBrk="1" fontAlgn="auto" hangingPunct="1">
              <a:spcAft>
                <a:spcPts val="0"/>
              </a:spcAft>
              <a:buFontTx/>
              <a:buNone/>
              <a:defRPr/>
            </a:pPr>
            <a:r>
              <a:rPr lang="en-US" altLang="en-US" smtClean="0"/>
              <a:t>If it was hard to write, it is probably hard to read. Add a comment.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txBox="1">
            <a:spLocks noGrp="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Code Listing 3.3 : Bad Comment Style</a:t>
            </a:r>
          </a:p>
        </p:txBody>
      </p:sp>
      <p:pic>
        <p:nvPicPr>
          <p:cNvPr id="22533" name="Picture 3" descr="Code has 10 lines, as follows. Line 1. Hash calculate the average of a sum of consecutive integers in a given range period. Line 2, two paragraphs. Hash input the value. Line 3. Limit underscore s t r equals input left parenthesis double quote range is from 1 to your input colon double quote right parenthesis. Line 4. Hash convert the input string to an input. Line 5. Limit underscore I n t equals I n t left parenthesis limit underscore s t r right parenthesis. Line 6. Hash assign 1 to the counting variable. Line 7. Count underscore I n t equals 1. Line 8. Hash assign 0 to the sum. Line 9. Sum underscore I n t equals 0. Line 10. Hash while loop runs while the counting variable is smaller than the input value."/>
          <p:cNvPicPr>
            <a:picLocks noChangeAspect="1"/>
          </p:cNvPicPr>
          <p:nvPr/>
        </p:nvPicPr>
        <p:blipFill>
          <a:blip r:embed="rId2">
            <a:extLst>
              <a:ext uri="{28A0092B-C50C-407E-A947-70E740481C1C}">
                <a14:useLocalDpi xmlns:a14="http://schemas.microsoft.com/office/drawing/2010/main" val="0"/>
              </a:ext>
            </a:extLst>
          </a:blip>
          <a:srcRect t="15909" r="1558"/>
          <a:stretch>
            <a:fillRect/>
          </a:stretch>
        </p:blipFill>
        <p:spPr bwMode="auto">
          <a:xfrm>
            <a:off x="914400" y="1784350"/>
            <a:ext cx="7315200" cy="233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5" descr="Code has 9 lines, as follows. Line 1. While count underscore I n t less than equals limit underscore I n t colon. Line 2, indented once. Hash add the count and the sum comma reassign to sum. Line 3, indented once. Sum underscore I n t equals sum underscore I n t plus count underscore I n t. Line 4, indented once. Hash add one to the count. Line 5, indented once. Count underscore I n t equals count underscore I n t plus 1. Line 6. Hash calculate the average. Line 7. Average underscore float equals sum underscore I n t forward slash left parenthesis count underscore I n t minus 1 right parenthesis. Line 8. Hash print the result. Line 9. Print left parenthesis double quote average of sum of integers from 1 to double quote comma limit underscore I n t comma double quote is double quote comma average underscore float right parenthesis."/>
          <p:cNvPicPr>
            <a:picLocks noChangeAspect="1"/>
          </p:cNvPicPr>
          <p:nvPr/>
        </p:nvPicPr>
        <p:blipFill>
          <a:blip r:embed="rId3">
            <a:extLst>
              <a:ext uri="{28A0092B-C50C-407E-A947-70E740481C1C}">
                <a14:useLocalDpi xmlns:a14="http://schemas.microsoft.com/office/drawing/2010/main" val="0"/>
              </a:ext>
            </a:extLst>
          </a:blip>
          <a:srcRect r="941" b="3125"/>
          <a:stretch>
            <a:fillRect/>
          </a:stretch>
        </p:blipFill>
        <p:spPr bwMode="auto">
          <a:xfrm>
            <a:off x="919163" y="4038600"/>
            <a:ext cx="7310437"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txBox="1">
            <a:spLocks noGrp="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Readability (4) : Indenting</a:t>
            </a:r>
          </a:p>
        </p:txBody>
      </p:sp>
      <p:sp>
        <p:nvSpPr>
          <p:cNvPr id="26626" name="Content Placeholder 2"/>
          <p:cNvSpPr>
            <a:spLocks noGrp="1"/>
          </p:cNvSpPr>
          <p:nvPr>
            <p:ph type="body" idx="1"/>
          </p:nvPr>
        </p:nvSpPr>
        <p:spPr/>
        <p:txBody>
          <a:bodyPr/>
          <a:lstStyle/>
          <a:p>
            <a:pPr eaLnBrk="1" fontAlgn="auto" hangingPunct="1">
              <a:spcAft>
                <a:spcPts val="0"/>
              </a:spcAft>
              <a:defRPr/>
            </a:pPr>
            <a:r>
              <a:rPr lang="en-US" altLang="en-US" smtClean="0"/>
              <a:t>indenting is a visual cue to say what code is “part of” other code. </a:t>
            </a:r>
          </a:p>
          <a:p>
            <a:pPr eaLnBrk="1" fontAlgn="auto" hangingPunct="1">
              <a:spcAft>
                <a:spcPts val="0"/>
              </a:spcAft>
              <a:defRPr/>
            </a:pPr>
            <a:r>
              <a:rPr lang="en-US" altLang="en-US" smtClean="0"/>
              <a:t>This is not always required as it is in Python, but Python forces you to indent.</a:t>
            </a:r>
          </a:p>
          <a:p>
            <a:pPr eaLnBrk="1" fontAlgn="auto" hangingPunct="1">
              <a:spcAft>
                <a:spcPts val="0"/>
              </a:spcAft>
              <a:defRPr/>
            </a:pPr>
            <a:r>
              <a:rPr lang="en-US" altLang="en-US" smtClean="0"/>
              <a:t>This aids readability greatly.</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txBox="1">
            <a:spLocks noGrp="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Aspects of Programming (2)</a:t>
            </a:r>
          </a:p>
        </p:txBody>
      </p:sp>
      <p:sp>
        <p:nvSpPr>
          <p:cNvPr id="27650" name="Content Placeholder 2"/>
          <p:cNvSpPr>
            <a:spLocks noGrp="1"/>
          </p:cNvSpPr>
          <p:nvPr>
            <p:ph type="body" idx="1"/>
          </p:nvPr>
        </p:nvSpPr>
        <p:spPr/>
        <p:txBody>
          <a:bodyPr/>
          <a:lstStyle/>
          <a:p>
            <a:pPr eaLnBrk="1" fontAlgn="auto" hangingPunct="1">
              <a:spcAft>
                <a:spcPts val="0"/>
              </a:spcAft>
              <a:defRPr/>
            </a:pPr>
            <a:r>
              <a:rPr lang="en-US" altLang="en-US" b="1" dirty="0" smtClean="0"/>
              <a:t>Robust</a:t>
            </a:r>
            <a:r>
              <a:rPr lang="en-US" altLang="en-US" dirty="0" smtClean="0"/>
              <a:t>: As much as possible, the program should account for inputs that are not what is expected. More on  this with error handling in Chapter 14</a:t>
            </a:r>
          </a:p>
          <a:p>
            <a:pPr eaLnBrk="1" fontAlgn="auto" hangingPunct="1">
              <a:spcAft>
                <a:spcPts val="0"/>
              </a:spcAft>
              <a:defRPr/>
            </a:pPr>
            <a:r>
              <a:rPr lang="en-US" altLang="en-US" b="1" dirty="0" smtClean="0"/>
              <a:t>Correct</a:t>
            </a:r>
            <a:r>
              <a:rPr lang="en-US" altLang="en-US" dirty="0" smtClean="0"/>
              <a:t>: Our programs should produce correct results. Much harder to ensure than it looks!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txBox="1">
            <a:spLocks noGrp="1"/>
          </p:cNvSpPr>
          <p:nvPr>
            <p:ph type="ctrTitle"/>
          </p:nvPr>
        </p:nvSpPr>
        <p:spPr>
          <a:xfrm>
            <a:off x="685800" y="762000"/>
            <a:ext cx="7772400" cy="2838450"/>
          </a:xfrm>
        </p:spPr>
        <p:txBody>
          <a:bodyPr/>
          <a:lstStyle/>
          <a:p>
            <a:pPr eaLnBrk="1" hangingPunct="1">
              <a:spcBef>
                <a:spcPct val="0"/>
              </a:spcBef>
              <a:buClr>
                <a:srgbClr val="FFFFFF"/>
              </a:buClr>
              <a:buFont typeface="Times New Roman" panose="02020603050405020304" pitchFamily="18" charset="0"/>
              <a:buNone/>
            </a:pPr>
            <a:r>
              <a:rPr lang="en-US" altLang="en-US" smtClean="0">
                <a:solidFill>
                  <a:srgbClr val="FFFFFF"/>
                </a:solidFill>
                <a:latin typeface="Times New Roman" panose="02020603050405020304" pitchFamily="18" charset="0"/>
                <a:cs typeface="Times New Roman" panose="02020603050405020304" pitchFamily="18" charset="0"/>
                <a:sym typeface="Times New Roman" panose="02020603050405020304" pitchFamily="18" charset="0"/>
              </a:rPr>
              <a:t>More on Problem Solving</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The Problem is “Problem-Solving”</a:t>
            </a:r>
          </a:p>
        </p:txBody>
      </p:sp>
      <p:sp>
        <p:nvSpPr>
          <p:cNvPr id="29698" name="Content Placeholder 2"/>
          <p:cNvSpPr>
            <a:spLocks noGrp="1" noChangeArrowheads="1"/>
          </p:cNvSpPr>
          <p:nvPr>
            <p:ph type="body" idx="1"/>
          </p:nvPr>
        </p:nvSpPr>
        <p:spPr/>
        <p:txBody>
          <a:bodyPr/>
          <a:lstStyle/>
          <a:p>
            <a:pPr eaLnBrk="1" fontAlgn="auto" hangingPunct="1">
              <a:spcAft>
                <a:spcPts val="0"/>
              </a:spcAft>
              <a:defRPr/>
            </a:pPr>
            <a:r>
              <a:rPr lang="en-US" altLang="en-US" dirty="0" smtClean="0"/>
              <a:t>Remember, two parts to our goal:</a:t>
            </a:r>
          </a:p>
          <a:p>
            <a:pPr lvl="1" eaLnBrk="1" fontAlgn="auto" hangingPunct="1">
              <a:spcAft>
                <a:spcPts val="0"/>
              </a:spcAft>
              <a:defRPr/>
            </a:pPr>
            <a:r>
              <a:rPr lang="en-US" altLang="en-US" dirty="0" smtClean="0">
                <a:ea typeface="Arial" panose="020B0604020202020204" pitchFamily="34" charset="0"/>
              </a:rPr>
              <a:t>Understand the problems to be solved</a:t>
            </a:r>
          </a:p>
          <a:p>
            <a:pPr lvl="1" eaLnBrk="1" fontAlgn="auto" hangingPunct="1">
              <a:spcAft>
                <a:spcPts val="0"/>
              </a:spcAft>
              <a:defRPr/>
            </a:pPr>
            <a:r>
              <a:rPr lang="en-US" altLang="en-US" dirty="0" smtClean="0">
                <a:ea typeface="Arial" panose="020B0604020202020204" pitchFamily="34" charset="0"/>
              </a:rPr>
              <a:t>Encode the solution </a:t>
            </a:r>
            <a:br>
              <a:rPr lang="en-US" altLang="en-US" dirty="0" smtClean="0">
                <a:ea typeface="Arial" panose="020B0604020202020204" pitchFamily="34" charset="0"/>
              </a:rPr>
            </a:br>
            <a:r>
              <a:rPr lang="en-US" altLang="en-US" dirty="0" smtClean="0">
                <a:ea typeface="Arial" panose="020B0604020202020204" pitchFamily="34" charset="0"/>
              </a:rPr>
              <a:t>in a programming language, e.g. Python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Mix of Both</a:t>
            </a:r>
          </a:p>
        </p:txBody>
      </p:sp>
      <p:sp>
        <p:nvSpPr>
          <p:cNvPr id="31746" name="Content Placeholder 2"/>
          <p:cNvSpPr>
            <a:spLocks noGrp="1" noChangeArrowheads="1"/>
          </p:cNvSpPr>
          <p:nvPr>
            <p:ph type="body" idx="1"/>
          </p:nvPr>
        </p:nvSpPr>
        <p:spPr/>
        <p:txBody>
          <a:bodyPr/>
          <a:lstStyle/>
          <a:p>
            <a:pPr eaLnBrk="1" fontAlgn="auto" hangingPunct="1">
              <a:spcAft>
                <a:spcPts val="0"/>
              </a:spcAft>
              <a:defRPr/>
            </a:pPr>
            <a:r>
              <a:rPr lang="en-US" altLang="en-US" dirty="0" smtClean="0"/>
              <a:t>The goal in each class is to do a little of both: problem solving and Python</a:t>
            </a:r>
          </a:p>
          <a:p>
            <a:pPr eaLnBrk="1" fontAlgn="auto" hangingPunct="1">
              <a:spcAft>
                <a:spcPts val="0"/>
              </a:spcAft>
              <a:defRPr/>
            </a:pPr>
            <a:r>
              <a:rPr lang="en-US" altLang="en-US" dirty="0" smtClean="0"/>
              <a:t>Terribly important that we impress on you to try and understand how to solve the problem </a:t>
            </a:r>
            <a:r>
              <a:rPr lang="en-US" altLang="en-US" b="1" dirty="0" smtClean="0"/>
              <a:t>first</a:t>
            </a:r>
            <a:r>
              <a:rPr lang="en-US" altLang="en-US" dirty="0" smtClean="0"/>
              <a:t> before you try and code it.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txBox="1">
            <a:spLocks noGrp="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What is an </a:t>
            </a: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Algorithm</a:t>
            </a:r>
            <a:endPar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1266" name="Content Placeholder 2"/>
          <p:cNvSpPr>
            <a:spLocks noGrp="1"/>
          </p:cNvSpPr>
          <p:nvPr>
            <p:ph type="body" idx="1"/>
          </p:nvPr>
        </p:nvSpPr>
        <p:spPr/>
        <p:txBody>
          <a:bodyPr/>
          <a:lstStyle/>
          <a:p>
            <a:pPr eaLnBrk="1" fontAlgn="auto" hangingPunct="1">
              <a:spcAft>
                <a:spcPts val="0"/>
              </a:spcAft>
              <a:defRPr/>
            </a:pPr>
            <a:r>
              <a:rPr lang="en-US" altLang="en-US" dirty="0" smtClean="0"/>
              <a:t>Process or a set of rules to be followed in calculations or other problem-solving operations more informally a recipe for solving a problem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Steps to Problem Solving</a:t>
            </a:r>
          </a:p>
        </p:txBody>
      </p:sp>
      <p:sp>
        <p:nvSpPr>
          <p:cNvPr id="33794" name="Content Placeholder 2"/>
          <p:cNvSpPr>
            <a:spLocks noGrp="1" noChangeArrowheads="1"/>
          </p:cNvSpPr>
          <p:nvPr>
            <p:ph type="body" idx="1"/>
          </p:nvPr>
        </p:nvSpPr>
        <p:spPr/>
        <p:txBody>
          <a:bodyPr/>
          <a:lstStyle/>
          <a:p>
            <a:pPr eaLnBrk="1" fontAlgn="auto" hangingPunct="1">
              <a:spcAft>
                <a:spcPts val="0"/>
              </a:spcAft>
              <a:defRPr/>
            </a:pPr>
            <a:r>
              <a:rPr lang="en-US" altLang="en-US" smtClean="0"/>
              <a:t>Engage/Commit</a:t>
            </a:r>
          </a:p>
          <a:p>
            <a:pPr eaLnBrk="1" fontAlgn="auto" hangingPunct="1">
              <a:spcAft>
                <a:spcPts val="0"/>
              </a:spcAft>
              <a:defRPr/>
            </a:pPr>
            <a:r>
              <a:rPr lang="en-US" altLang="en-US" smtClean="0"/>
              <a:t>Visualize/See</a:t>
            </a:r>
          </a:p>
          <a:p>
            <a:pPr eaLnBrk="1" fontAlgn="auto" hangingPunct="1">
              <a:spcAft>
                <a:spcPts val="0"/>
              </a:spcAft>
              <a:defRPr/>
            </a:pPr>
            <a:r>
              <a:rPr lang="en-US" altLang="en-US" smtClean="0"/>
              <a:t>Try it/Experiment</a:t>
            </a:r>
          </a:p>
          <a:p>
            <a:pPr eaLnBrk="1" fontAlgn="auto" hangingPunct="1">
              <a:spcAft>
                <a:spcPts val="0"/>
              </a:spcAft>
              <a:defRPr/>
            </a:pPr>
            <a:r>
              <a:rPr lang="en-US" altLang="en-US" smtClean="0"/>
              <a:t>Simplify</a:t>
            </a:r>
          </a:p>
          <a:p>
            <a:pPr eaLnBrk="1" fontAlgn="auto" hangingPunct="1">
              <a:spcAft>
                <a:spcPts val="0"/>
              </a:spcAft>
              <a:defRPr/>
            </a:pPr>
            <a:r>
              <a:rPr lang="en-US" altLang="en-US" smtClean="0"/>
              <a:t>Analyze/Think</a:t>
            </a:r>
          </a:p>
          <a:p>
            <a:pPr eaLnBrk="1" fontAlgn="auto" hangingPunct="1">
              <a:spcAft>
                <a:spcPts val="0"/>
              </a:spcAft>
              <a:defRPr/>
            </a:pPr>
            <a:r>
              <a:rPr lang="en-US" altLang="en-US" smtClean="0"/>
              <a:t>Relax</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Engage</a:t>
            </a:r>
          </a:p>
        </p:txBody>
      </p:sp>
      <p:sp>
        <p:nvSpPr>
          <p:cNvPr id="35842" name="Content Placeholder 2"/>
          <p:cNvSpPr>
            <a:spLocks noGrp="1" noChangeArrowheads="1"/>
          </p:cNvSpPr>
          <p:nvPr>
            <p:ph type="body" idx="1"/>
          </p:nvPr>
        </p:nvSpPr>
        <p:spPr/>
        <p:txBody>
          <a:bodyPr/>
          <a:lstStyle/>
          <a:p>
            <a:pPr marL="0" indent="0" eaLnBrk="1" fontAlgn="auto" hangingPunct="1">
              <a:lnSpc>
                <a:spcPct val="90000"/>
              </a:lnSpc>
              <a:spcAft>
                <a:spcPts val="0"/>
              </a:spcAft>
              <a:buFont typeface="Wingdings" panose="05000000000000000000" pitchFamily="2" charset="2"/>
              <a:buNone/>
              <a:defRPr/>
            </a:pPr>
            <a:r>
              <a:rPr lang="en-US" altLang="en-US" dirty="0" smtClean="0"/>
              <a:t>You need to commit yourself to addressing the problem. </a:t>
            </a:r>
          </a:p>
          <a:p>
            <a:pPr marL="0" indent="0" eaLnBrk="1" fontAlgn="auto" hangingPunct="1">
              <a:lnSpc>
                <a:spcPct val="90000"/>
              </a:lnSpc>
              <a:spcAft>
                <a:spcPts val="0"/>
              </a:spcAft>
              <a:defRPr/>
            </a:pPr>
            <a:r>
              <a:rPr lang="en-US" altLang="en-US" dirty="0" smtClean="0"/>
              <a:t> Don’t give up easily</a:t>
            </a:r>
          </a:p>
          <a:p>
            <a:pPr marL="0" indent="0" eaLnBrk="1" fontAlgn="auto" hangingPunct="1">
              <a:lnSpc>
                <a:spcPct val="90000"/>
              </a:lnSpc>
              <a:spcAft>
                <a:spcPts val="0"/>
              </a:spcAft>
              <a:defRPr/>
            </a:pPr>
            <a:r>
              <a:rPr lang="en-US" altLang="en-US" dirty="0" smtClean="0"/>
              <a:t> Try different approaches</a:t>
            </a:r>
          </a:p>
          <a:p>
            <a:pPr marL="0" indent="0" eaLnBrk="1" fontAlgn="auto" hangingPunct="1">
              <a:lnSpc>
                <a:spcPct val="90000"/>
              </a:lnSpc>
              <a:spcAft>
                <a:spcPts val="0"/>
              </a:spcAft>
              <a:defRPr/>
            </a:pPr>
            <a:r>
              <a:rPr lang="en-US" altLang="en-US" dirty="0" smtClean="0"/>
              <a:t> Set the “mood”</a:t>
            </a:r>
          </a:p>
          <a:p>
            <a:pPr marL="0" indent="0" eaLnBrk="1" fontAlgn="auto" hangingPunct="1">
              <a:lnSpc>
                <a:spcPct val="90000"/>
              </a:lnSpc>
              <a:spcAft>
                <a:spcPts val="0"/>
              </a:spcAft>
              <a:buFont typeface="Wingdings" panose="05000000000000000000" pitchFamily="2" charset="2"/>
              <a:buNone/>
              <a:defRPr/>
            </a:pPr>
            <a:r>
              <a:rPr lang="en-US" altLang="en-US" dirty="0" smtClean="0"/>
              <a:t>Just putting in time does not mean you put in a real effort</a:t>
            </a:r>
            <a:r>
              <a:rPr lang="en-US" altLang="en-US" dirty="0" smtClean="0"/>
              <a:t>!!!</a:t>
            </a:r>
            <a:endParaRPr lang="en-US" alt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txBox="1">
            <a:spLocks noGrp="1" noChangeArrowheads="1"/>
          </p:cNvSpPr>
          <p:nvPr>
            <p:ph type="title"/>
          </p:nvPr>
        </p:nvSpPr>
        <p:spPr>
          <a:xfrm>
            <a:off x="457200" y="215900"/>
            <a:ext cx="8229600" cy="1096963"/>
          </a:xfrm>
        </p:spPr>
        <p:txBody>
          <a:bodyPr/>
          <a:lstStyle/>
          <a:p>
            <a:pPr eaLnBrk="1" hangingPunct="1">
              <a:spcBef>
                <a:spcPct val="0"/>
              </a:spcBef>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Visualize/See the Problem</a:t>
            </a:r>
            <a:endPar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7890" name="Content Placeholder 2"/>
          <p:cNvSpPr>
            <a:spLocks noGrp="1" noChangeArrowheads="1"/>
          </p:cNvSpPr>
          <p:nvPr>
            <p:ph type="body" idx="1"/>
          </p:nvPr>
        </p:nvSpPr>
        <p:spPr/>
        <p:txBody>
          <a:bodyPr/>
          <a:lstStyle/>
          <a:p>
            <a:pPr marL="0" indent="0" eaLnBrk="1" fontAlgn="auto" hangingPunct="1">
              <a:spcAft>
                <a:spcPts val="0"/>
              </a:spcAft>
              <a:buFont typeface="Wingdings" panose="05000000000000000000" pitchFamily="2" charset="2"/>
              <a:buNone/>
              <a:defRPr/>
            </a:pPr>
            <a:r>
              <a:rPr lang="en-US" altLang="en-US" dirty="0" smtClean="0"/>
              <a:t>Find a way that works for you, </a:t>
            </a:r>
            <a:br>
              <a:rPr lang="en-US" altLang="en-US" dirty="0" smtClean="0"/>
            </a:br>
            <a:r>
              <a:rPr lang="en-US" altLang="en-US" dirty="0" smtClean="0"/>
              <a:t>some way to make the problem tangible.</a:t>
            </a:r>
          </a:p>
          <a:p>
            <a:pPr marL="0" indent="0" eaLnBrk="1" fontAlgn="auto" hangingPunct="1">
              <a:spcAft>
                <a:spcPts val="0"/>
              </a:spcAft>
              <a:defRPr/>
            </a:pPr>
            <a:r>
              <a:rPr lang="en-US" altLang="en-US" dirty="0" smtClean="0"/>
              <a:t> Draw pictures</a:t>
            </a:r>
          </a:p>
          <a:p>
            <a:pPr marL="0" indent="0" eaLnBrk="1" fontAlgn="auto" hangingPunct="1">
              <a:spcAft>
                <a:spcPts val="0"/>
              </a:spcAft>
              <a:defRPr/>
            </a:pPr>
            <a:r>
              <a:rPr lang="en-US" altLang="en-US" dirty="0" smtClean="0"/>
              <a:t> Layout tables</a:t>
            </a:r>
          </a:p>
          <a:p>
            <a:pPr marL="0" indent="0" eaLnBrk="1" fontAlgn="auto" hangingPunct="1">
              <a:spcAft>
                <a:spcPts val="0"/>
              </a:spcAft>
              <a:defRPr/>
            </a:pPr>
            <a:r>
              <a:rPr lang="en-US" altLang="en-US" dirty="0" smtClean="0"/>
              <a:t> Literally “see” the problem somehow</a:t>
            </a:r>
          </a:p>
          <a:p>
            <a:pPr marL="0" indent="0" eaLnBrk="1" fontAlgn="auto" hangingPunct="1">
              <a:spcAft>
                <a:spcPts val="0"/>
              </a:spcAft>
              <a:buFont typeface="Wingdings" panose="05000000000000000000" pitchFamily="2" charset="2"/>
              <a:buNone/>
              <a:defRPr/>
            </a:pPr>
            <a:r>
              <a:rPr lang="en-US" altLang="en-US" dirty="0" smtClean="0"/>
              <a:t>Everyone has a different way, find yours!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lte 1"/>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Try it/Experiment</a:t>
            </a:r>
          </a:p>
        </p:txBody>
      </p:sp>
      <p:sp>
        <p:nvSpPr>
          <p:cNvPr id="39938" name="Content Placeholder 2"/>
          <p:cNvSpPr>
            <a:spLocks noGrp="1" noChangeArrowheads="1"/>
          </p:cNvSpPr>
          <p:nvPr>
            <p:ph type="body" idx="1"/>
          </p:nvPr>
        </p:nvSpPr>
        <p:spPr/>
        <p:txBody>
          <a:bodyPr/>
          <a:lstStyle/>
          <a:p>
            <a:pPr marL="0" indent="0" eaLnBrk="1" fontAlgn="auto" hangingPunct="1">
              <a:spcAft>
                <a:spcPts val="0"/>
              </a:spcAft>
              <a:buFont typeface="Wingdings" panose="05000000000000000000" pitchFamily="2" charset="2"/>
              <a:buNone/>
              <a:defRPr/>
            </a:pPr>
            <a:r>
              <a:rPr lang="en-US" altLang="en-US" dirty="0" smtClean="0"/>
              <a:t>For some reason, people are afraid to just </a:t>
            </a:r>
            <a:r>
              <a:rPr lang="en-US" altLang="en-US" b="1" dirty="0" smtClean="0"/>
              <a:t>try</a:t>
            </a:r>
            <a:r>
              <a:rPr lang="en-US" altLang="en-US" dirty="0" smtClean="0"/>
              <a:t> some solution. Perhaps they fear failure, but experiments, done just for you, are the best way to figure out problems.</a:t>
            </a:r>
          </a:p>
          <a:p>
            <a:pPr marL="0" indent="0" eaLnBrk="1" fontAlgn="auto" hangingPunct="1">
              <a:spcAft>
                <a:spcPts val="0"/>
              </a:spcAft>
              <a:buFont typeface="Wingdings" panose="05000000000000000000" pitchFamily="2" charset="2"/>
              <a:buNone/>
              <a:defRPr/>
            </a:pPr>
            <a:r>
              <a:rPr lang="en-US" altLang="en-US" dirty="0" smtClean="0"/>
              <a:t>Be willing to try, and fail, to solve a problem. Get started, don’t wait for enlightenment!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Simplify</a:t>
            </a:r>
          </a:p>
        </p:txBody>
      </p:sp>
      <p:sp>
        <p:nvSpPr>
          <p:cNvPr id="41986" name="Content Placeholder 2"/>
          <p:cNvSpPr>
            <a:spLocks noGrp="1" noChangeArrowheads="1"/>
          </p:cNvSpPr>
          <p:nvPr>
            <p:ph type="body" idx="1"/>
          </p:nvPr>
        </p:nvSpPr>
        <p:spPr/>
        <p:txBody>
          <a:bodyPr/>
          <a:lstStyle/>
          <a:p>
            <a:pPr marL="0" indent="0" eaLnBrk="1" fontAlgn="auto" hangingPunct="1">
              <a:spcAft>
                <a:spcPts val="0"/>
              </a:spcAft>
              <a:buFont typeface="Wingdings" panose="05000000000000000000" pitchFamily="2" charset="2"/>
              <a:buNone/>
              <a:defRPr/>
            </a:pPr>
            <a:r>
              <a:rPr lang="en-US" altLang="en-US" dirty="0" smtClean="0"/>
              <a:t>Simplifying the problem so you can get a handle on it is one of the </a:t>
            </a:r>
            <a:r>
              <a:rPr lang="en-US" altLang="en-US" b="1" dirty="0" smtClean="0"/>
              <a:t>most powerful </a:t>
            </a:r>
            <a:r>
              <a:rPr lang="en-US" altLang="en-US" dirty="0" smtClean="0"/>
              <a:t>problem solving tools.</a:t>
            </a:r>
          </a:p>
          <a:p>
            <a:pPr marL="0" indent="0" eaLnBrk="1" fontAlgn="auto" hangingPunct="1">
              <a:spcAft>
                <a:spcPts val="0"/>
              </a:spcAft>
              <a:buFont typeface="Wingdings" panose="05000000000000000000" pitchFamily="2" charset="2"/>
              <a:buNone/>
              <a:defRPr/>
            </a:pPr>
            <a:r>
              <a:rPr lang="en-US" altLang="en-US" dirty="0" smtClean="0"/>
              <a:t>Given a hard problem, make is </a:t>
            </a:r>
            <a:r>
              <a:rPr lang="en-US" altLang="en-US" b="1" dirty="0" err="1" smtClean="0"/>
              <a:t>simplier</a:t>
            </a:r>
            <a:r>
              <a:rPr lang="en-US" altLang="en-US" dirty="0" smtClean="0"/>
              <a:t> (smaller, clearer, easier), figure that out, then ramp up to the harder problem.</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txBox="1">
            <a:spLocks noGrp="1" noChangeArrowheads="1"/>
          </p:cNvSpPr>
          <p:nvPr>
            <p:ph type="title"/>
          </p:nvPr>
        </p:nvSpPr>
        <p:spPr>
          <a:xfrm>
            <a:off x="457200" y="215900"/>
            <a:ext cx="8229600" cy="1096963"/>
          </a:xfrm>
        </p:spPr>
        <p:txBody>
          <a:bodyPr/>
          <a:lstStyle/>
          <a:p>
            <a:pPr eaLnBrk="1" hangingPunct="1">
              <a:spcBef>
                <a:spcPct val="0"/>
              </a:spcBef>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Think It over/Analyze</a:t>
            </a:r>
            <a:endPar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44034" name="Content Placeholder 2"/>
          <p:cNvSpPr>
            <a:spLocks noGrp="1" noChangeArrowheads="1"/>
          </p:cNvSpPr>
          <p:nvPr>
            <p:ph type="body" idx="1"/>
          </p:nvPr>
        </p:nvSpPr>
        <p:spPr/>
        <p:txBody>
          <a:bodyPr/>
          <a:lstStyle/>
          <a:p>
            <a:pPr marL="0" indent="0" eaLnBrk="1" fontAlgn="auto" hangingPunct="1">
              <a:lnSpc>
                <a:spcPct val="90000"/>
              </a:lnSpc>
              <a:spcAft>
                <a:spcPts val="0"/>
              </a:spcAft>
              <a:buFont typeface="Wingdings" panose="05000000000000000000" pitchFamily="2" charset="2"/>
              <a:buNone/>
              <a:defRPr/>
            </a:pPr>
            <a:r>
              <a:rPr lang="en-US" altLang="en-US" dirty="0" smtClean="0"/>
              <a:t>If your solution isn’t working:</a:t>
            </a:r>
          </a:p>
          <a:p>
            <a:pPr marL="0" indent="0" eaLnBrk="1" fontAlgn="auto" hangingPunct="1">
              <a:lnSpc>
                <a:spcPct val="90000"/>
              </a:lnSpc>
              <a:spcAft>
                <a:spcPts val="0"/>
              </a:spcAft>
              <a:defRPr/>
            </a:pPr>
            <a:r>
              <a:rPr lang="en-US" altLang="en-US" dirty="0" smtClean="0"/>
              <a:t> Stop</a:t>
            </a:r>
          </a:p>
          <a:p>
            <a:pPr marL="0" indent="0" eaLnBrk="1" fontAlgn="auto" hangingPunct="1">
              <a:lnSpc>
                <a:spcPct val="90000"/>
              </a:lnSpc>
              <a:spcAft>
                <a:spcPts val="0"/>
              </a:spcAft>
              <a:defRPr/>
            </a:pPr>
            <a:r>
              <a:rPr lang="en-US" altLang="en-US" dirty="0" smtClean="0"/>
              <a:t> Evaluate how you are doing</a:t>
            </a:r>
          </a:p>
          <a:p>
            <a:pPr marL="0" indent="0" eaLnBrk="1" fontAlgn="auto" hangingPunct="1">
              <a:lnSpc>
                <a:spcPct val="90000"/>
              </a:lnSpc>
              <a:spcAft>
                <a:spcPts val="0"/>
              </a:spcAft>
              <a:defRPr/>
            </a:pPr>
            <a:r>
              <a:rPr lang="en-US" altLang="en-US" dirty="0" smtClean="0"/>
              <a:t> Analyze and keep going, or start over.</a:t>
            </a:r>
          </a:p>
          <a:p>
            <a:pPr marL="0" indent="0" eaLnBrk="1" fontAlgn="auto" hangingPunct="1">
              <a:lnSpc>
                <a:spcPct val="90000"/>
              </a:lnSpc>
              <a:spcAft>
                <a:spcPts val="0"/>
              </a:spcAft>
              <a:buFont typeface="Wingdings" panose="05000000000000000000" pitchFamily="2" charset="2"/>
              <a:buNone/>
              <a:defRPr/>
            </a:pPr>
            <a:r>
              <a:rPr lang="en-US" altLang="en-US" dirty="0" smtClean="0"/>
              <a:t>People can be amazingly “stiff”, banging their heads against the same wall over and over again. Loosen up, find another way!</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txBox="1">
            <a:spLocks noGrp="1" noChangeArrowheads="1"/>
          </p:cNvSpPr>
          <p:nvPr>
            <p:ph type="title"/>
          </p:nvPr>
        </p:nvSpPr>
        <p:spPr>
          <a:xfrm>
            <a:off x="457200" y="215900"/>
            <a:ext cx="8229600" cy="1096963"/>
          </a:xfrm>
        </p:spPr>
        <p:txBody>
          <a:bodyPr/>
          <a:lstStyle/>
          <a:p>
            <a:pPr eaLnBrk="1" hangingPunct="1">
              <a:spcBef>
                <a:spcPct val="0"/>
              </a:spcBef>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One More Thing, Relax</a:t>
            </a:r>
            <a:endPar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46082" name="Content Placeholder 2"/>
          <p:cNvSpPr>
            <a:spLocks noGrp="1" noChangeArrowheads="1"/>
          </p:cNvSpPr>
          <p:nvPr>
            <p:ph type="body" idx="1"/>
          </p:nvPr>
        </p:nvSpPr>
        <p:spPr/>
        <p:txBody>
          <a:bodyPr/>
          <a:lstStyle/>
          <a:p>
            <a:pPr marL="0" indent="0" eaLnBrk="1" fontAlgn="auto" hangingPunct="1">
              <a:spcAft>
                <a:spcPts val="0"/>
              </a:spcAft>
              <a:buFont typeface="Wingdings" panose="05000000000000000000" pitchFamily="2" charset="2"/>
              <a:buNone/>
              <a:defRPr/>
            </a:pPr>
            <a:r>
              <a:rPr lang="en-US" altLang="en-US" dirty="0" smtClean="0"/>
              <a:t>Take your time. Not getting an answer right away is not the end of the world. Put it away and come back to it.</a:t>
            </a:r>
          </a:p>
          <a:p>
            <a:pPr marL="0" indent="0" eaLnBrk="1" fontAlgn="auto" hangingPunct="1">
              <a:spcAft>
                <a:spcPts val="0"/>
              </a:spcAft>
              <a:buFont typeface="Wingdings" panose="05000000000000000000" pitchFamily="2" charset="2"/>
              <a:buNone/>
              <a:defRPr/>
            </a:pPr>
            <a:r>
              <a:rPr lang="en-US" altLang="en-US" dirty="0" smtClean="0"/>
              <a:t>You’d be surprised how easy it is to solve if you let it go for awhile. That’s why </a:t>
            </a:r>
            <a:r>
              <a:rPr lang="en-US" altLang="en-US" b="1" dirty="0" smtClean="0"/>
              <a:t>starting</a:t>
            </a:r>
            <a:r>
              <a:rPr lang="en-US" altLang="en-US" b="1" u="sng" dirty="0" smtClean="0"/>
              <a:t> </a:t>
            </a:r>
            <a:r>
              <a:rPr lang="en-US" altLang="en-US" b="1" dirty="0" smtClean="0"/>
              <a:t>early</a:t>
            </a:r>
            <a:r>
              <a:rPr lang="en-US" altLang="en-US" dirty="0" smtClean="0"/>
              <a:t> is a luxury you should afford yourself.</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txBox="1">
            <a:spLocks noGrp="1"/>
          </p:cNvSpPr>
          <p:nvPr>
            <p:ph type="ctrTitle"/>
          </p:nvPr>
        </p:nvSpPr>
        <p:spPr>
          <a:xfrm>
            <a:off x="685800" y="762000"/>
            <a:ext cx="7772400" cy="2838450"/>
          </a:xfrm>
        </p:spPr>
        <p:txBody>
          <a:bodyPr/>
          <a:lstStyle/>
          <a:p>
            <a:pPr eaLnBrk="1" hangingPunct="1">
              <a:spcBef>
                <a:spcPct val="0"/>
              </a:spcBef>
              <a:buClr>
                <a:srgbClr val="FFFFFF"/>
              </a:buClr>
              <a:buFont typeface="Times New Roman" panose="02020603050405020304" pitchFamily="18" charset="0"/>
              <a:buNone/>
            </a:pPr>
            <a:r>
              <a:rPr lang="en-US" altLang="en-US" smtClean="0">
                <a:solidFill>
                  <a:srgbClr val="FFFFFF"/>
                </a:solidFill>
                <a:latin typeface="Times New Roman" panose="02020603050405020304" pitchFamily="18" charset="0"/>
                <a:cs typeface="Times New Roman" panose="02020603050405020304" pitchFamily="18" charset="0"/>
                <a:sym typeface="Times New Roman" panose="02020603050405020304" pitchFamily="18" charset="0"/>
              </a:rPr>
              <a:t>Babylonian Square Root Example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txBox="1">
            <a:spLocks noGrp="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Reminder, </a:t>
            </a: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Rules </a:t>
            </a: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so </a:t>
            </a: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Far</a:t>
            </a:r>
            <a:endPar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49154" name="Content Placeholder 2"/>
          <p:cNvSpPr>
            <a:spLocks noGrp="1"/>
          </p:cNvSpPr>
          <p:nvPr>
            <p:ph type="body" idx="2"/>
          </p:nvPr>
        </p:nvSpPr>
        <p:spPr/>
        <p:txBody>
          <a:bodyPr/>
          <a:lstStyle/>
          <a:p>
            <a:pPr marL="428625" indent="-428625" eaLnBrk="1" hangingPunct="1">
              <a:buSzTx/>
              <a:buFontTx/>
              <a:buAutoNum type="arabicPeriod"/>
              <a:defRPr/>
            </a:pPr>
            <a:r>
              <a:rPr lang="en-US" altLang="en-US" dirty="0" smtClean="0">
                <a:solidFill>
                  <a:srgbClr val="000000"/>
                </a:solidFill>
                <a:cs typeface="Arial" panose="020B0604020202020204" pitchFamily="34" charset="0"/>
                <a:sym typeface="Arial" panose="020B0604020202020204" pitchFamily="34" charset="0"/>
              </a:rPr>
              <a:t>Think before you program!</a:t>
            </a:r>
          </a:p>
          <a:p>
            <a:pPr marL="428625" indent="-428625" eaLnBrk="1" hangingPunct="1">
              <a:buSzTx/>
              <a:buFontTx/>
              <a:buAutoNum type="arabicPeriod"/>
              <a:defRPr/>
            </a:pPr>
            <a:r>
              <a:rPr lang="en-US" altLang="en-US" dirty="0" smtClean="0">
                <a:solidFill>
                  <a:srgbClr val="000000"/>
                </a:solidFill>
                <a:cs typeface="Arial" panose="020B0604020202020204" pitchFamily="34" charset="0"/>
                <a:sym typeface="Arial" panose="020B0604020202020204" pitchFamily="34" charset="0"/>
              </a:rPr>
              <a:t>A program is a human-readable essay on problem solving that also happens to execute on a computer.</a:t>
            </a:r>
          </a:p>
          <a:p>
            <a:pPr marL="428625" indent="-428625" eaLnBrk="1" hangingPunct="1">
              <a:buSzTx/>
              <a:buFontTx/>
              <a:buAutoNum type="arabicPeriod"/>
              <a:defRPr/>
            </a:pPr>
            <a:r>
              <a:rPr lang="en-US" altLang="en-US" dirty="0" smtClean="0">
                <a:solidFill>
                  <a:srgbClr val="000000"/>
                </a:solidFill>
                <a:cs typeface="Arial" panose="020B0604020202020204" pitchFamily="34" charset="0"/>
                <a:sym typeface="Arial" panose="020B0604020202020204" pitchFamily="34" charset="0"/>
              </a:rPr>
              <a:t>The best way to </a:t>
            </a:r>
            <a:r>
              <a:rPr lang="en-US" altLang="en-US" dirty="0" smtClean="0">
                <a:solidFill>
                  <a:srgbClr val="000000"/>
                </a:solidFill>
                <a:cs typeface="Arial" panose="020B0604020202020204" pitchFamily="34" charset="0"/>
                <a:sym typeface="Arial" panose="020B0604020202020204" pitchFamily="34" charset="0"/>
              </a:rPr>
              <a:t>improve </a:t>
            </a:r>
            <a:r>
              <a:rPr lang="en-US" altLang="en-US" dirty="0" smtClean="0">
                <a:solidFill>
                  <a:srgbClr val="000000"/>
                </a:solidFill>
                <a:cs typeface="Arial" panose="020B0604020202020204" pitchFamily="34" charset="0"/>
                <a:sym typeface="Arial" panose="020B0604020202020204" pitchFamily="34" charset="0"/>
              </a:rPr>
              <a:t>your programming and problem solving skills is to practice!</a:t>
            </a:r>
          </a:p>
          <a:p>
            <a:pPr marL="428625" indent="-428625" eaLnBrk="1" hangingPunct="1">
              <a:buSzTx/>
              <a:buFontTx/>
              <a:buAutoNum type="arabicPeriod"/>
              <a:defRPr/>
            </a:pPr>
            <a:r>
              <a:rPr lang="en-US" altLang="en-US" dirty="0" smtClean="0">
                <a:solidFill>
                  <a:srgbClr val="000000"/>
                </a:solidFill>
                <a:cs typeface="Arial" panose="020B0604020202020204" pitchFamily="34" charset="0"/>
                <a:sym typeface="Arial" panose="020B0604020202020204" pitchFamily="34" charset="0"/>
              </a:rPr>
              <a:t>A foolish consistency is the hobgoblin of little minds</a:t>
            </a:r>
          </a:p>
          <a:p>
            <a:pPr marL="428625" indent="-428625" eaLnBrk="1" hangingPunct="1">
              <a:buSzTx/>
              <a:buFontTx/>
              <a:buAutoNum type="arabicPeriod"/>
              <a:defRPr/>
            </a:pPr>
            <a:r>
              <a:rPr lang="en-US" altLang="en-US" dirty="0" smtClean="0">
                <a:solidFill>
                  <a:srgbClr val="000000"/>
                </a:solidFill>
                <a:cs typeface="Arial" panose="020B0604020202020204" pitchFamily="34" charset="0"/>
                <a:sym typeface="Arial" panose="020B0604020202020204" pitchFamily="34" charset="0"/>
              </a:rPr>
              <a:t>Test your code, often and thoroughly</a:t>
            </a:r>
          </a:p>
          <a:p>
            <a:pPr marL="428625" indent="-428625" eaLnBrk="1" hangingPunct="1">
              <a:buSzTx/>
              <a:buFontTx/>
              <a:buAutoNum type="arabicPeriod"/>
              <a:defRPr/>
            </a:pPr>
            <a:r>
              <a:rPr lang="en-US" altLang="en-US" dirty="0" smtClean="0">
                <a:solidFill>
                  <a:srgbClr val="000000"/>
                </a:solidFill>
                <a:cs typeface="Arial" panose="020B0604020202020204" pitchFamily="34" charset="0"/>
                <a:sym typeface="Arial" panose="020B0604020202020204" pitchFamily="34" charset="0"/>
              </a:rPr>
              <a:t>If it was hard to write, it is probably hard to read. Add a comment.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txBox="1">
            <a:spLocks noGrp="1"/>
          </p:cNvSpPr>
          <p:nvPr>
            <p:ph type="title"/>
          </p:nvPr>
        </p:nvSpPr>
        <p:spPr>
          <a:xfrm>
            <a:off x="457200" y="215900"/>
            <a:ext cx="8229600" cy="1096963"/>
          </a:xfrm>
        </p:spPr>
        <p:txBody>
          <a:bodyPr/>
          <a:lstStyle/>
          <a:p>
            <a:pPr eaLnBrk="1" hangingPunct="1">
              <a:spcBef>
                <a:spcPct val="0"/>
              </a:spcBef>
              <a:buSzPct val="25000"/>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Copyright</a:t>
            </a:r>
          </a:p>
        </p:txBody>
      </p:sp>
      <p:pic>
        <p:nvPicPr>
          <p:cNvPr id="47107" name="Picture"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963" y="2309813"/>
            <a:ext cx="7419975"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txBox="1">
            <a:spLocks noGrp="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Example : Square Root Algorithm</a:t>
            </a:r>
          </a:p>
        </p:txBody>
      </p:sp>
      <p:sp>
        <p:nvSpPr>
          <p:cNvPr id="12290" name="Content Placeholder 2"/>
          <p:cNvSpPr>
            <a:spLocks noGrp="1"/>
          </p:cNvSpPr>
          <p:nvPr>
            <p:ph type="body" idx="2"/>
          </p:nvPr>
        </p:nvSpPr>
        <p:spPr/>
        <p:txBody>
          <a:bodyPr/>
          <a:lstStyle/>
          <a:p>
            <a:pPr marL="428625" indent="-428625" eaLnBrk="1" hangingPunct="1">
              <a:buSzTx/>
              <a:buFontTx/>
              <a:buAutoNum type="arabicPeriod"/>
              <a:defRPr/>
            </a:pPr>
            <a:r>
              <a:rPr lang="en-US" altLang="en-US" smtClean="0">
                <a:solidFill>
                  <a:srgbClr val="000000"/>
                </a:solidFill>
                <a:cs typeface="Arial" panose="020B0604020202020204" pitchFamily="34" charset="0"/>
                <a:sym typeface="Arial" panose="020B0604020202020204" pitchFamily="34" charset="0"/>
              </a:rPr>
              <a:t>Guess the square root of the number</a:t>
            </a:r>
          </a:p>
          <a:p>
            <a:pPr marL="428625" indent="-428625" eaLnBrk="1" hangingPunct="1">
              <a:buSzTx/>
              <a:buFontTx/>
              <a:buAutoNum type="arabicPeriod"/>
              <a:defRPr/>
            </a:pPr>
            <a:r>
              <a:rPr lang="en-US" altLang="en-US" smtClean="0">
                <a:solidFill>
                  <a:srgbClr val="000000"/>
                </a:solidFill>
                <a:cs typeface="Arial" panose="020B0604020202020204" pitchFamily="34" charset="0"/>
                <a:sym typeface="Arial" panose="020B0604020202020204" pitchFamily="34" charset="0"/>
              </a:rPr>
              <a:t>Divide the working number by the guess</a:t>
            </a:r>
          </a:p>
          <a:p>
            <a:pPr marL="428625" indent="-428625" eaLnBrk="1" hangingPunct="1">
              <a:buSzTx/>
              <a:buFontTx/>
              <a:buAutoNum type="arabicPeriod"/>
              <a:defRPr/>
            </a:pPr>
            <a:r>
              <a:rPr lang="en-US" altLang="en-US" smtClean="0">
                <a:solidFill>
                  <a:srgbClr val="000000"/>
                </a:solidFill>
                <a:cs typeface="Arial" panose="020B0604020202020204" pitchFamily="34" charset="0"/>
                <a:sym typeface="Arial" panose="020B0604020202020204" pitchFamily="34" charset="0"/>
              </a:rPr>
              <a:t>Average the quotient (from 2) and the guess</a:t>
            </a:r>
          </a:p>
          <a:p>
            <a:pPr marL="428625" indent="-428625" eaLnBrk="1" hangingPunct="1">
              <a:buSzTx/>
              <a:buFontTx/>
              <a:buAutoNum type="arabicPeriod"/>
              <a:defRPr/>
            </a:pPr>
            <a:r>
              <a:rPr lang="en-US" altLang="en-US" smtClean="0">
                <a:solidFill>
                  <a:srgbClr val="000000"/>
                </a:solidFill>
                <a:cs typeface="Arial" panose="020B0604020202020204" pitchFamily="34" charset="0"/>
                <a:sym typeface="Arial" panose="020B0604020202020204" pitchFamily="34" charset="0"/>
              </a:rPr>
              <a:t>Make the new guess the average from step 3</a:t>
            </a:r>
          </a:p>
          <a:p>
            <a:pPr marL="428625" indent="-428625" eaLnBrk="1" hangingPunct="1">
              <a:buSzTx/>
              <a:buFontTx/>
              <a:buAutoNum type="arabicPeriod"/>
              <a:defRPr/>
            </a:pPr>
            <a:r>
              <a:rPr lang="en-US" altLang="en-US" smtClean="0">
                <a:solidFill>
                  <a:srgbClr val="000000"/>
                </a:solidFill>
                <a:cs typeface="Arial" panose="020B0604020202020204" pitchFamily="34" charset="0"/>
                <a:sym typeface="Arial" panose="020B0604020202020204" pitchFamily="34" charset="0"/>
              </a:rPr>
              <a:t>If the new guess is “sufficiently different” from the old guess, go back to step 2, else halt.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txBox="1">
            <a:spLocks noGrp="1"/>
          </p:cNvSpPr>
          <p:nvPr>
            <p:ph type="title"/>
          </p:nvPr>
        </p:nvSpPr>
        <p:spPr>
          <a:xfrm>
            <a:off x="457200" y="215900"/>
            <a:ext cx="8229600" cy="1096963"/>
          </a:xfrm>
        </p:spPr>
        <p:txBody>
          <a:bodyPr/>
          <a:lstStyle/>
          <a:p>
            <a:pPr eaLnBrk="1" hangingPunct="1">
              <a:spcBef>
                <a:spcPct val="0"/>
              </a:spcBef>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Algorithm </a:t>
            </a: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v</a:t>
            </a: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ersus </a:t>
            </a: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Program</a:t>
            </a:r>
          </a:p>
        </p:txBody>
      </p:sp>
      <p:sp>
        <p:nvSpPr>
          <p:cNvPr id="13314" name="Content Placeholder 2"/>
          <p:cNvSpPr>
            <a:spLocks noGrp="1"/>
          </p:cNvSpPr>
          <p:nvPr>
            <p:ph type="body" idx="1"/>
          </p:nvPr>
        </p:nvSpPr>
        <p:spPr/>
        <p:txBody>
          <a:bodyPr/>
          <a:lstStyle/>
          <a:p>
            <a:pPr eaLnBrk="1" fontAlgn="auto" hangingPunct="1">
              <a:spcAft>
                <a:spcPts val="0"/>
              </a:spcAft>
              <a:defRPr/>
            </a:pPr>
            <a:r>
              <a:rPr lang="en-US" altLang="en-US" dirty="0" smtClean="0"/>
              <a:t>An </a:t>
            </a:r>
            <a:r>
              <a:rPr lang="en-US" altLang="en-US" b="1" dirty="0" smtClean="0"/>
              <a:t>algorithm </a:t>
            </a:r>
            <a:r>
              <a:rPr lang="en-US" altLang="en-US" dirty="0" smtClean="0"/>
              <a:t>is a description of how to solve a problem</a:t>
            </a:r>
          </a:p>
          <a:p>
            <a:pPr eaLnBrk="1" fontAlgn="auto" hangingPunct="1">
              <a:spcAft>
                <a:spcPts val="0"/>
              </a:spcAft>
              <a:defRPr/>
            </a:pPr>
            <a:r>
              <a:rPr lang="en-US" altLang="en-US" dirty="0" smtClean="0"/>
              <a:t>A </a:t>
            </a:r>
            <a:r>
              <a:rPr lang="en-US" altLang="en-US" b="1" dirty="0" smtClean="0"/>
              <a:t>program </a:t>
            </a:r>
            <a:r>
              <a:rPr lang="en-US" altLang="en-US" dirty="0" smtClean="0"/>
              <a:t>is an implementation of an algorithm in a particular language to run on a computer (usually a particular kind of computer)</a:t>
            </a:r>
          </a:p>
          <a:p>
            <a:pPr eaLnBrk="1" fontAlgn="auto" hangingPunct="1">
              <a:spcAft>
                <a:spcPts val="0"/>
              </a:spcAft>
              <a:defRPr/>
            </a:pPr>
            <a:r>
              <a:rPr lang="en-US" altLang="en-US" dirty="0" smtClean="0"/>
              <a:t>Difference between </a:t>
            </a:r>
            <a:r>
              <a:rPr lang="en-US" altLang="en-US" b="1" dirty="0" smtClean="0"/>
              <a:t>what we want to do </a:t>
            </a:r>
            <a:r>
              <a:rPr lang="en-US" altLang="en-US" dirty="0" smtClean="0"/>
              <a:t>and </a:t>
            </a:r>
            <a:r>
              <a:rPr lang="en-US" altLang="en-US" b="1" dirty="0" smtClean="0"/>
              <a:t>what we actually did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txBox="1">
            <a:spLocks noGrp="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What’s the </a:t>
            </a: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Difference Really</a:t>
            </a: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a:t>
            </a:r>
          </a:p>
        </p:txBody>
      </p:sp>
      <p:sp>
        <p:nvSpPr>
          <p:cNvPr id="14338" name="Content Placeholder 2"/>
          <p:cNvSpPr>
            <a:spLocks noGrp="1"/>
          </p:cNvSpPr>
          <p:nvPr>
            <p:ph type="body" idx="1"/>
          </p:nvPr>
        </p:nvSpPr>
        <p:spPr/>
        <p:txBody>
          <a:bodyPr/>
          <a:lstStyle/>
          <a:p>
            <a:pPr eaLnBrk="1" fontAlgn="auto" hangingPunct="1">
              <a:spcAft>
                <a:spcPts val="0"/>
              </a:spcAft>
              <a:defRPr/>
            </a:pPr>
            <a:r>
              <a:rPr lang="en-US" altLang="en-US" dirty="0" smtClean="0"/>
              <a:t>We can analyze the algorithm independent of its implementation. This is the science in computer science</a:t>
            </a:r>
          </a:p>
          <a:p>
            <a:pPr eaLnBrk="1" fontAlgn="auto" hangingPunct="1">
              <a:spcAft>
                <a:spcPts val="0"/>
              </a:spcAft>
              <a:defRPr/>
            </a:pPr>
            <a:r>
              <a:rPr lang="en-US" altLang="en-US" dirty="0" smtClean="0"/>
              <a:t>We can examine how easily, or with what difficulty, a language allows us to realize an algorithm</a:t>
            </a:r>
          </a:p>
          <a:p>
            <a:pPr eaLnBrk="1" fontAlgn="auto" hangingPunct="1">
              <a:spcAft>
                <a:spcPts val="0"/>
              </a:spcAft>
              <a:defRPr/>
            </a:pPr>
            <a:r>
              <a:rPr lang="en-US" altLang="en-US" dirty="0" smtClean="0"/>
              <a:t>We can examine how different computers impact the realization of an algorithm</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noGrp="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Aspects of an Algorithm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(1 of 2)</a:t>
            </a:r>
          </a:p>
        </p:txBody>
      </p:sp>
      <p:sp>
        <p:nvSpPr>
          <p:cNvPr id="15362" name="Content Placeholder 2"/>
          <p:cNvSpPr>
            <a:spLocks noGrp="1"/>
          </p:cNvSpPr>
          <p:nvPr>
            <p:ph type="body" idx="1"/>
          </p:nvPr>
        </p:nvSpPr>
        <p:spPr/>
        <p:txBody>
          <a:bodyPr/>
          <a:lstStyle/>
          <a:p>
            <a:pPr eaLnBrk="1" fontAlgn="auto" hangingPunct="1">
              <a:spcAft>
                <a:spcPts val="0"/>
              </a:spcAft>
              <a:defRPr/>
            </a:pPr>
            <a:r>
              <a:rPr lang="en-US" altLang="en-US" b="1" dirty="0" smtClean="0"/>
              <a:t>Detailed</a:t>
            </a:r>
            <a:r>
              <a:rPr lang="en-US" altLang="en-US" dirty="0" smtClean="0"/>
              <a:t>: Provide enough detail to be implementable. Can be tricky to define completely, relies on “common sense”</a:t>
            </a:r>
          </a:p>
          <a:p>
            <a:pPr eaLnBrk="1" fontAlgn="auto" hangingPunct="1">
              <a:spcAft>
                <a:spcPts val="0"/>
              </a:spcAft>
              <a:defRPr/>
            </a:pPr>
            <a:r>
              <a:rPr lang="en-US" altLang="en-US" b="1" dirty="0" smtClean="0"/>
              <a:t>Effective</a:t>
            </a:r>
            <a:r>
              <a:rPr lang="en-US" altLang="en-US" dirty="0" smtClean="0"/>
              <a:t>: the algorithm should eventually halt, and halt in a “reasonable” amount of time. “reasonable” might change under different circumstances (faster computer, more computers, etc.)</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txBox="1">
            <a:spLocks noGrp="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Aspects of an Algorithm </a:t>
            </a:r>
            <a:r>
              <a:rPr lang="en-US" altLang="en-US" sz="2000" b="0" dirty="0" smtClean="0">
                <a:latin typeface="Times New Roman" panose="02020603050405020304" pitchFamily="18" charset="0"/>
                <a:cs typeface="Times New Roman" panose="02020603050405020304" pitchFamily="18" charset="0"/>
                <a:sym typeface="Times New Roman" panose="02020603050405020304" pitchFamily="18" charset="0"/>
              </a:rPr>
              <a:t>(2 </a:t>
            </a:r>
            <a:r>
              <a:rPr lang="en-US" altLang="en-US" sz="2000" b="0" dirty="0" smtClean="0">
                <a:latin typeface="Times New Roman" panose="02020603050405020304" pitchFamily="18" charset="0"/>
                <a:cs typeface="Times New Roman" panose="02020603050405020304" pitchFamily="18" charset="0"/>
                <a:sym typeface="Times New Roman" panose="02020603050405020304" pitchFamily="18" charset="0"/>
              </a:rPr>
              <a:t>of 2)</a:t>
            </a:r>
            <a:endPar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6386" name="Content Placeholder 2"/>
          <p:cNvSpPr>
            <a:spLocks noGrp="1"/>
          </p:cNvSpPr>
          <p:nvPr>
            <p:ph type="body" idx="1"/>
          </p:nvPr>
        </p:nvSpPr>
        <p:spPr/>
        <p:txBody>
          <a:bodyPr/>
          <a:lstStyle/>
          <a:p>
            <a:pPr eaLnBrk="1" fontAlgn="auto" hangingPunct="1">
              <a:spcAft>
                <a:spcPts val="0"/>
              </a:spcAft>
              <a:defRPr/>
            </a:pPr>
            <a:r>
              <a:rPr lang="en-US" altLang="en-US" b="1" dirty="0" smtClean="0"/>
              <a:t>Specify Behavior</a:t>
            </a:r>
            <a:r>
              <a:rPr lang="en-US" altLang="en-US" dirty="0" smtClean="0"/>
              <a:t>: the algorithm should be specific about the information that goes in (quantity, type, etc.) and the information that comes out. </a:t>
            </a:r>
          </a:p>
          <a:p>
            <a:pPr eaLnBrk="1" fontAlgn="auto" hangingPunct="1">
              <a:spcAft>
                <a:spcPts val="0"/>
              </a:spcAft>
              <a:defRPr/>
            </a:pPr>
            <a:r>
              <a:rPr lang="en-US" altLang="en-US" b="1" dirty="0" smtClean="0"/>
              <a:t>General Purpose</a:t>
            </a:r>
            <a:r>
              <a:rPr lang="en-US" altLang="en-US" dirty="0" smtClean="0"/>
              <a:t>: algorithms should be idealized and therefore general purpose. A sorting algorithm should be able to sort anything (numbers, letters, patient records, etc.)</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txBox="1">
            <a:spLocks noGrp="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A lot to do!</a:t>
            </a:r>
          </a:p>
        </p:txBody>
      </p:sp>
      <p:sp>
        <p:nvSpPr>
          <p:cNvPr id="17410" name="Content Placeholder 2"/>
          <p:cNvSpPr>
            <a:spLocks noGrp="1"/>
          </p:cNvSpPr>
          <p:nvPr>
            <p:ph type="body" idx="1"/>
          </p:nvPr>
        </p:nvSpPr>
        <p:spPr/>
        <p:txBody>
          <a:bodyPr/>
          <a:lstStyle/>
          <a:p>
            <a:pPr eaLnBrk="1" fontAlgn="auto" hangingPunct="1">
              <a:spcAft>
                <a:spcPts val="0"/>
              </a:spcAft>
              <a:defRPr/>
            </a:pPr>
            <a:r>
              <a:rPr lang="en-US" altLang="en-US" dirty="0" smtClean="0"/>
              <a:t>That is a lot to do for the burgeoning programmer. </a:t>
            </a:r>
          </a:p>
          <a:p>
            <a:pPr eaLnBrk="1" fontAlgn="auto" hangingPunct="1">
              <a:spcAft>
                <a:spcPts val="0"/>
              </a:spcAft>
              <a:defRPr/>
            </a:pPr>
            <a:r>
              <a:rPr lang="en-US" altLang="en-US" dirty="0" smtClean="0"/>
              <a:t>Get better as we go along, but good to know what the standards are!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txBox="1">
            <a:spLocks noGrp="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Aspects of a Program: Readability</a:t>
            </a:r>
          </a:p>
        </p:txBody>
      </p:sp>
      <p:sp>
        <p:nvSpPr>
          <p:cNvPr id="18434" name="Content Placeholder 2"/>
          <p:cNvSpPr>
            <a:spLocks noGrp="1"/>
          </p:cNvSpPr>
          <p:nvPr>
            <p:ph type="body" idx="1"/>
          </p:nvPr>
        </p:nvSpPr>
        <p:spPr/>
        <p:txBody>
          <a:bodyPr/>
          <a:lstStyle/>
          <a:p>
            <a:pPr eaLnBrk="1" fontAlgn="auto" hangingPunct="1">
              <a:spcAft>
                <a:spcPts val="0"/>
              </a:spcAft>
              <a:defRPr/>
            </a:pPr>
            <a:r>
              <a:rPr lang="en-US" altLang="en-US" dirty="0" smtClean="0"/>
              <a:t>We will emphasize, over and over, that a program is an essay on problem solving intended to be read by other people, even if “other people” is you in the future!</a:t>
            </a:r>
          </a:p>
          <a:p>
            <a:pPr eaLnBrk="1" fontAlgn="auto" hangingPunct="1">
              <a:spcAft>
                <a:spcPts val="0"/>
              </a:spcAft>
              <a:defRPr/>
            </a:pPr>
            <a:r>
              <a:rPr lang="en-US" altLang="en-US" dirty="0" smtClean="0"/>
              <a:t>Write a program so that you can read it, because it is likely that sometime in the future </a:t>
            </a:r>
            <a:r>
              <a:rPr lang="en-US" altLang="en-US" b="1" dirty="0" smtClean="0"/>
              <a:t>you will </a:t>
            </a:r>
            <a:r>
              <a:rPr lang="en-US" altLang="en-US" dirty="0" smtClean="0"/>
              <a:t>have to read it!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py3-template</Template>
  <TotalTime>743</TotalTime>
  <Words>1213</Words>
  <Application>Microsoft Office PowerPoint</Application>
  <PresentationFormat>On-screen Show (4:3)</PresentationFormat>
  <Paragraphs>125</Paragraphs>
  <Slides>29</Slides>
  <Notes>11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29</vt:i4>
      </vt:variant>
    </vt:vector>
  </HeadingPairs>
  <TitlesOfParts>
    <vt:vector size="38" baseType="lpstr">
      <vt:lpstr>ＭＳ Ｐゴシック</vt:lpstr>
      <vt:lpstr>Arial</vt:lpstr>
      <vt:lpstr>Calibri</vt:lpstr>
      <vt:lpstr>Noto Sans Symbols</vt:lpstr>
      <vt:lpstr>Times New Roman</vt:lpstr>
      <vt:lpstr>Verdana</vt:lpstr>
      <vt:lpstr>Wingdings</vt:lpstr>
      <vt:lpstr>508 Lecture</vt:lpstr>
      <vt:lpstr>1_508 Lecture</vt:lpstr>
      <vt:lpstr>The Practice of Computing Using Python</vt:lpstr>
      <vt:lpstr>What is an Algorithm</vt:lpstr>
      <vt:lpstr>Example : Square Root Algorithm</vt:lpstr>
      <vt:lpstr>Algorithm versus Program</vt:lpstr>
      <vt:lpstr>What’s the Difference Really?</vt:lpstr>
      <vt:lpstr>Aspects of an Algorithm (1 of 2)</vt:lpstr>
      <vt:lpstr>Aspects of an Algorithm (2 of 2)</vt:lpstr>
      <vt:lpstr>A lot to do!</vt:lpstr>
      <vt:lpstr>Aspects of a Program: Readability</vt:lpstr>
      <vt:lpstr>Readability(2): Naming</vt:lpstr>
      <vt:lpstr>Code Listing 3.1 (bad) versus Code Listing 3.2 (good)</vt:lpstr>
      <vt:lpstr>Readability (3) : Comments</vt:lpstr>
      <vt:lpstr>Rule 6</vt:lpstr>
      <vt:lpstr>Code Listing 3.3 : Bad Comment Style</vt:lpstr>
      <vt:lpstr>Readability (4) : Indenting</vt:lpstr>
      <vt:lpstr>Aspects of Programming (2)</vt:lpstr>
      <vt:lpstr>More on Problem Solving</vt:lpstr>
      <vt:lpstr>The Problem is “Problem-Solving”</vt:lpstr>
      <vt:lpstr>Mix of Both</vt:lpstr>
      <vt:lpstr>Steps to Problem Solving</vt:lpstr>
      <vt:lpstr>Engage</vt:lpstr>
      <vt:lpstr>Visualize/See the Problem</vt:lpstr>
      <vt:lpstr>Try it/Experiment</vt:lpstr>
      <vt:lpstr>Simplify</vt:lpstr>
      <vt:lpstr>Think It over/Analyze</vt:lpstr>
      <vt:lpstr>One More Thing, Relax</vt:lpstr>
      <vt:lpstr>Babylonian Square Root Example</vt:lpstr>
      <vt:lpstr>Reminder, Rules so Far</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Practice of Computing Using Python, 3e</dc:title>
  <dc:subject>Engineering Computer Science</dc:subject>
  <dc:creator>Punch/Enbody</dc:creator>
  <cp:keywords>Engineering Computer Science</cp:keywords>
  <cp:lastModifiedBy>Bisht, Dimple (Cognizant)</cp:lastModifiedBy>
  <cp:revision>62</cp:revision>
  <dcterms:created xsi:type="dcterms:W3CDTF">2012-03-21T18:49:41Z</dcterms:created>
  <dcterms:modified xsi:type="dcterms:W3CDTF">2018-02-08T07:05:34Z</dcterms:modified>
</cp:coreProperties>
</file>