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18288000" cy="10287000"/>
  <p:notesSz cx="6858000" cy="9144000"/>
  <p:embeddedFontLst>
    <p:embeddedFont>
      <p:font typeface="HK Grotesk Bold" panose="020B0604020202020204" charset="0"/>
      <p:regular r:id="rId12"/>
    </p:embeddedFon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Poppins Bold" panose="00000800000000000000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52" d="100"/>
          <a:sy n="52" d="100"/>
        </p:scale>
        <p:origin x="1406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683116" y="-4272100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6952177" y="1888821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0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V="1">
            <a:off x="-1215091" y="8158798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-384906" y="4885843"/>
            <a:ext cx="7394661" cy="895697"/>
            <a:chOff x="0" y="-38100"/>
            <a:chExt cx="1947565" cy="2359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34384" y="8762533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1052339" y="5996479"/>
            <a:ext cx="4104422" cy="2271221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4471190" y="6270422"/>
            <a:ext cx="701878" cy="70187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00936" y="7349259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367930" y="3696814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448146" y="5135467"/>
            <a:ext cx="5506443" cy="560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7"/>
              </a:lnSpc>
              <a:spcBef>
                <a:spcPct val="0"/>
              </a:spcBef>
            </a:pPr>
            <a:r>
              <a:rPr lang="en-US" sz="3283" b="1" spc="328" dirty="0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EDUCATION 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325762" y="8756119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55617" y="6515100"/>
            <a:ext cx="3063983" cy="441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4"/>
              </a:lnSpc>
              <a:spcBef>
                <a:spcPct val="0"/>
              </a:spcBef>
            </a:pPr>
            <a:r>
              <a:rPr lang="en-US" sz="2481" b="1" u="sng" dirty="0" err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Mradul</a:t>
            </a:r>
            <a:r>
              <a:rPr lang="en-US" sz="2481" b="1" u="sng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Saxena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74934" y="6972300"/>
            <a:ext cx="2875140" cy="377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5-September-2025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369256" y="7397756"/>
            <a:ext cx="3679637" cy="749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12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SISTec</a:t>
            </a: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Gandhi Nagar, Bhopal,(M.P.)</a:t>
            </a: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1299085" y="6042880"/>
            <a:ext cx="3063983" cy="425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4"/>
              </a:lnSpc>
              <a:spcBef>
                <a:spcPct val="0"/>
              </a:spcBef>
            </a:pPr>
            <a:r>
              <a:rPr lang="en-US" sz="2481" b="1" u="sng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Code Rebels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5164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 engagement &amp; satisfaction.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Doubt-solving accuracy &amp; speed.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Score improvements on adaptive quizzes.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Success in career/exam counseling.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System uptime and stability.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 rot="-5400000">
            <a:off x="12381109" y="339173"/>
            <a:ext cx="700320" cy="12341008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939680" y="3602887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7571900" y="1785405"/>
            <a:ext cx="10361828" cy="4281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3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project provides smart, AI-powered support for competitive exam preparation. The AI Study Companion adapts to each student’s learning style to help them achieve their exam goals.</a:t>
            </a:r>
            <a:endParaRPr lang="en-US" sz="3000" dirty="0">
              <a:solidFill>
                <a:schemeClr val="bg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3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AI gives 24/7 personalized study help, targets weak areas, and provides instant feedback—making preparation faster, easier, and more effective for every student.</a:t>
            </a:r>
            <a:endParaRPr lang="en-US" sz="3000" dirty="0">
              <a:solidFill>
                <a:schemeClr val="bg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498772" y="1093753"/>
            <a:ext cx="9074241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01400" y="6242666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 dirty="0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185059" y="6973466"/>
            <a:ext cx="9748669" cy="2666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spcBef>
                <a:spcPct val="0"/>
              </a:spcBef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enables personalized doubt solving, efficient study planning, and round-the-clock support. It helps bridge resource gaps and motivates students, making quality education accessible to all.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461804"/>
            <a:ext cx="16230600" cy="2856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 face doubts, lack of guidance, poor time management, and motivation issues.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can automate doubt solving, personalize study paths, track growth, provide counseling, and enable peer connections to improve results and well-being.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5800" y="3162300"/>
            <a:ext cx="16916400" cy="5741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Our AI solution acts as a personalized study companion that understands each student’s unique needs. It simplifies exam preparation by:</a:t>
            </a:r>
          </a:p>
          <a:p>
            <a:pPr marL="1371600" lvl="2" indent="-457200">
              <a:lnSpc>
                <a:spcPts val="448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Instantly answering doubts through chat and voice interactions</a:t>
            </a:r>
          </a:p>
          <a:p>
            <a:pPr marL="1371600" lvl="2" indent="-457200">
              <a:lnSpc>
                <a:spcPts val="448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Supporting question uploads with image recognition for complex problems</a:t>
            </a:r>
          </a:p>
          <a:p>
            <a:pPr marL="1371600" lvl="2" indent="-457200">
              <a:lnSpc>
                <a:spcPts val="448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Generating adaptive quizzes tailored to individual learning levels</a:t>
            </a:r>
          </a:p>
          <a:p>
            <a:pPr marL="1371600" lvl="2" indent="-457200">
              <a:lnSpc>
                <a:spcPts val="448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Creating and adjusting personalized study timetables automatically</a:t>
            </a:r>
          </a:p>
          <a:p>
            <a:pPr marL="1371600" lvl="2" indent="-457200">
              <a:lnSpc>
                <a:spcPts val="448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Offering career counseling to guide students on exam and field selection</a:t>
            </a:r>
          </a:p>
          <a:p>
            <a:pPr marL="802641" lvl="1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AI-driven approach makes learning efficient, interactive, and focused, helping students reach their exam goals with confidence.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4800" y="3028850"/>
            <a:ext cx="17602200" cy="6289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chatbot and voice doubt solver.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Smart question bank with adaptive difficulty.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Personalized timetable &amp; study planner.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Progress analytics with easy charts.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Gamification (quizzes, badges, streaks).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Community discussion forum.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Multilingual support (English, Hindi, regional languages).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Visual Doubt Uploader: Upload handwritten question images for instant AI help.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Counseling for Exam Selection: AI guides students to choose the right competitive/entrance exam (defense, medical, JEE, NEET, etc.) based on their interests, strengths, and preferences, helping them find and stay on the best career path.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587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Users: Students, educators, and mentors for exam preparation.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Cases:</a:t>
            </a:r>
          </a:p>
          <a:p>
            <a:pPr marL="1259841" lvl="2" indent="-457200" algn="just">
              <a:lnSpc>
                <a:spcPts val="448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Get instant doubt solutions anytime.</a:t>
            </a:r>
          </a:p>
          <a:p>
            <a:pPr marL="1259841" lvl="2" indent="-457200" algn="just">
              <a:lnSpc>
                <a:spcPts val="448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Focus on weak subjects with adaptive quizzes.</a:t>
            </a:r>
          </a:p>
          <a:p>
            <a:pPr marL="1259841" lvl="2" indent="-457200" algn="just">
              <a:lnSpc>
                <a:spcPts val="448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Build smart study plans that adapt over time.</a:t>
            </a:r>
          </a:p>
          <a:p>
            <a:pPr marL="1259841" lvl="2" indent="-457200" algn="just">
              <a:lnSpc>
                <a:spcPts val="448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Connect in community forums.</a:t>
            </a:r>
          </a:p>
          <a:p>
            <a:pPr marL="1259841" lvl="2" indent="-457200" algn="just">
              <a:lnSpc>
                <a:spcPts val="448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Get career and exam guidance tailored to their passion.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3433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Collect user profiles, results, interactions, and preference data.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is securely encrypted, with privacy-first storage.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Only authorized access for user safety and confidentiality.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01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NLP for chat/doubt solving and counseling.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Machine learning for adaptive study/quiz suggestions.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Image recognition for visual doubt uploads.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Analytics for progress and performance.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5164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Frontend: React.js,</a:t>
            </a:r>
            <a:r>
              <a:rPr lang="en-US" sz="3200" b="1" i="0" u="none" strike="noStrike" kern="1200" baseline="0" dirty="0">
                <a:solidFill>
                  <a:srgbClr val="FFFFFF"/>
                </a:solidFill>
                <a:latin typeface="HK Grotesk Bold" panose="020B0604020202020204" charset="0"/>
              </a:rPr>
              <a:t> </a:t>
            </a:r>
            <a:r>
              <a:rPr lang="en-US" sz="3200" i="0" u="none" strike="noStrike" kern="1200" baseline="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Tailwind</a:t>
            </a:r>
            <a:r>
              <a:rPr lang="en-US" sz="3200" b="1" i="0" u="none" strike="noStrike" kern="1200" baseline="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i="0" u="none" strike="noStrike" kern="1200" baseline="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Backend: Node.js, Express.js.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Database: MongoDB.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AI: Python, TensorFlow, Hugging Face.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API: Gemini</a:t>
            </a:r>
            <a:r>
              <a:rPr lang="en-US" sz="3200" dirty="0">
                <a:solidFill>
                  <a:srgbClr val="FFFFFF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, </a:t>
            </a:r>
            <a:r>
              <a:rPr lang="en-US" sz="3600" dirty="0">
                <a:solidFill>
                  <a:srgbClr val="FFFFFF"/>
                </a:solidFill>
                <a:latin typeface="Poppins" panose="00000500000000000000" pitchFamily="2" charset="0"/>
                <a:ea typeface="HK Grotesk Bold"/>
                <a:cs typeface="Poppins" panose="00000500000000000000" pitchFamily="2" charset="0"/>
                <a:sym typeface="HK Grotesk Bold"/>
              </a:rPr>
              <a:t>ChatGPT etc.</a:t>
            </a:r>
            <a:endParaRPr lang="en-US" sz="3200" dirty="0">
              <a:solidFill>
                <a:srgbClr val="FFFFFF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579</Words>
  <Application>Microsoft Office PowerPoint</Application>
  <PresentationFormat>Custom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Poppins Bold</vt:lpstr>
      <vt:lpstr>Calibri</vt:lpstr>
      <vt:lpstr>Arial</vt:lpstr>
      <vt:lpstr>HK Grotesk Bold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dc:creator>NAMAN TIWARI</dc:creator>
  <cp:lastModifiedBy>Naman Tiwari</cp:lastModifiedBy>
  <cp:revision>30</cp:revision>
  <dcterms:created xsi:type="dcterms:W3CDTF">2006-08-16T00:00:00Z</dcterms:created>
  <dcterms:modified xsi:type="dcterms:W3CDTF">2025-09-05T13:39:49Z</dcterms:modified>
  <dc:identifier>DAGVPOy7A7Q</dc:identifier>
</cp:coreProperties>
</file>