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27E18-D944-4CD1-9042-79AA72A15F5D}" v="2" dt="2025-04-21T09:15:42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63A374-E257-BA40-8027-2F76366D0775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A341E-1834-1A45-B594-3CD153D3973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3</a:t>
            </a:fld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4</a:t>
            </a:fld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5</a:t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6</a:t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7</a:t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8</a:t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9</a:t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dirty="0"/>
              <a:t>Font Styles: Times New Roman + Font Size: 25</a:t>
            </a:r>
            <a:endParaRPr lang="en-IN" sz="1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19DA09-95EA-445C-8C87-C274365D506A}" type="slidenum">
              <a:rPr lang="en-IN" smtClean="0"/>
              <a:t>13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D0576A-07DB-3B46-AC99-97A70AE23956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5EAFB7-D942-8C40-850B-F7A53EC532F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ngodb.com/docs/manual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ailwindcss.com/docs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hyperlink" Target="https://expressj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56404"/>
            <a:ext cx="9144000" cy="1790891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Project-II (K24MCA18P)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 Semester</a:t>
            </a:r>
            <a:b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2024-25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30350" y="3843147"/>
            <a:ext cx="9144000" cy="1790891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VAARTA – Real-Time Chat Application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Abhishek Mishra 202410116100008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Abhijeet Singh 202410116100007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Abhi Srivastav 202410116100006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Aayush Sharma 202410116100005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1380490" y="4782598"/>
            <a:ext cx="9144000" cy="7626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altLang="en-US" dirty="0"/>
          </a:p>
        </p:txBody>
      </p:sp>
      <p:sp>
        <p:nvSpPr>
          <p:cNvPr id="5" name="Subtitle 2"/>
          <p:cNvSpPr txBox="1"/>
          <p:nvPr/>
        </p:nvSpPr>
        <p:spPr>
          <a:xfrm>
            <a:off x="9056914" y="5328144"/>
            <a:ext cx="4058557" cy="12453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IN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Supervisor: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Vipin Kumar</a:t>
            </a:r>
          </a:p>
          <a:p>
            <a:pPr algn="l"/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Associate Professor</a:t>
            </a:r>
          </a:p>
          <a:p>
            <a:pPr algn="just"/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10"/>
            <a:ext cx="12192000" cy="13844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Project Overview:</a:t>
            </a:r>
          </a:p>
        </p:txBody>
      </p:sp>
      <p:pic>
        <p:nvPicPr>
          <p:cNvPr id="4" name="Content Placeholder 3" descr="WhatsApp Image 2025-04-19 at 14.43.21_913a50cd"/>
          <p:cNvPicPr>
            <a:picLocks noGrp="1" noChangeAspect="1"/>
          </p:cNvPicPr>
          <p:nvPr>
            <p:ph idx="1"/>
          </p:nvPr>
        </p:nvPicPr>
        <p:blipFill>
          <a:blip r:embed="rId2"/>
          <a:srcRect t="5326"/>
          <a:stretch/>
        </p:blipFill>
        <p:spPr>
          <a:xfrm>
            <a:off x="1964055" y="1567543"/>
            <a:ext cx="8263890" cy="41198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Project Overview: </a:t>
            </a:r>
            <a:r>
              <a:rPr lang="en-IN" altLang="en-US" dirty="0" err="1"/>
              <a:t>Cont</a:t>
            </a:r>
            <a:r>
              <a:rPr lang="en-IN" altLang="en-US" dirty="0"/>
              <a:t>…..</a:t>
            </a:r>
            <a:endParaRPr lang="en-US" dirty="0"/>
          </a:p>
        </p:txBody>
      </p:sp>
      <p:pic>
        <p:nvPicPr>
          <p:cNvPr id="4" name="Content Placeholder 3" descr="WhatsApp Image 2025-04-19 at 14.44.14_7fee4fc3"/>
          <p:cNvPicPr>
            <a:picLocks noGrp="1" noChangeAspect="1"/>
          </p:cNvPicPr>
          <p:nvPr>
            <p:ph idx="1"/>
          </p:nvPr>
        </p:nvPicPr>
        <p:blipFill>
          <a:blip r:embed="rId2"/>
          <a:srcRect t="5826"/>
          <a:stretch/>
        </p:blipFill>
        <p:spPr>
          <a:xfrm>
            <a:off x="1926907" y="1491342"/>
            <a:ext cx="8338185" cy="40981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altLang="en-US" dirty="0"/>
              <a:t>Project Overview: </a:t>
            </a:r>
            <a:endParaRPr lang="en-US" dirty="0"/>
          </a:p>
        </p:txBody>
      </p:sp>
      <p:pic>
        <p:nvPicPr>
          <p:cNvPr id="4" name="Content Placeholder 3" descr="WhatsApp Image 2025-04-19 at 14.44.45_cb4ddf56"/>
          <p:cNvPicPr>
            <a:picLocks noGrp="1" noChangeAspect="1"/>
          </p:cNvPicPr>
          <p:nvPr>
            <p:ph idx="1"/>
          </p:nvPr>
        </p:nvPicPr>
        <p:blipFill>
          <a:blip r:embed="rId2"/>
          <a:srcRect t="5826"/>
          <a:stretch/>
        </p:blipFill>
        <p:spPr>
          <a:xfrm>
            <a:off x="1958022" y="1690688"/>
            <a:ext cx="8275955" cy="409810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10985" y="2047235"/>
            <a:ext cx="10570029" cy="2349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 Documentation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https://www.mongodb.com/docs/manual/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Node.js &amp; Express.js Guides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4"/>
              </a:rPr>
              <a:t>https://expressjs.com/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 &amp; </a:t>
            </a:r>
            <a:r>
              <a:rPr lang="en-IN" sz="18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TailwindCSS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Documentation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5"/>
              </a:rPr>
              <a:t>https://react.dev/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| </a:t>
            </a:r>
            <a:r>
              <a:rPr lang="en-IN" sz="1800" u="sng" kern="100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6"/>
              </a:rPr>
              <a:t>https://tailwindcss.com/docs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JWT Authentication Guide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https://jwt.io/introduction/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67968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 (2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 (1 slide)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Technology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 (Development Environment, Server requirement (if required), Client requirement (if required).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Symbol" panose="05050102010706020507" pitchFamily="2" charset="2"/>
              <a:buChar char="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 (Language and Platforms like Frameworks, VS code, Android Studio and </a:t>
            </a:r>
            <a:r>
              <a:rPr lang="en-IN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etc. )</a:t>
            </a:r>
            <a:b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 (2-3 slides)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Workflow (1 slide)</a:t>
            </a:r>
          </a:p>
          <a:p>
            <a:pPr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 (For Example: Project : Student Monitoring System, so reports like: Student Marks, Subjects, companies visit, and student appears in placement etc.)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References (1 slide)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40228" y="1494403"/>
            <a:ext cx="10711543" cy="460942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VAARTA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real-time chat application designed for instant messaging, seamless connectivity, and enhanced user engagement.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enables users to send text, images, and multimedia files.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modern, responsive UI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enhanced user experience.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using the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MERN </a:t>
            </a:r>
            <a:r>
              <a:rPr lang="en-IN" sz="18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tack 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this project helped us strengthen our technical skills in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frontend,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and real-time data handling</a:t>
            </a: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2385AC-B1C9-0B3A-0A83-C5E396CC76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3328" y="3453155"/>
            <a:ext cx="9028565" cy="38208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Literature Review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60614" y="1491341"/>
            <a:ext cx="11070771" cy="50074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Overview of Existing Systems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chat applications provide real-time messaging, secure authentication, and seamless user interaction. They enhance communication through instant updates, multimedia sharing, and online status tracking.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Functionalities Include: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Authentication: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JWT-based authentication with encrypted passwords.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Messaging: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Powered by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Socket.io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instant chat.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Status Tracking: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Live updates on user availability.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UI 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Built with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React.js,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TailwindCSS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8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Technological Trends:</a:t>
            </a:r>
          </a:p>
          <a:p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WebSockets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communication.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Security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encryption &amp; authentication.</a:t>
            </a: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b="1" kern="100" dirty="0">
              <a:solidFill>
                <a:srgbClr val="00206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b="1" kern="100" dirty="0">
              <a:solidFill>
                <a:srgbClr val="002060"/>
              </a:solidFill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000" b="1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4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2400" kern="100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C05AE-7B4A-72F1-6D9B-CE3506B57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199" y="2365114"/>
            <a:ext cx="4626429" cy="4461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46759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Objective of the Project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881289" y="1659285"/>
            <a:ext cx="10853511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Instant Messaging: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Enable real-time text communication without delays.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a simple design for smooth interaction.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Communication: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Ensure data privacy and secure login authentication.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Uninterrupted Connectivity: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stay connected across different devices.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Let users create, update, and personalize their profiles.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B8A48-499C-6662-CE56-90C4972DF0A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9363" b="6445"/>
          <a:stretch/>
        </p:blipFill>
        <p:spPr>
          <a:xfrm>
            <a:off x="5753101" y="3729142"/>
            <a:ext cx="5684088" cy="3128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Hardware Requirements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2573645"/>
            <a:ext cx="7086600" cy="287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Processor: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 i3 or equivalent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Minimum 8GB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Storage: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100GB SSD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Network: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High-speed broadband</a:t>
            </a:r>
            <a:endParaRPr lang="en-IN" sz="1800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2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Display: </a:t>
            </a:r>
            <a:r>
              <a:rPr lang="en-IN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1366 x 768 resolution</a:t>
            </a:r>
            <a:endParaRPr lang="en-IN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39A3C1-5495-E667-C1E0-BECF958969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06" t="7597" r="28029"/>
          <a:stretch/>
        </p:blipFill>
        <p:spPr>
          <a:xfrm>
            <a:off x="6487886" y="1617323"/>
            <a:ext cx="4071258" cy="47897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Requirements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665514"/>
            <a:ext cx="10820400" cy="4800600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</a:t>
            </a:r>
            <a:r>
              <a:rPr lang="en-US" sz="6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Windows 10 or later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6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</a:t>
            </a:r>
            <a:r>
              <a:rPr lang="en-IN" sz="6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6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React</a:t>
            </a:r>
          </a:p>
          <a:p>
            <a:r>
              <a:rPr lang="en-IN" sz="6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</a:p>
          <a:p>
            <a:pPr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IN" sz="6400" b="1" kern="100" dirty="0">
                <a:solidFill>
                  <a:schemeClr val="tx2">
                    <a:lumMod val="90000"/>
                    <a:lumOff val="1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Node </a:t>
            </a:r>
            <a:r>
              <a:rPr lang="en-IN" sz="6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js</a:t>
            </a:r>
            <a:endParaRPr lang="en-IN" sz="6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6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MongoDB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6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(NoSQL)  for data storage and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6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Browser</a:t>
            </a:r>
            <a:r>
              <a:rPr lang="en-US" sz="6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Latest version of Google Chrome, Firefox, or Safari for testing and running the application</a:t>
            </a:r>
          </a:p>
          <a:p>
            <a:pPr marL="0" indent="0"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  <a:tabLst>
                <a:tab pos="457200" algn="l"/>
              </a:tabLst>
            </a:pPr>
            <a:endParaRPr lang="en-IN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C4CD2C-F0CE-E33B-A906-9B5DFF7FF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779" y="1034823"/>
            <a:ext cx="5755821" cy="4941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34567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Modules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45771"/>
            <a:ext cx="10515600" cy="4746171"/>
          </a:xfrm>
        </p:spPr>
        <p:txBody>
          <a:bodyPr>
            <a:norm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Displays recent chats, contacts, and notifications with quick access to search and settings.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Page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login with email/password or OTP, including multi-factor authentication and account recovery options.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Allows users to update profile details, manage privacy settings, and view account info.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SignUp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New user registration with OTP verification, profile setup, and seamless onboarding.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379A6C-E8EF-4F9E-F992-D2574EF7E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6642" y="3156858"/>
            <a:ext cx="8891877" cy="40175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3175"/>
            <a:ext cx="12192000" cy="1258951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Reports</a:t>
            </a:r>
            <a:endParaRPr lang="en-IN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56657"/>
            <a:ext cx="10515600" cy="5105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1600" b="1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Vaarta</a:t>
            </a:r>
            <a:r>
              <a:rPr lang="en-IN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Application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Introduction: </a:t>
            </a:r>
            <a:r>
              <a:rPr lang="en-IN" sz="1600" dirty="0"/>
              <a:t>VAARTA is a secure and real-time communication platform offering seamless messaging, voice, and video calling. It ensures privacy, real-time synchronization, and multi-platform support for both individuals and businesses.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Provide </a:t>
            </a:r>
            <a:r>
              <a:rPr lang="en-IN" sz="1600" b="1" dirty="0"/>
              <a:t>real-time</a:t>
            </a:r>
            <a:r>
              <a:rPr lang="en-IN" sz="1600" dirty="0"/>
              <a:t> messaging.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Ensure </a:t>
            </a:r>
            <a:r>
              <a:rPr lang="en-IN" sz="1600" b="1" dirty="0"/>
              <a:t>secure authentication</a:t>
            </a:r>
            <a:r>
              <a:rPr lang="en-IN" sz="1600" dirty="0"/>
              <a:t> login.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dirty="0"/>
              <a:t>Enable </a:t>
            </a:r>
            <a:r>
              <a:rPr lang="en-IN" sz="1600" b="1" dirty="0"/>
              <a:t>instant message delivery</a:t>
            </a:r>
            <a:r>
              <a:rPr lang="en-IN" sz="1600" dirty="0"/>
              <a:t> and live status updates.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Technologies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Frontend:</a:t>
            </a:r>
            <a:r>
              <a:rPr lang="en-IN" sz="1600" dirty="0"/>
              <a:t> React.js (Web), Tailwind CSS.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Backend:</a:t>
            </a:r>
            <a:r>
              <a:rPr lang="en-IN" sz="1600" dirty="0"/>
              <a:t> Node.js.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System Design: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User Authentication:</a:t>
            </a:r>
            <a:r>
              <a:rPr lang="en-IN" sz="1600" dirty="0"/>
              <a:t> Secure login, role-based access.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Messaging System:</a:t>
            </a:r>
            <a:r>
              <a:rPr lang="en-IN" sz="1600" dirty="0"/>
              <a:t> Text, voice, and video chat with real-time sync.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Group &amp; Media Sharing:</a:t>
            </a:r>
            <a:r>
              <a:rPr lang="en-IN" sz="1600" dirty="0"/>
              <a:t> Support for group chats, file &amp; media transfer.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825</Words>
  <Application>Microsoft Office PowerPoint</Application>
  <PresentationFormat>Widescreen</PresentationFormat>
  <Paragraphs>118</Paragraphs>
  <Slides>13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Symbol</vt:lpstr>
      <vt:lpstr>Times New Roman</vt:lpstr>
      <vt:lpstr>Wingdings</vt:lpstr>
      <vt:lpstr>Office Theme</vt:lpstr>
      <vt:lpstr>Mini Project-II (K24MCA18P) Even Semester Session 2024-25</vt:lpstr>
      <vt:lpstr>Content</vt:lpstr>
      <vt:lpstr>Introduction</vt:lpstr>
      <vt:lpstr>Literature Review</vt:lpstr>
      <vt:lpstr>Objective of the Project</vt:lpstr>
      <vt:lpstr>Hardware Requirements</vt:lpstr>
      <vt:lpstr>Software Requirements</vt:lpstr>
      <vt:lpstr>Modules</vt:lpstr>
      <vt:lpstr>Reports</vt:lpstr>
      <vt:lpstr>Project Overview:</vt:lpstr>
      <vt:lpstr>Project Overview: Cont…..</vt:lpstr>
      <vt:lpstr>Project Overview: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Abhishek Mishra</dc:creator>
  <cp:lastModifiedBy>Abhishek Mishra</cp:lastModifiedBy>
  <cp:revision>2</cp:revision>
  <dcterms:modified xsi:type="dcterms:W3CDTF">2025-04-25T17:07:15Z</dcterms:modified>
</cp:coreProperties>
</file>