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70" d="100"/>
          <a:sy n="70" d="100"/>
        </p:scale>
        <p:origin x="137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</a:t>
            </a:r>
            <a:endParaRPr lang="en-US" dirty="0"/>
          </a:p>
        </p:txBody>
      </p:sp>
      <p:sp>
        <p:nvSpPr>
          <p:cNvPr id="9" name="Title 1"/>
          <p:cNvSpPr txBox="1"/>
          <p:nvPr/>
        </p:nvSpPr>
        <p:spPr>
          <a:xfrm>
            <a:off x="0" y="1670339"/>
            <a:ext cx="9144000" cy="1790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2"/>
          <p:cNvSpPr txBox="1"/>
          <p:nvPr/>
        </p:nvSpPr>
        <p:spPr>
          <a:xfrm>
            <a:off x="12700" y="3567430"/>
            <a:ext cx="8369935" cy="1278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COSMO BREAKOUT</a:t>
            </a:r>
            <a:endParaRPr lang="en-US" sz="8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8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8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ANSHIKA SRIVASTAVA(2426MCA942)</a:t>
            </a:r>
            <a:endParaRPr lang="en-US" sz="8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8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ANKIT THAKUR(2426MCA642)</a:t>
            </a:r>
            <a:endParaRPr lang="en-US" sz="8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8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ANIK KUSHWAHA(24261684)</a:t>
            </a:r>
            <a:endParaRPr lang="en-US" sz="8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1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1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Subtitle 2"/>
          <p:cNvSpPr txBox="1"/>
          <p:nvPr/>
        </p:nvSpPr>
        <p:spPr>
          <a:xfrm>
            <a:off x="9156700" y="5363874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54167"/>
            <a:ext cx="9156700" cy="150964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" y="1596043"/>
            <a:ext cx="91439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Semester</a:t>
            </a: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5302250" y="5973445"/>
            <a:ext cx="3621405" cy="762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Supervisor: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Supervisor Name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Dr.Vipin Kumar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9861550" y="439166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GB" dirty="0"/>
          </a:p>
          <a:p>
            <a:pPr marL="0" indent="0">
              <a:buNone/>
            </a:pPr>
            <a:r>
              <a:rPr lang="en-US" altLang="en-GB" sz="2400" b="1" dirty="0"/>
              <a:t>Java Documentation: </a:t>
            </a:r>
            <a:r>
              <a:rPr lang="en-US" altLang="en-GB" sz="2400" dirty="0"/>
              <a:t>https://docs.oracle.com/en/java/</a:t>
            </a:r>
            <a:endParaRPr lang="en-US" altLang="en-GB" sz="2400" dirty="0"/>
          </a:p>
          <a:p>
            <a:pPr marL="0" indent="0">
              <a:buNone/>
            </a:pPr>
            <a:endParaRPr lang="en-US" altLang="en-GB" sz="2400" dirty="0"/>
          </a:p>
          <a:p>
            <a:pPr marL="0" indent="0">
              <a:buNone/>
            </a:pPr>
            <a:r>
              <a:rPr lang="en-US" altLang="en-GB" sz="2400" b="1" dirty="0"/>
              <a:t>Game Development Concepts: </a:t>
            </a:r>
            <a:r>
              <a:rPr lang="en-US" altLang="en-GB" sz="2400" dirty="0"/>
              <a:t>https://www.geeksforgeeks.org/game-development-java/</a:t>
            </a:r>
            <a:endParaRPr lang="en-US" altLang="en-GB" sz="2400" dirty="0"/>
          </a:p>
          <a:p>
            <a:pPr marL="0" indent="0">
              <a:buNone/>
            </a:pPr>
            <a:endParaRPr lang="en-US" altLang="en-GB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GB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marL="914400" lvl="2" indent="0">
              <a:buNone/>
            </a:pPr>
            <a:r>
              <a:rPr lang="en-IN" dirty="0"/>
              <a:t>			</a:t>
            </a:r>
            <a:r>
              <a:rPr lang="en-IN" sz="6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Thank you!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GB" dirty="0"/>
              <a:t>Cosmo Breakout: Alien Shooter is a Java-based desktop arcade game that combines the excitement of classic brick-breaker mechanics with an alien invasion twist.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dirty="0"/>
              <a:t>The player controls a shooter spaceship at the bottom.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dirty="0"/>
              <a:t>Aliens fall from the top, and the player must destroy them before they reach the ground.</a:t>
            </a:r>
            <a:endParaRPr lang="en-US" altLang="en-GB" dirty="0"/>
          </a:p>
          <a:p>
            <a:pPr marL="0" indent="0">
              <a:buNone/>
            </a:pPr>
            <a:endParaRPr lang="en-US" altLang="en-GB" dirty="0"/>
          </a:p>
        </p:txBody>
      </p:sp>
      <p:sp>
        <p:nvSpPr>
          <p:cNvPr id="4" name="Title 1"/>
          <p:cNvSpPr txBox="1"/>
          <p:nvPr/>
        </p:nvSpPr>
        <p:spPr>
          <a:xfrm>
            <a:off x="0" y="-3175"/>
            <a:ext cx="9144000" cy="12345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Literature 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arcade gaming industry has evolved significantly, with games like Breakout and Space Invaders setting early benchmarks. Cosmo Breakout builds on these foundations by integrating cosmic-themed levels,  and power-ups.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0" y="-3175"/>
            <a:ext cx="9144000" cy="12589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 of the Project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Develop a feature-rich desktop arcade game blending classic brick-breaker mechanics with space-themed battles.</a:t>
            </a:r>
            <a:endParaRPr dirty="0"/>
          </a:p>
          <a:p>
            <a:endParaRPr dirty="0"/>
          </a:p>
          <a:p>
            <a:r>
              <a:rPr dirty="0"/>
              <a:t>Key Features:</a:t>
            </a:r>
            <a:endParaRPr dirty="0"/>
          </a:p>
          <a:p>
            <a:r>
              <a:rPr dirty="0"/>
              <a:t>- Interactive paddle and energy orb mechanics.</a:t>
            </a:r>
            <a:endParaRPr dirty="0"/>
          </a:p>
          <a:p>
            <a:r>
              <a:rPr dirty="0"/>
              <a:t>- Challenging levels with alien invaders.</a:t>
            </a:r>
            <a:endParaRPr dirty="0"/>
          </a:p>
          <a:p>
            <a:r>
              <a:rPr dirty="0"/>
              <a:t>- Power-ups and special abilities.</a:t>
            </a:r>
            <a:endParaRPr dirty="0"/>
          </a:p>
          <a:p>
            <a:r>
              <a:rPr dirty="0"/>
              <a:t>- Smooth animations and engaging sound effects.</a:t>
            </a:r>
            <a:endParaRPr dirty="0"/>
          </a:p>
        </p:txBody>
      </p:sp>
      <p:sp>
        <p:nvSpPr>
          <p:cNvPr id="4" name="Title 1"/>
          <p:cNvSpPr txBox="1"/>
          <p:nvPr/>
        </p:nvSpPr>
        <p:spPr>
          <a:xfrm>
            <a:off x="0" y="-3175"/>
            <a:ext cx="9144000" cy="12467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Hardware Requirements:</a:t>
            </a:r>
            <a:endParaRPr dirty="0"/>
          </a:p>
          <a:p>
            <a:r>
              <a:rPr dirty="0"/>
              <a:t>- Standard PC/laptop with at least 8GB RAM and 500GB storage.</a:t>
            </a:r>
            <a:endParaRPr dirty="0"/>
          </a:p>
          <a:p>
            <a:r>
              <a:rPr dirty="0"/>
              <a:t>- Graphics Requirement: Supports OpenGL for enhanced rendering.</a:t>
            </a:r>
            <a:endParaRPr dirty="0"/>
          </a:p>
          <a:p>
            <a:endParaRPr dirty="0"/>
          </a:p>
          <a:p>
            <a:r>
              <a:rPr dirty="0"/>
              <a:t>Software Requirements:</a:t>
            </a:r>
            <a:endParaRPr dirty="0"/>
          </a:p>
          <a:p>
            <a:r>
              <a:rPr dirty="0"/>
              <a:t>- Programming Language: Java</a:t>
            </a:r>
            <a:endParaRPr dirty="0"/>
          </a:p>
          <a:p>
            <a:r>
              <a:rPr dirty="0"/>
              <a:t>- Game Engine: Custom-built using Java Swing</a:t>
            </a:r>
            <a:endParaRPr dirty="0"/>
          </a:p>
          <a:p>
            <a:r>
              <a:rPr dirty="0"/>
              <a:t>- IDE: IntelliJ IDEA, Eclipse, or NetBeans</a:t>
            </a:r>
            <a:endParaRPr dirty="0"/>
          </a:p>
          <a:p>
            <a:r>
              <a:rPr dirty="0"/>
              <a:t>- Assets: Custom-designed sprites and images</a:t>
            </a:r>
            <a:endParaRPr dirty="0"/>
          </a:p>
          <a:p>
            <a:r>
              <a:rPr dirty="0"/>
              <a:t>- Sound: Integrated audio for an immersive experience.</a:t>
            </a:r>
            <a:endParaRPr dirty="0"/>
          </a:p>
        </p:txBody>
      </p:sp>
      <p:sp>
        <p:nvSpPr>
          <p:cNvPr id="4" name="Title 1"/>
          <p:cNvSpPr txBox="1"/>
          <p:nvPr/>
        </p:nvSpPr>
        <p:spPr>
          <a:xfrm>
            <a:off x="0" y="0"/>
            <a:ext cx="9144000" cy="14756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400" b="1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&amp; Hardware Requirements)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Modules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en-GB"/>
              <a:t>1. Player Control – Moves left/right, fires bullets.</a:t>
            </a:r>
            <a:endParaRPr lang="en-US" altLang="en-GB"/>
          </a:p>
          <a:p>
            <a:r>
              <a:rPr lang="en-US" altLang="en-GB"/>
              <a:t>2. Alien Spawn &amp; Movement – Aliens fall from the top at increasing speeds.</a:t>
            </a:r>
            <a:endParaRPr lang="en-US" altLang="en-GB"/>
          </a:p>
          <a:p>
            <a:r>
              <a:rPr lang="en-US" altLang="en-GB"/>
              <a:t>3. Collision Detection – Checks bullet-alien hits &amp; Game Over conditions.</a:t>
            </a:r>
            <a:endParaRPr lang="en-US" altLang="en-GB"/>
          </a:p>
          <a:p>
            <a:r>
              <a:rPr lang="en-US" altLang="en-GB"/>
              <a:t>4. Scoring &amp; Levels – Increases difficulty as player progresses.</a:t>
            </a:r>
            <a:endParaRPr lang="en-US" altLang="en-GB"/>
          </a:p>
          <a:p>
            <a:r>
              <a:rPr lang="en-US" altLang="en-GB"/>
              <a:t>5. Power-Ups – Shields, extra bullets, slow-motion for advantage.</a:t>
            </a:r>
            <a:endParaRPr lang="en-US" altLang="en-GB"/>
          </a:p>
        </p:txBody>
      </p:sp>
      <p:sp>
        <p:nvSpPr>
          <p:cNvPr id="5" name="Title 1"/>
          <p:cNvSpPr txBox="1"/>
          <p:nvPr/>
        </p:nvSpPr>
        <p:spPr>
          <a:xfrm>
            <a:off x="0" y="-3175"/>
            <a:ext cx="9144000" cy="12345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kern="10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Workflow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lstStyle/>
          <a:p>
            <a:r>
              <a:rPr lang="en-US" altLang="en-GB" sz="7335" b="1"/>
              <a:t> 1. Player Controls &amp; Movement</a:t>
            </a:r>
            <a:endParaRPr lang="en-US" altLang="en-GB" sz="7335" b="1"/>
          </a:p>
          <a:p>
            <a:r>
              <a:rPr lang="en-US" altLang="en-GB" sz="7335"/>
              <a:t>The player moves left/right using arrow keys.</a:t>
            </a:r>
            <a:endParaRPr lang="en-US" altLang="en-GB" sz="7335"/>
          </a:p>
          <a:p>
            <a:r>
              <a:rPr lang="en-US" altLang="en-GB" sz="7335"/>
              <a:t>Press Spacebar to shoot energy orbs (bullets).</a:t>
            </a:r>
            <a:endParaRPr lang="en-US" altLang="en-GB" sz="7335"/>
          </a:p>
          <a:p>
            <a:r>
              <a:rPr lang="en-US" altLang="en-GB" sz="7335" b="1"/>
              <a:t>2 .Falling Aliens &amp; Collision Detection</a:t>
            </a:r>
            <a:endParaRPr lang="en-US" altLang="en-GB" sz="7335" b="1"/>
          </a:p>
          <a:p>
            <a:r>
              <a:rPr lang="en-US" altLang="en-GB" sz="7335"/>
              <a:t>Aliens fall randomly from the top.</a:t>
            </a:r>
            <a:endParaRPr lang="en-US" altLang="en-GB" sz="7335"/>
          </a:p>
          <a:p>
            <a:r>
              <a:rPr lang="en-US" altLang="en-GB" sz="7335"/>
              <a:t>Bullets collide with aliens </a:t>
            </a:r>
            <a:r>
              <a:rPr lang="en-US" altLang="en-US" sz="7335"/>
              <a:t>→</a:t>
            </a:r>
            <a:r>
              <a:rPr lang="en-US" altLang="en-GB" sz="7335"/>
              <a:t> Alien disappears, score increases.</a:t>
            </a:r>
            <a:endParaRPr lang="en-US" altLang="en-GB" sz="7335"/>
          </a:p>
          <a:p>
            <a:r>
              <a:rPr lang="en-US" altLang="en-GB" sz="7335" b="1"/>
              <a:t>3 Increasing Difficulty &amp; Power-Ups</a:t>
            </a:r>
            <a:endParaRPr lang="en-US" altLang="en-GB" sz="7335" b="1"/>
          </a:p>
          <a:p>
            <a:r>
              <a:rPr lang="en-US" altLang="en-GB" sz="7335"/>
              <a:t>As the player progresses, aliens fall faster.</a:t>
            </a:r>
            <a:endParaRPr lang="en-US" altLang="en-GB" sz="7335"/>
          </a:p>
          <a:p>
            <a:r>
              <a:rPr lang="en-US" altLang="en-GB" sz="7335"/>
              <a:t>Random power-ups appear (extra bullets, shields, slow time).</a:t>
            </a:r>
            <a:endParaRPr lang="en-US" altLang="en-GB" sz="7335"/>
          </a:p>
          <a:p>
            <a:r>
              <a:rPr lang="en-US" altLang="en-GB" sz="7335" b="1"/>
              <a:t> 4 Win/Lose Condition</a:t>
            </a:r>
            <a:endParaRPr lang="en-US" altLang="en-GB" sz="7335" b="1"/>
          </a:p>
          <a:p>
            <a:r>
              <a:rPr lang="en-US" altLang="en-GB" sz="7335"/>
              <a:t>If an alien reaches the ground </a:t>
            </a:r>
            <a:r>
              <a:rPr lang="en-US" altLang="en-US" sz="7335"/>
              <a:t>→</a:t>
            </a:r>
            <a:r>
              <a:rPr lang="en-US" altLang="en-GB" sz="7335"/>
              <a:t> Game Over.</a:t>
            </a:r>
            <a:endParaRPr lang="en-US" altLang="en-GB" sz="7335"/>
          </a:p>
          <a:p>
            <a:r>
              <a:rPr lang="en-US" altLang="en-GB" sz="7335"/>
              <a:t>If player survives all waves </a:t>
            </a:r>
            <a:r>
              <a:rPr lang="en-US" altLang="en-US" sz="7335"/>
              <a:t>→</a:t>
            </a:r>
            <a:r>
              <a:rPr lang="en-US" altLang="en-GB" sz="7335"/>
              <a:t> Victor</a:t>
            </a:r>
            <a:r>
              <a:rPr lang="en-US" altLang="en-GB"/>
              <a:t>y</a:t>
            </a:r>
            <a:endParaRPr lang="en-US" altLang="en-GB"/>
          </a:p>
          <a:p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4176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dirty="0"/>
              <a:t>Future Enhancements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Multiplayer mode for online competition.</a:t>
            </a:r>
            <a:endParaRPr dirty="0"/>
          </a:p>
          <a:p>
            <a:r>
              <a:rPr dirty="0"/>
              <a:t>- Additional levels and new power-ups.</a:t>
            </a:r>
            <a:endParaRPr dirty="0"/>
          </a:p>
          <a:p>
            <a:r>
              <a:rPr dirty="0"/>
              <a:t>- AI-powered adaptive difficulty system.</a:t>
            </a:r>
            <a:endParaRPr dirty="0"/>
          </a:p>
          <a:p>
            <a:r>
              <a:rPr dirty="0"/>
              <a:t>- Mobile version for Android/iOS.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dirty="0"/>
              <a:t>Conclusion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altLang="en-GB" dirty="0"/>
              <a:t>Cosmo Breakout: Alien Shooter is a fun and engaging arcade game designed to strengthen Java programming concepts while providing an exciting gameplay experience.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dirty="0"/>
              <a:t>The simple yet expandable structure makes it perfect for future enhancements.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dirty="0"/>
              <a:t>This project serves as a great introduction to game development using Java Swing.</a:t>
            </a:r>
            <a:endParaRPr lang="en-US" alt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3063</Words>
  <Application>WPS Presentation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Arial</vt:lpstr>
      <vt:lpstr>Times New Roman</vt:lpstr>
      <vt:lpstr>Aptos</vt:lpstr>
      <vt:lpstr>Segoe UI</vt:lpstr>
      <vt:lpstr>Tahoma</vt:lpstr>
      <vt:lpstr>Calibri</vt:lpstr>
      <vt:lpstr>Microsoft YaHei</vt:lpstr>
      <vt:lpstr>Arial Unicode MS</vt:lpstr>
      <vt:lpstr>Office Theme</vt:lpstr>
      <vt:lpstr>ann</vt:lpstr>
      <vt:lpstr>Introduction</vt:lpstr>
      <vt:lpstr>Literature Review</vt:lpstr>
      <vt:lpstr>Objective of the Project</vt:lpstr>
      <vt:lpstr>PowerPoint 演示文稿</vt:lpstr>
      <vt:lpstr>Modules</vt:lpstr>
      <vt:lpstr>Workflow</vt:lpstr>
      <vt:lpstr>Future Enhancements</vt:lpstr>
      <vt:lpstr>Conclusion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dc:description>generated using python-pptx</dc:description>
  <cp:lastModifiedBy>anshika241824</cp:lastModifiedBy>
  <cp:revision>5</cp:revision>
  <dcterms:created xsi:type="dcterms:W3CDTF">2013-01-27T09:14:00Z</dcterms:created>
  <dcterms:modified xsi:type="dcterms:W3CDTF">2025-03-10T04:55:37Z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3B9FF01E267B4594B106192473BF39FB_12</vt:lpwstr>
  </property>
  <property fmtid="{D5CDD505-2E9C-101B-9397-08002B2CF9AE}" pid="3" name="KSOProductBuildVer">
    <vt:lpwstr>2057-12.2.0.20341</vt:lpwstr>
  </property>
</Properties>
</file>