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70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77"/>
    <a:srgbClr val="FDFA91"/>
    <a:srgbClr val="FDFBA5"/>
    <a:srgbClr val="FCF96B"/>
    <a:srgbClr val="FFFFCC"/>
    <a:srgbClr val="FFCC99"/>
    <a:srgbClr val="FFA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1E2BC-1163-4846-97D2-D3396BC704B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56FB13-C7F0-4A9B-8899-08E30E72544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Introduction</a:t>
          </a:r>
        </a:p>
      </dgm:t>
    </dgm:pt>
    <dgm:pt modelId="{0E37F780-A543-413B-83A0-89F35C838030}" type="parTrans" cxnId="{F0D0A380-B8D9-4A49-9F09-C606B9E7E7C7}">
      <dgm:prSet/>
      <dgm:spPr/>
      <dgm:t>
        <a:bodyPr/>
        <a:lstStyle/>
        <a:p>
          <a:endParaRPr lang="en-IN"/>
        </a:p>
      </dgm:t>
    </dgm:pt>
    <dgm:pt modelId="{B83691E1-5AE2-417B-A26E-3851CB27C9AD}" type="sibTrans" cxnId="{F0D0A380-B8D9-4A49-9F09-C606B9E7E7C7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CC060515-82DE-4433-A0F5-5132550A40B2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chemeClr val="tx1"/>
              </a:solidFill>
              <a:effectLst/>
              <a:latin typeface="ui-sans-serif"/>
            </a:rPr>
            <a:t>Literature Review </a:t>
          </a:r>
          <a:endParaRPr lang="en-IN" dirty="0">
            <a:solidFill>
              <a:schemeClr val="tx1"/>
            </a:solidFill>
          </a:endParaRPr>
        </a:p>
      </dgm:t>
    </dgm:pt>
    <dgm:pt modelId="{82709C3B-9EE6-488B-A860-B36B4906AD87}" type="parTrans" cxnId="{A38119EE-5204-420F-9943-9067C8B9B73A}">
      <dgm:prSet/>
      <dgm:spPr/>
      <dgm:t>
        <a:bodyPr/>
        <a:lstStyle/>
        <a:p>
          <a:endParaRPr lang="en-IN"/>
        </a:p>
      </dgm:t>
    </dgm:pt>
    <dgm:pt modelId="{C6F7A5F5-3147-4E47-A1C3-8840DAFE2B76}" type="sibTrans" cxnId="{A38119EE-5204-420F-9943-9067C8B9B73A}">
      <dgm:prSet/>
      <dgm:spPr/>
      <dgm:t>
        <a:bodyPr/>
        <a:lstStyle/>
        <a:p>
          <a:endParaRPr lang="en-IN"/>
        </a:p>
      </dgm:t>
    </dgm:pt>
    <dgm:pt modelId="{0D79BB8B-9AF2-46D5-9039-FFE3BF0B1A45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chemeClr val="tx1"/>
              </a:solidFill>
              <a:effectLst/>
              <a:latin typeface="ui-sans-serif"/>
            </a:rPr>
            <a:t>Objective of the Project </a:t>
          </a:r>
        </a:p>
      </dgm:t>
    </dgm:pt>
    <dgm:pt modelId="{70C249F2-2B50-4DB7-8505-CB28AF094554}" type="parTrans" cxnId="{9CD7D105-7515-46A4-83F7-DA3E235925FC}">
      <dgm:prSet/>
      <dgm:spPr/>
      <dgm:t>
        <a:bodyPr/>
        <a:lstStyle/>
        <a:p>
          <a:endParaRPr lang="en-IN"/>
        </a:p>
      </dgm:t>
    </dgm:pt>
    <dgm:pt modelId="{190DC99D-C1DB-49CF-8DF0-FB5CB9B1EA4F}" type="sibTrans" cxnId="{9CD7D105-7515-46A4-83F7-DA3E235925FC}">
      <dgm:prSet/>
      <dgm:spPr/>
      <dgm:t>
        <a:bodyPr/>
        <a:lstStyle/>
        <a:p>
          <a:endParaRPr lang="en-IN"/>
        </a:p>
      </dgm:t>
    </dgm:pt>
    <dgm:pt modelId="{419CD3A2-18D4-4CAD-8D20-87D1780BF908}" type="pres">
      <dgm:prSet presAssocID="{0BC1E2BC-1163-4846-97D2-D3396BC704B4}" presName="Name0" presStyleCnt="0">
        <dgm:presLayoutVars>
          <dgm:chMax val="7"/>
          <dgm:chPref val="7"/>
          <dgm:dir/>
        </dgm:presLayoutVars>
      </dgm:prSet>
      <dgm:spPr/>
    </dgm:pt>
    <dgm:pt modelId="{BDDC6AAE-0DC4-4FBA-8D1B-37851025598E}" type="pres">
      <dgm:prSet presAssocID="{0BC1E2BC-1163-4846-97D2-D3396BC704B4}" presName="Name1" presStyleCnt="0"/>
      <dgm:spPr/>
    </dgm:pt>
    <dgm:pt modelId="{5454BBAF-5CBB-4B8F-8C2E-8C634A59C176}" type="pres">
      <dgm:prSet presAssocID="{0BC1E2BC-1163-4846-97D2-D3396BC704B4}" presName="cycle" presStyleCnt="0"/>
      <dgm:spPr/>
    </dgm:pt>
    <dgm:pt modelId="{A948ABEF-6FDF-4FE4-B89F-81B269B0CD33}" type="pres">
      <dgm:prSet presAssocID="{0BC1E2BC-1163-4846-97D2-D3396BC704B4}" presName="srcNode" presStyleLbl="node1" presStyleIdx="0" presStyleCnt="3"/>
      <dgm:spPr/>
    </dgm:pt>
    <dgm:pt modelId="{1C253F7B-FD08-43B0-AF4A-0E30D872CD33}" type="pres">
      <dgm:prSet presAssocID="{0BC1E2BC-1163-4846-97D2-D3396BC704B4}" presName="conn" presStyleLbl="parChTrans1D2" presStyleIdx="0" presStyleCnt="1"/>
      <dgm:spPr/>
    </dgm:pt>
    <dgm:pt modelId="{33C877D4-1E69-4983-B3B1-966B4223C31B}" type="pres">
      <dgm:prSet presAssocID="{0BC1E2BC-1163-4846-97D2-D3396BC704B4}" presName="extraNode" presStyleLbl="node1" presStyleIdx="0" presStyleCnt="3"/>
      <dgm:spPr/>
    </dgm:pt>
    <dgm:pt modelId="{CDAFB830-04F1-4CCE-8786-2831D4909D2D}" type="pres">
      <dgm:prSet presAssocID="{0BC1E2BC-1163-4846-97D2-D3396BC704B4}" presName="dstNode" presStyleLbl="node1" presStyleIdx="0" presStyleCnt="3"/>
      <dgm:spPr/>
    </dgm:pt>
    <dgm:pt modelId="{57B4C059-4CA4-47F0-B1D4-8C3ADC1B5B0F}" type="pres">
      <dgm:prSet presAssocID="{EE56FB13-C7F0-4A9B-8899-08E30E72544D}" presName="text_1" presStyleLbl="node1" presStyleIdx="0" presStyleCnt="3">
        <dgm:presLayoutVars>
          <dgm:bulletEnabled val="1"/>
        </dgm:presLayoutVars>
      </dgm:prSet>
      <dgm:spPr/>
    </dgm:pt>
    <dgm:pt modelId="{20FC518A-0806-4D9F-A76B-9D9C2639F169}" type="pres">
      <dgm:prSet presAssocID="{EE56FB13-C7F0-4A9B-8899-08E30E72544D}" presName="accent_1" presStyleCnt="0"/>
      <dgm:spPr/>
    </dgm:pt>
    <dgm:pt modelId="{6C7A7A05-DC48-4744-A4DA-D4F15831D10B}" type="pres">
      <dgm:prSet presAssocID="{EE56FB13-C7F0-4A9B-8899-08E30E72544D}" presName="accentRepeatNode" presStyleLbl="solidFgAcc1" presStyleIdx="0" presStyleCnt="3"/>
      <dgm:spPr>
        <a:ln>
          <a:solidFill>
            <a:schemeClr val="accent5">
              <a:lumMod val="75000"/>
            </a:schemeClr>
          </a:solidFill>
        </a:ln>
      </dgm:spPr>
    </dgm:pt>
    <dgm:pt modelId="{AFE70AA3-C521-4773-B0D9-0E764FCAF136}" type="pres">
      <dgm:prSet presAssocID="{CC060515-82DE-4433-A0F5-5132550A40B2}" presName="text_2" presStyleLbl="node1" presStyleIdx="1" presStyleCnt="3">
        <dgm:presLayoutVars>
          <dgm:bulletEnabled val="1"/>
        </dgm:presLayoutVars>
      </dgm:prSet>
      <dgm:spPr/>
    </dgm:pt>
    <dgm:pt modelId="{38462D7B-2F77-4E35-BCF3-F58F57D8223B}" type="pres">
      <dgm:prSet presAssocID="{CC060515-82DE-4433-A0F5-5132550A40B2}" presName="accent_2" presStyleCnt="0"/>
      <dgm:spPr/>
    </dgm:pt>
    <dgm:pt modelId="{2174FFC2-22FB-44DC-9AF7-5FC2BBA27A30}" type="pres">
      <dgm:prSet presAssocID="{CC060515-82DE-4433-A0F5-5132550A40B2}" presName="accentRepeatNode" presStyleLbl="solidFgAcc1" presStyleIdx="1" presStyleCnt="3"/>
      <dgm:spPr>
        <a:ln>
          <a:solidFill>
            <a:schemeClr val="accent5">
              <a:lumMod val="75000"/>
            </a:schemeClr>
          </a:solidFill>
        </a:ln>
      </dgm:spPr>
    </dgm:pt>
    <dgm:pt modelId="{D65DC1EA-E857-439D-89CE-0AF39521E4C3}" type="pres">
      <dgm:prSet presAssocID="{0D79BB8B-9AF2-46D5-9039-FFE3BF0B1A45}" presName="text_3" presStyleLbl="node1" presStyleIdx="2" presStyleCnt="3">
        <dgm:presLayoutVars>
          <dgm:bulletEnabled val="1"/>
        </dgm:presLayoutVars>
      </dgm:prSet>
      <dgm:spPr/>
    </dgm:pt>
    <dgm:pt modelId="{59D3B778-A1ED-434B-8CC2-93C8E53511D7}" type="pres">
      <dgm:prSet presAssocID="{0D79BB8B-9AF2-46D5-9039-FFE3BF0B1A45}" presName="accent_3" presStyleCnt="0"/>
      <dgm:spPr/>
    </dgm:pt>
    <dgm:pt modelId="{F38B162B-8229-4287-807C-1DC9CD51E024}" type="pres">
      <dgm:prSet presAssocID="{0D79BB8B-9AF2-46D5-9039-FFE3BF0B1A45}" presName="accentRepeatNode" presStyleLbl="solidFgAcc1" presStyleIdx="2" presStyleCnt="3"/>
      <dgm:spPr>
        <a:ln>
          <a:solidFill>
            <a:schemeClr val="accent5">
              <a:lumMod val="75000"/>
            </a:schemeClr>
          </a:solidFill>
        </a:ln>
      </dgm:spPr>
    </dgm:pt>
  </dgm:ptLst>
  <dgm:cxnLst>
    <dgm:cxn modelId="{9CD7D105-7515-46A4-83F7-DA3E235925FC}" srcId="{0BC1E2BC-1163-4846-97D2-D3396BC704B4}" destId="{0D79BB8B-9AF2-46D5-9039-FFE3BF0B1A45}" srcOrd="2" destOrd="0" parTransId="{70C249F2-2B50-4DB7-8505-CB28AF094554}" sibTransId="{190DC99D-C1DB-49CF-8DF0-FB5CB9B1EA4F}"/>
    <dgm:cxn modelId="{E3AB6210-3E3E-4623-B361-83CF4C9F6B91}" type="presOf" srcId="{CC060515-82DE-4433-A0F5-5132550A40B2}" destId="{AFE70AA3-C521-4773-B0D9-0E764FCAF136}" srcOrd="0" destOrd="0" presId="urn:microsoft.com/office/officeart/2008/layout/VerticalCurvedList"/>
    <dgm:cxn modelId="{9819AE60-E70A-47AD-87A3-32F746F387F4}" type="presOf" srcId="{B83691E1-5AE2-417B-A26E-3851CB27C9AD}" destId="{1C253F7B-FD08-43B0-AF4A-0E30D872CD33}" srcOrd="0" destOrd="0" presId="urn:microsoft.com/office/officeart/2008/layout/VerticalCurvedList"/>
    <dgm:cxn modelId="{F0D0A380-B8D9-4A49-9F09-C606B9E7E7C7}" srcId="{0BC1E2BC-1163-4846-97D2-D3396BC704B4}" destId="{EE56FB13-C7F0-4A9B-8899-08E30E72544D}" srcOrd="0" destOrd="0" parTransId="{0E37F780-A543-413B-83A0-89F35C838030}" sibTransId="{B83691E1-5AE2-417B-A26E-3851CB27C9AD}"/>
    <dgm:cxn modelId="{FC4FC5D6-F087-4C66-AEAC-3940630C4925}" type="presOf" srcId="{EE56FB13-C7F0-4A9B-8899-08E30E72544D}" destId="{57B4C059-4CA4-47F0-B1D4-8C3ADC1B5B0F}" srcOrd="0" destOrd="0" presId="urn:microsoft.com/office/officeart/2008/layout/VerticalCurvedList"/>
    <dgm:cxn modelId="{D2101EE4-C10E-4E89-8F5C-B1A78E9D3F3E}" type="presOf" srcId="{0D79BB8B-9AF2-46D5-9039-FFE3BF0B1A45}" destId="{D65DC1EA-E857-439D-89CE-0AF39521E4C3}" srcOrd="0" destOrd="0" presId="urn:microsoft.com/office/officeart/2008/layout/VerticalCurvedList"/>
    <dgm:cxn modelId="{A38119EE-5204-420F-9943-9067C8B9B73A}" srcId="{0BC1E2BC-1163-4846-97D2-D3396BC704B4}" destId="{CC060515-82DE-4433-A0F5-5132550A40B2}" srcOrd="1" destOrd="0" parTransId="{82709C3B-9EE6-488B-A860-B36B4906AD87}" sibTransId="{C6F7A5F5-3147-4E47-A1C3-8840DAFE2B76}"/>
    <dgm:cxn modelId="{8BF5FBF6-59E8-4122-AC69-447CD16ACA83}" type="presOf" srcId="{0BC1E2BC-1163-4846-97D2-D3396BC704B4}" destId="{419CD3A2-18D4-4CAD-8D20-87D1780BF908}" srcOrd="0" destOrd="0" presId="urn:microsoft.com/office/officeart/2008/layout/VerticalCurvedList"/>
    <dgm:cxn modelId="{65874F5E-14E8-4F9F-B1D8-862BA672FF57}" type="presParOf" srcId="{419CD3A2-18D4-4CAD-8D20-87D1780BF908}" destId="{BDDC6AAE-0DC4-4FBA-8D1B-37851025598E}" srcOrd="0" destOrd="0" presId="urn:microsoft.com/office/officeart/2008/layout/VerticalCurvedList"/>
    <dgm:cxn modelId="{16A3F180-CB7D-414C-9E49-10E407108E38}" type="presParOf" srcId="{BDDC6AAE-0DC4-4FBA-8D1B-37851025598E}" destId="{5454BBAF-5CBB-4B8F-8C2E-8C634A59C176}" srcOrd="0" destOrd="0" presId="urn:microsoft.com/office/officeart/2008/layout/VerticalCurvedList"/>
    <dgm:cxn modelId="{4E91EB4A-FEC1-4053-A9BD-F8C78EA872FE}" type="presParOf" srcId="{5454BBAF-5CBB-4B8F-8C2E-8C634A59C176}" destId="{A948ABEF-6FDF-4FE4-B89F-81B269B0CD33}" srcOrd="0" destOrd="0" presId="urn:microsoft.com/office/officeart/2008/layout/VerticalCurvedList"/>
    <dgm:cxn modelId="{73FC6F66-BF9F-42BB-8BAD-2F10515C233F}" type="presParOf" srcId="{5454BBAF-5CBB-4B8F-8C2E-8C634A59C176}" destId="{1C253F7B-FD08-43B0-AF4A-0E30D872CD33}" srcOrd="1" destOrd="0" presId="urn:microsoft.com/office/officeart/2008/layout/VerticalCurvedList"/>
    <dgm:cxn modelId="{CF3F4B66-5898-4AAE-A259-B0748E12F551}" type="presParOf" srcId="{5454BBAF-5CBB-4B8F-8C2E-8C634A59C176}" destId="{33C877D4-1E69-4983-B3B1-966B4223C31B}" srcOrd="2" destOrd="0" presId="urn:microsoft.com/office/officeart/2008/layout/VerticalCurvedList"/>
    <dgm:cxn modelId="{DA24B554-03B9-4396-A1A9-7816CD56C8E7}" type="presParOf" srcId="{5454BBAF-5CBB-4B8F-8C2E-8C634A59C176}" destId="{CDAFB830-04F1-4CCE-8786-2831D4909D2D}" srcOrd="3" destOrd="0" presId="urn:microsoft.com/office/officeart/2008/layout/VerticalCurvedList"/>
    <dgm:cxn modelId="{ABC918A5-C304-4483-84E9-3EB8A907081A}" type="presParOf" srcId="{BDDC6AAE-0DC4-4FBA-8D1B-37851025598E}" destId="{57B4C059-4CA4-47F0-B1D4-8C3ADC1B5B0F}" srcOrd="1" destOrd="0" presId="urn:microsoft.com/office/officeart/2008/layout/VerticalCurvedList"/>
    <dgm:cxn modelId="{67F1A15B-3BD3-46BF-A8E8-BA4AFA2BE213}" type="presParOf" srcId="{BDDC6AAE-0DC4-4FBA-8D1B-37851025598E}" destId="{20FC518A-0806-4D9F-A76B-9D9C2639F169}" srcOrd="2" destOrd="0" presId="urn:microsoft.com/office/officeart/2008/layout/VerticalCurvedList"/>
    <dgm:cxn modelId="{83BB9E8A-F60D-4375-98B9-C78D9E644DD5}" type="presParOf" srcId="{20FC518A-0806-4D9F-A76B-9D9C2639F169}" destId="{6C7A7A05-DC48-4744-A4DA-D4F15831D10B}" srcOrd="0" destOrd="0" presId="urn:microsoft.com/office/officeart/2008/layout/VerticalCurvedList"/>
    <dgm:cxn modelId="{7EA5DFCC-83E6-4807-B3FE-5E2D3674F74A}" type="presParOf" srcId="{BDDC6AAE-0DC4-4FBA-8D1B-37851025598E}" destId="{AFE70AA3-C521-4773-B0D9-0E764FCAF136}" srcOrd="3" destOrd="0" presId="urn:microsoft.com/office/officeart/2008/layout/VerticalCurvedList"/>
    <dgm:cxn modelId="{2A1792BB-F290-450E-BA77-EC3157DB0C38}" type="presParOf" srcId="{BDDC6AAE-0DC4-4FBA-8D1B-37851025598E}" destId="{38462D7B-2F77-4E35-BCF3-F58F57D8223B}" srcOrd="4" destOrd="0" presId="urn:microsoft.com/office/officeart/2008/layout/VerticalCurvedList"/>
    <dgm:cxn modelId="{8E46B7AC-4F8D-4F88-8154-79476375D2AD}" type="presParOf" srcId="{38462D7B-2F77-4E35-BCF3-F58F57D8223B}" destId="{2174FFC2-22FB-44DC-9AF7-5FC2BBA27A30}" srcOrd="0" destOrd="0" presId="urn:microsoft.com/office/officeart/2008/layout/VerticalCurvedList"/>
    <dgm:cxn modelId="{52E28BC1-0C15-425A-AC18-2D7ADEBC6EF8}" type="presParOf" srcId="{BDDC6AAE-0DC4-4FBA-8D1B-37851025598E}" destId="{D65DC1EA-E857-439D-89CE-0AF39521E4C3}" srcOrd="5" destOrd="0" presId="urn:microsoft.com/office/officeart/2008/layout/VerticalCurvedList"/>
    <dgm:cxn modelId="{0DB5AB3F-ABCC-46A2-9B27-CA7B4518B3B7}" type="presParOf" srcId="{BDDC6AAE-0DC4-4FBA-8D1B-37851025598E}" destId="{59D3B778-A1ED-434B-8CC2-93C8E53511D7}" srcOrd="6" destOrd="0" presId="urn:microsoft.com/office/officeart/2008/layout/VerticalCurvedList"/>
    <dgm:cxn modelId="{BF833DC5-822C-416F-B912-DBFFF3DAD9F9}" type="presParOf" srcId="{59D3B778-A1ED-434B-8CC2-93C8E53511D7}" destId="{F38B162B-8229-4287-807C-1DC9CD51E0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1E2BC-1163-4846-97D2-D3396BC704B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56FB13-C7F0-4A9B-8899-08E30E72544D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chemeClr val="tx1"/>
              </a:solidFill>
              <a:effectLst/>
              <a:latin typeface="ui-sans-serif"/>
            </a:rPr>
            <a:t>Workflow</a:t>
          </a:r>
          <a:endParaRPr lang="en-IN" dirty="0">
            <a:solidFill>
              <a:schemeClr val="tx1"/>
            </a:solidFill>
          </a:endParaRPr>
        </a:p>
      </dgm:t>
    </dgm:pt>
    <dgm:pt modelId="{0E37F780-A543-413B-83A0-89F35C838030}" type="parTrans" cxnId="{F0D0A380-B8D9-4A49-9F09-C606B9E7E7C7}">
      <dgm:prSet/>
      <dgm:spPr/>
      <dgm:t>
        <a:bodyPr/>
        <a:lstStyle/>
        <a:p>
          <a:endParaRPr lang="en-IN"/>
        </a:p>
      </dgm:t>
    </dgm:pt>
    <dgm:pt modelId="{B83691E1-5AE2-417B-A26E-3851CB27C9AD}" type="sibTrans" cxnId="{F0D0A380-B8D9-4A49-9F09-C606B9E7E7C7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CC060515-82DE-4433-A0F5-5132550A40B2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chemeClr val="tx1"/>
              </a:solidFill>
              <a:effectLst/>
              <a:latin typeface="ui-sans-serif"/>
            </a:rPr>
            <a:t>Report</a:t>
          </a:r>
          <a:endParaRPr lang="en-IN" dirty="0">
            <a:solidFill>
              <a:schemeClr val="tx1"/>
            </a:solidFill>
          </a:endParaRPr>
        </a:p>
      </dgm:t>
    </dgm:pt>
    <dgm:pt modelId="{82709C3B-9EE6-488B-A860-B36B4906AD87}" type="parTrans" cxnId="{A38119EE-5204-420F-9943-9067C8B9B73A}">
      <dgm:prSet/>
      <dgm:spPr/>
      <dgm:t>
        <a:bodyPr/>
        <a:lstStyle/>
        <a:p>
          <a:endParaRPr lang="en-IN"/>
        </a:p>
      </dgm:t>
    </dgm:pt>
    <dgm:pt modelId="{C6F7A5F5-3147-4E47-A1C3-8840DAFE2B76}" type="sibTrans" cxnId="{A38119EE-5204-420F-9943-9067C8B9B73A}">
      <dgm:prSet/>
      <dgm:spPr/>
      <dgm:t>
        <a:bodyPr/>
        <a:lstStyle/>
        <a:p>
          <a:endParaRPr lang="en-IN"/>
        </a:p>
      </dgm:t>
    </dgm:pt>
    <dgm:pt modelId="{0D79BB8B-9AF2-46D5-9039-FFE3BF0B1A45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0" i="0" dirty="0">
              <a:solidFill>
                <a:schemeClr val="tx1"/>
              </a:solidFill>
              <a:effectLst/>
              <a:latin typeface="ui-sans-serif"/>
            </a:rPr>
            <a:t>References</a:t>
          </a:r>
          <a:r>
            <a:rPr lang="en-US" b="0" i="0" dirty="0">
              <a:effectLst/>
              <a:latin typeface="ui-sans-serif"/>
            </a:rPr>
            <a:t> </a:t>
          </a:r>
        </a:p>
      </dgm:t>
    </dgm:pt>
    <dgm:pt modelId="{70C249F2-2B50-4DB7-8505-CB28AF094554}" type="parTrans" cxnId="{9CD7D105-7515-46A4-83F7-DA3E235925FC}">
      <dgm:prSet/>
      <dgm:spPr/>
      <dgm:t>
        <a:bodyPr/>
        <a:lstStyle/>
        <a:p>
          <a:endParaRPr lang="en-IN"/>
        </a:p>
      </dgm:t>
    </dgm:pt>
    <dgm:pt modelId="{190DC99D-C1DB-49CF-8DF0-FB5CB9B1EA4F}" type="sibTrans" cxnId="{9CD7D105-7515-46A4-83F7-DA3E235925FC}">
      <dgm:prSet/>
      <dgm:spPr/>
      <dgm:t>
        <a:bodyPr/>
        <a:lstStyle/>
        <a:p>
          <a:endParaRPr lang="en-IN"/>
        </a:p>
      </dgm:t>
    </dgm:pt>
    <dgm:pt modelId="{419CD3A2-18D4-4CAD-8D20-87D1780BF908}" type="pres">
      <dgm:prSet presAssocID="{0BC1E2BC-1163-4846-97D2-D3396BC704B4}" presName="Name0" presStyleCnt="0">
        <dgm:presLayoutVars>
          <dgm:chMax val="7"/>
          <dgm:chPref val="7"/>
          <dgm:dir/>
        </dgm:presLayoutVars>
      </dgm:prSet>
      <dgm:spPr/>
    </dgm:pt>
    <dgm:pt modelId="{BDDC6AAE-0DC4-4FBA-8D1B-37851025598E}" type="pres">
      <dgm:prSet presAssocID="{0BC1E2BC-1163-4846-97D2-D3396BC704B4}" presName="Name1" presStyleCnt="0"/>
      <dgm:spPr/>
    </dgm:pt>
    <dgm:pt modelId="{5454BBAF-5CBB-4B8F-8C2E-8C634A59C176}" type="pres">
      <dgm:prSet presAssocID="{0BC1E2BC-1163-4846-97D2-D3396BC704B4}" presName="cycle" presStyleCnt="0"/>
      <dgm:spPr/>
    </dgm:pt>
    <dgm:pt modelId="{A948ABEF-6FDF-4FE4-B89F-81B269B0CD33}" type="pres">
      <dgm:prSet presAssocID="{0BC1E2BC-1163-4846-97D2-D3396BC704B4}" presName="srcNode" presStyleLbl="node1" presStyleIdx="0" presStyleCnt="3"/>
      <dgm:spPr/>
    </dgm:pt>
    <dgm:pt modelId="{1C253F7B-FD08-43B0-AF4A-0E30D872CD33}" type="pres">
      <dgm:prSet presAssocID="{0BC1E2BC-1163-4846-97D2-D3396BC704B4}" presName="conn" presStyleLbl="parChTrans1D2" presStyleIdx="0" presStyleCnt="1"/>
      <dgm:spPr/>
    </dgm:pt>
    <dgm:pt modelId="{33C877D4-1E69-4983-B3B1-966B4223C31B}" type="pres">
      <dgm:prSet presAssocID="{0BC1E2BC-1163-4846-97D2-D3396BC704B4}" presName="extraNode" presStyleLbl="node1" presStyleIdx="0" presStyleCnt="3"/>
      <dgm:spPr/>
    </dgm:pt>
    <dgm:pt modelId="{CDAFB830-04F1-4CCE-8786-2831D4909D2D}" type="pres">
      <dgm:prSet presAssocID="{0BC1E2BC-1163-4846-97D2-D3396BC704B4}" presName="dstNode" presStyleLbl="node1" presStyleIdx="0" presStyleCnt="3"/>
      <dgm:spPr/>
    </dgm:pt>
    <dgm:pt modelId="{57B4C059-4CA4-47F0-B1D4-8C3ADC1B5B0F}" type="pres">
      <dgm:prSet presAssocID="{EE56FB13-C7F0-4A9B-8899-08E30E72544D}" presName="text_1" presStyleLbl="node1" presStyleIdx="0" presStyleCnt="3">
        <dgm:presLayoutVars>
          <dgm:bulletEnabled val="1"/>
        </dgm:presLayoutVars>
      </dgm:prSet>
      <dgm:spPr/>
    </dgm:pt>
    <dgm:pt modelId="{20FC518A-0806-4D9F-A76B-9D9C2639F169}" type="pres">
      <dgm:prSet presAssocID="{EE56FB13-C7F0-4A9B-8899-08E30E72544D}" presName="accent_1" presStyleCnt="0"/>
      <dgm:spPr/>
    </dgm:pt>
    <dgm:pt modelId="{6C7A7A05-DC48-4744-A4DA-D4F15831D10B}" type="pres">
      <dgm:prSet presAssocID="{EE56FB13-C7F0-4A9B-8899-08E30E72544D}" presName="accentRepeatNode" presStyleLbl="solidFgAcc1" presStyleIdx="0" presStyleCnt="3"/>
      <dgm:spPr>
        <a:ln>
          <a:solidFill>
            <a:schemeClr val="accent5">
              <a:lumMod val="75000"/>
            </a:schemeClr>
          </a:solidFill>
        </a:ln>
      </dgm:spPr>
    </dgm:pt>
    <dgm:pt modelId="{AFE70AA3-C521-4773-B0D9-0E764FCAF136}" type="pres">
      <dgm:prSet presAssocID="{CC060515-82DE-4433-A0F5-5132550A40B2}" presName="text_2" presStyleLbl="node1" presStyleIdx="1" presStyleCnt="3">
        <dgm:presLayoutVars>
          <dgm:bulletEnabled val="1"/>
        </dgm:presLayoutVars>
      </dgm:prSet>
      <dgm:spPr/>
    </dgm:pt>
    <dgm:pt modelId="{38462D7B-2F77-4E35-BCF3-F58F57D8223B}" type="pres">
      <dgm:prSet presAssocID="{CC060515-82DE-4433-A0F5-5132550A40B2}" presName="accent_2" presStyleCnt="0"/>
      <dgm:spPr/>
    </dgm:pt>
    <dgm:pt modelId="{2174FFC2-22FB-44DC-9AF7-5FC2BBA27A30}" type="pres">
      <dgm:prSet presAssocID="{CC060515-82DE-4433-A0F5-5132550A40B2}" presName="accentRepeatNode" presStyleLbl="solidFgAcc1" presStyleIdx="1" presStyleCnt="3"/>
      <dgm:spPr>
        <a:ln>
          <a:solidFill>
            <a:schemeClr val="accent5">
              <a:lumMod val="75000"/>
            </a:schemeClr>
          </a:solidFill>
        </a:ln>
      </dgm:spPr>
    </dgm:pt>
    <dgm:pt modelId="{D65DC1EA-E857-439D-89CE-0AF39521E4C3}" type="pres">
      <dgm:prSet presAssocID="{0D79BB8B-9AF2-46D5-9039-FFE3BF0B1A45}" presName="text_3" presStyleLbl="node1" presStyleIdx="2" presStyleCnt="3">
        <dgm:presLayoutVars>
          <dgm:bulletEnabled val="1"/>
        </dgm:presLayoutVars>
      </dgm:prSet>
      <dgm:spPr/>
    </dgm:pt>
    <dgm:pt modelId="{59D3B778-A1ED-434B-8CC2-93C8E53511D7}" type="pres">
      <dgm:prSet presAssocID="{0D79BB8B-9AF2-46D5-9039-FFE3BF0B1A45}" presName="accent_3" presStyleCnt="0"/>
      <dgm:spPr/>
    </dgm:pt>
    <dgm:pt modelId="{F38B162B-8229-4287-807C-1DC9CD51E024}" type="pres">
      <dgm:prSet presAssocID="{0D79BB8B-9AF2-46D5-9039-FFE3BF0B1A45}" presName="accentRepeatNode" presStyleLbl="solidFgAcc1" presStyleIdx="2" presStyleCnt="3"/>
      <dgm:spPr>
        <a:ln>
          <a:solidFill>
            <a:schemeClr val="accent5">
              <a:lumMod val="75000"/>
            </a:schemeClr>
          </a:solidFill>
        </a:ln>
      </dgm:spPr>
    </dgm:pt>
  </dgm:ptLst>
  <dgm:cxnLst>
    <dgm:cxn modelId="{9CD7D105-7515-46A4-83F7-DA3E235925FC}" srcId="{0BC1E2BC-1163-4846-97D2-D3396BC704B4}" destId="{0D79BB8B-9AF2-46D5-9039-FFE3BF0B1A45}" srcOrd="2" destOrd="0" parTransId="{70C249F2-2B50-4DB7-8505-CB28AF094554}" sibTransId="{190DC99D-C1DB-49CF-8DF0-FB5CB9B1EA4F}"/>
    <dgm:cxn modelId="{E3AB6210-3E3E-4623-B361-83CF4C9F6B91}" type="presOf" srcId="{CC060515-82DE-4433-A0F5-5132550A40B2}" destId="{AFE70AA3-C521-4773-B0D9-0E764FCAF136}" srcOrd="0" destOrd="0" presId="urn:microsoft.com/office/officeart/2008/layout/VerticalCurvedList"/>
    <dgm:cxn modelId="{9819AE60-E70A-47AD-87A3-32F746F387F4}" type="presOf" srcId="{B83691E1-5AE2-417B-A26E-3851CB27C9AD}" destId="{1C253F7B-FD08-43B0-AF4A-0E30D872CD33}" srcOrd="0" destOrd="0" presId="urn:microsoft.com/office/officeart/2008/layout/VerticalCurvedList"/>
    <dgm:cxn modelId="{F0D0A380-B8D9-4A49-9F09-C606B9E7E7C7}" srcId="{0BC1E2BC-1163-4846-97D2-D3396BC704B4}" destId="{EE56FB13-C7F0-4A9B-8899-08E30E72544D}" srcOrd="0" destOrd="0" parTransId="{0E37F780-A543-413B-83A0-89F35C838030}" sibTransId="{B83691E1-5AE2-417B-A26E-3851CB27C9AD}"/>
    <dgm:cxn modelId="{FC4FC5D6-F087-4C66-AEAC-3940630C4925}" type="presOf" srcId="{EE56FB13-C7F0-4A9B-8899-08E30E72544D}" destId="{57B4C059-4CA4-47F0-B1D4-8C3ADC1B5B0F}" srcOrd="0" destOrd="0" presId="urn:microsoft.com/office/officeart/2008/layout/VerticalCurvedList"/>
    <dgm:cxn modelId="{D2101EE4-C10E-4E89-8F5C-B1A78E9D3F3E}" type="presOf" srcId="{0D79BB8B-9AF2-46D5-9039-FFE3BF0B1A45}" destId="{D65DC1EA-E857-439D-89CE-0AF39521E4C3}" srcOrd="0" destOrd="0" presId="urn:microsoft.com/office/officeart/2008/layout/VerticalCurvedList"/>
    <dgm:cxn modelId="{A38119EE-5204-420F-9943-9067C8B9B73A}" srcId="{0BC1E2BC-1163-4846-97D2-D3396BC704B4}" destId="{CC060515-82DE-4433-A0F5-5132550A40B2}" srcOrd="1" destOrd="0" parTransId="{82709C3B-9EE6-488B-A860-B36B4906AD87}" sibTransId="{C6F7A5F5-3147-4E47-A1C3-8840DAFE2B76}"/>
    <dgm:cxn modelId="{8BF5FBF6-59E8-4122-AC69-447CD16ACA83}" type="presOf" srcId="{0BC1E2BC-1163-4846-97D2-D3396BC704B4}" destId="{419CD3A2-18D4-4CAD-8D20-87D1780BF908}" srcOrd="0" destOrd="0" presId="urn:microsoft.com/office/officeart/2008/layout/VerticalCurvedList"/>
    <dgm:cxn modelId="{65874F5E-14E8-4F9F-B1D8-862BA672FF57}" type="presParOf" srcId="{419CD3A2-18D4-4CAD-8D20-87D1780BF908}" destId="{BDDC6AAE-0DC4-4FBA-8D1B-37851025598E}" srcOrd="0" destOrd="0" presId="urn:microsoft.com/office/officeart/2008/layout/VerticalCurvedList"/>
    <dgm:cxn modelId="{16A3F180-CB7D-414C-9E49-10E407108E38}" type="presParOf" srcId="{BDDC6AAE-0DC4-4FBA-8D1B-37851025598E}" destId="{5454BBAF-5CBB-4B8F-8C2E-8C634A59C176}" srcOrd="0" destOrd="0" presId="urn:microsoft.com/office/officeart/2008/layout/VerticalCurvedList"/>
    <dgm:cxn modelId="{4E91EB4A-FEC1-4053-A9BD-F8C78EA872FE}" type="presParOf" srcId="{5454BBAF-5CBB-4B8F-8C2E-8C634A59C176}" destId="{A948ABEF-6FDF-4FE4-B89F-81B269B0CD33}" srcOrd="0" destOrd="0" presId="urn:microsoft.com/office/officeart/2008/layout/VerticalCurvedList"/>
    <dgm:cxn modelId="{73FC6F66-BF9F-42BB-8BAD-2F10515C233F}" type="presParOf" srcId="{5454BBAF-5CBB-4B8F-8C2E-8C634A59C176}" destId="{1C253F7B-FD08-43B0-AF4A-0E30D872CD33}" srcOrd="1" destOrd="0" presId="urn:microsoft.com/office/officeart/2008/layout/VerticalCurvedList"/>
    <dgm:cxn modelId="{CF3F4B66-5898-4AAE-A259-B0748E12F551}" type="presParOf" srcId="{5454BBAF-5CBB-4B8F-8C2E-8C634A59C176}" destId="{33C877D4-1E69-4983-B3B1-966B4223C31B}" srcOrd="2" destOrd="0" presId="urn:microsoft.com/office/officeart/2008/layout/VerticalCurvedList"/>
    <dgm:cxn modelId="{DA24B554-03B9-4396-A1A9-7816CD56C8E7}" type="presParOf" srcId="{5454BBAF-5CBB-4B8F-8C2E-8C634A59C176}" destId="{CDAFB830-04F1-4CCE-8786-2831D4909D2D}" srcOrd="3" destOrd="0" presId="urn:microsoft.com/office/officeart/2008/layout/VerticalCurvedList"/>
    <dgm:cxn modelId="{ABC918A5-C304-4483-84E9-3EB8A907081A}" type="presParOf" srcId="{BDDC6AAE-0DC4-4FBA-8D1B-37851025598E}" destId="{57B4C059-4CA4-47F0-B1D4-8C3ADC1B5B0F}" srcOrd="1" destOrd="0" presId="urn:microsoft.com/office/officeart/2008/layout/VerticalCurvedList"/>
    <dgm:cxn modelId="{67F1A15B-3BD3-46BF-A8E8-BA4AFA2BE213}" type="presParOf" srcId="{BDDC6AAE-0DC4-4FBA-8D1B-37851025598E}" destId="{20FC518A-0806-4D9F-A76B-9D9C2639F169}" srcOrd="2" destOrd="0" presId="urn:microsoft.com/office/officeart/2008/layout/VerticalCurvedList"/>
    <dgm:cxn modelId="{83BB9E8A-F60D-4375-98B9-C78D9E644DD5}" type="presParOf" srcId="{20FC518A-0806-4D9F-A76B-9D9C2639F169}" destId="{6C7A7A05-DC48-4744-A4DA-D4F15831D10B}" srcOrd="0" destOrd="0" presId="urn:microsoft.com/office/officeart/2008/layout/VerticalCurvedList"/>
    <dgm:cxn modelId="{7EA5DFCC-83E6-4807-B3FE-5E2D3674F74A}" type="presParOf" srcId="{BDDC6AAE-0DC4-4FBA-8D1B-37851025598E}" destId="{AFE70AA3-C521-4773-B0D9-0E764FCAF136}" srcOrd="3" destOrd="0" presId="urn:microsoft.com/office/officeart/2008/layout/VerticalCurvedList"/>
    <dgm:cxn modelId="{2A1792BB-F290-450E-BA77-EC3157DB0C38}" type="presParOf" srcId="{BDDC6AAE-0DC4-4FBA-8D1B-37851025598E}" destId="{38462D7B-2F77-4E35-BCF3-F58F57D8223B}" srcOrd="4" destOrd="0" presId="urn:microsoft.com/office/officeart/2008/layout/VerticalCurvedList"/>
    <dgm:cxn modelId="{8E46B7AC-4F8D-4F88-8154-79476375D2AD}" type="presParOf" srcId="{38462D7B-2F77-4E35-BCF3-F58F57D8223B}" destId="{2174FFC2-22FB-44DC-9AF7-5FC2BBA27A30}" srcOrd="0" destOrd="0" presId="urn:microsoft.com/office/officeart/2008/layout/VerticalCurvedList"/>
    <dgm:cxn modelId="{52E28BC1-0C15-425A-AC18-2D7ADEBC6EF8}" type="presParOf" srcId="{BDDC6AAE-0DC4-4FBA-8D1B-37851025598E}" destId="{D65DC1EA-E857-439D-89CE-0AF39521E4C3}" srcOrd="5" destOrd="0" presId="urn:microsoft.com/office/officeart/2008/layout/VerticalCurvedList"/>
    <dgm:cxn modelId="{0DB5AB3F-ABCC-46A2-9B27-CA7B4518B3B7}" type="presParOf" srcId="{BDDC6AAE-0DC4-4FBA-8D1B-37851025598E}" destId="{59D3B778-A1ED-434B-8CC2-93C8E53511D7}" srcOrd="6" destOrd="0" presId="urn:microsoft.com/office/officeart/2008/layout/VerticalCurvedList"/>
    <dgm:cxn modelId="{BF833DC5-822C-416F-B912-DBFFF3DAD9F9}" type="presParOf" srcId="{59D3B778-A1ED-434B-8CC2-93C8E53511D7}" destId="{F38B162B-8229-4287-807C-1DC9CD51E0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C1E2BC-1163-4846-97D2-D3396BC704B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56FB13-C7F0-4A9B-8899-08E30E72544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200" b="0" i="0" dirty="0">
              <a:solidFill>
                <a:schemeClr val="tx1"/>
              </a:solidFill>
              <a:effectLst/>
              <a:latin typeface="ui-sans-serif"/>
            </a:rPr>
            <a:t>Technology Requirements</a:t>
          </a:r>
          <a:endParaRPr lang="en-IN" sz="2200" dirty="0">
            <a:solidFill>
              <a:schemeClr val="tx1"/>
            </a:solidFill>
          </a:endParaRPr>
        </a:p>
      </dgm:t>
    </dgm:pt>
    <dgm:pt modelId="{0E37F780-A543-413B-83A0-89F35C838030}" type="parTrans" cxnId="{F0D0A380-B8D9-4A49-9F09-C606B9E7E7C7}">
      <dgm:prSet/>
      <dgm:spPr/>
      <dgm:t>
        <a:bodyPr/>
        <a:lstStyle/>
        <a:p>
          <a:endParaRPr lang="en-IN"/>
        </a:p>
      </dgm:t>
    </dgm:pt>
    <dgm:pt modelId="{B83691E1-5AE2-417B-A26E-3851CB27C9AD}" type="sibTrans" cxnId="{F0D0A380-B8D9-4A49-9F09-C606B9E7E7C7}">
      <dgm:prSet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endParaRPr lang="en-IN"/>
        </a:p>
      </dgm:t>
    </dgm:pt>
    <dgm:pt modelId="{CC060515-82DE-4433-A0F5-5132550A40B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2200" b="0" i="0" dirty="0">
              <a:solidFill>
                <a:schemeClr val="tx1"/>
              </a:solidFill>
              <a:effectLst/>
              <a:latin typeface="ui-sans-serif"/>
            </a:rPr>
            <a:t>Modules</a:t>
          </a:r>
          <a:endParaRPr lang="en-IN" sz="2200" dirty="0">
            <a:solidFill>
              <a:schemeClr val="tx1"/>
            </a:solidFill>
          </a:endParaRPr>
        </a:p>
      </dgm:t>
    </dgm:pt>
    <dgm:pt modelId="{82709C3B-9EE6-488B-A860-B36B4906AD87}" type="parTrans" cxnId="{A38119EE-5204-420F-9943-9067C8B9B73A}">
      <dgm:prSet/>
      <dgm:spPr/>
      <dgm:t>
        <a:bodyPr/>
        <a:lstStyle/>
        <a:p>
          <a:endParaRPr lang="en-IN"/>
        </a:p>
      </dgm:t>
    </dgm:pt>
    <dgm:pt modelId="{C6F7A5F5-3147-4E47-A1C3-8840DAFE2B76}" type="sibTrans" cxnId="{A38119EE-5204-420F-9943-9067C8B9B73A}">
      <dgm:prSet/>
      <dgm:spPr/>
      <dgm:t>
        <a:bodyPr/>
        <a:lstStyle/>
        <a:p>
          <a:endParaRPr lang="en-IN"/>
        </a:p>
      </dgm:t>
    </dgm:pt>
    <dgm:pt modelId="{419CD3A2-18D4-4CAD-8D20-87D1780BF908}" type="pres">
      <dgm:prSet presAssocID="{0BC1E2BC-1163-4846-97D2-D3396BC704B4}" presName="Name0" presStyleCnt="0">
        <dgm:presLayoutVars>
          <dgm:chMax val="7"/>
          <dgm:chPref val="7"/>
          <dgm:dir/>
        </dgm:presLayoutVars>
      </dgm:prSet>
      <dgm:spPr/>
    </dgm:pt>
    <dgm:pt modelId="{BDDC6AAE-0DC4-4FBA-8D1B-37851025598E}" type="pres">
      <dgm:prSet presAssocID="{0BC1E2BC-1163-4846-97D2-D3396BC704B4}" presName="Name1" presStyleCnt="0"/>
      <dgm:spPr/>
    </dgm:pt>
    <dgm:pt modelId="{5454BBAF-5CBB-4B8F-8C2E-8C634A59C176}" type="pres">
      <dgm:prSet presAssocID="{0BC1E2BC-1163-4846-97D2-D3396BC704B4}" presName="cycle" presStyleCnt="0"/>
      <dgm:spPr/>
    </dgm:pt>
    <dgm:pt modelId="{A948ABEF-6FDF-4FE4-B89F-81B269B0CD33}" type="pres">
      <dgm:prSet presAssocID="{0BC1E2BC-1163-4846-97D2-D3396BC704B4}" presName="srcNode" presStyleLbl="node1" presStyleIdx="0" presStyleCnt="2"/>
      <dgm:spPr/>
    </dgm:pt>
    <dgm:pt modelId="{1C253F7B-FD08-43B0-AF4A-0E30D872CD33}" type="pres">
      <dgm:prSet presAssocID="{0BC1E2BC-1163-4846-97D2-D3396BC704B4}" presName="conn" presStyleLbl="parChTrans1D2" presStyleIdx="0" presStyleCnt="1" custScaleX="103934" custScaleY="95992"/>
      <dgm:spPr/>
    </dgm:pt>
    <dgm:pt modelId="{33C877D4-1E69-4983-B3B1-966B4223C31B}" type="pres">
      <dgm:prSet presAssocID="{0BC1E2BC-1163-4846-97D2-D3396BC704B4}" presName="extraNode" presStyleLbl="node1" presStyleIdx="0" presStyleCnt="2"/>
      <dgm:spPr/>
    </dgm:pt>
    <dgm:pt modelId="{CDAFB830-04F1-4CCE-8786-2831D4909D2D}" type="pres">
      <dgm:prSet presAssocID="{0BC1E2BC-1163-4846-97D2-D3396BC704B4}" presName="dstNode" presStyleLbl="node1" presStyleIdx="0" presStyleCnt="2"/>
      <dgm:spPr/>
    </dgm:pt>
    <dgm:pt modelId="{57B4C059-4CA4-47F0-B1D4-8C3ADC1B5B0F}" type="pres">
      <dgm:prSet presAssocID="{EE56FB13-C7F0-4A9B-8899-08E30E72544D}" presName="text_1" presStyleLbl="node1" presStyleIdx="0" presStyleCnt="2">
        <dgm:presLayoutVars>
          <dgm:bulletEnabled val="1"/>
        </dgm:presLayoutVars>
      </dgm:prSet>
      <dgm:spPr/>
    </dgm:pt>
    <dgm:pt modelId="{20FC518A-0806-4D9F-A76B-9D9C2639F169}" type="pres">
      <dgm:prSet presAssocID="{EE56FB13-C7F0-4A9B-8899-08E30E72544D}" presName="accent_1" presStyleCnt="0"/>
      <dgm:spPr/>
    </dgm:pt>
    <dgm:pt modelId="{6C7A7A05-DC48-4744-A4DA-D4F15831D10B}" type="pres">
      <dgm:prSet presAssocID="{EE56FB13-C7F0-4A9B-8899-08E30E72544D}" presName="accentRepeatNode" presStyleLbl="solidFgAcc1" presStyleIdx="0" presStyleCnt="2"/>
      <dgm:spPr>
        <a:ln>
          <a:solidFill>
            <a:schemeClr val="accent5">
              <a:lumMod val="75000"/>
            </a:schemeClr>
          </a:solidFill>
        </a:ln>
      </dgm:spPr>
    </dgm:pt>
    <dgm:pt modelId="{AFE70AA3-C521-4773-B0D9-0E764FCAF136}" type="pres">
      <dgm:prSet presAssocID="{CC060515-82DE-4433-A0F5-5132550A40B2}" presName="text_2" presStyleLbl="node1" presStyleIdx="1" presStyleCnt="2">
        <dgm:presLayoutVars>
          <dgm:bulletEnabled val="1"/>
        </dgm:presLayoutVars>
      </dgm:prSet>
      <dgm:spPr/>
    </dgm:pt>
    <dgm:pt modelId="{38462D7B-2F77-4E35-BCF3-F58F57D8223B}" type="pres">
      <dgm:prSet presAssocID="{CC060515-82DE-4433-A0F5-5132550A40B2}" presName="accent_2" presStyleCnt="0"/>
      <dgm:spPr/>
    </dgm:pt>
    <dgm:pt modelId="{2174FFC2-22FB-44DC-9AF7-5FC2BBA27A30}" type="pres">
      <dgm:prSet presAssocID="{CC060515-82DE-4433-A0F5-5132550A40B2}" presName="accentRepeatNode" presStyleLbl="solidFgAcc1" presStyleIdx="1" presStyleCnt="2"/>
      <dgm:spPr>
        <a:ln>
          <a:solidFill>
            <a:schemeClr val="accent5">
              <a:lumMod val="75000"/>
            </a:schemeClr>
          </a:solidFill>
        </a:ln>
      </dgm:spPr>
    </dgm:pt>
  </dgm:ptLst>
  <dgm:cxnLst>
    <dgm:cxn modelId="{E3AB6210-3E3E-4623-B361-83CF4C9F6B91}" type="presOf" srcId="{CC060515-82DE-4433-A0F5-5132550A40B2}" destId="{AFE70AA3-C521-4773-B0D9-0E764FCAF136}" srcOrd="0" destOrd="0" presId="urn:microsoft.com/office/officeart/2008/layout/VerticalCurvedList"/>
    <dgm:cxn modelId="{9819AE60-E70A-47AD-87A3-32F746F387F4}" type="presOf" srcId="{B83691E1-5AE2-417B-A26E-3851CB27C9AD}" destId="{1C253F7B-FD08-43B0-AF4A-0E30D872CD33}" srcOrd="0" destOrd="0" presId="urn:microsoft.com/office/officeart/2008/layout/VerticalCurvedList"/>
    <dgm:cxn modelId="{F0D0A380-B8D9-4A49-9F09-C606B9E7E7C7}" srcId="{0BC1E2BC-1163-4846-97D2-D3396BC704B4}" destId="{EE56FB13-C7F0-4A9B-8899-08E30E72544D}" srcOrd="0" destOrd="0" parTransId="{0E37F780-A543-413B-83A0-89F35C838030}" sibTransId="{B83691E1-5AE2-417B-A26E-3851CB27C9AD}"/>
    <dgm:cxn modelId="{FC4FC5D6-F087-4C66-AEAC-3940630C4925}" type="presOf" srcId="{EE56FB13-C7F0-4A9B-8899-08E30E72544D}" destId="{57B4C059-4CA4-47F0-B1D4-8C3ADC1B5B0F}" srcOrd="0" destOrd="0" presId="urn:microsoft.com/office/officeart/2008/layout/VerticalCurvedList"/>
    <dgm:cxn modelId="{A38119EE-5204-420F-9943-9067C8B9B73A}" srcId="{0BC1E2BC-1163-4846-97D2-D3396BC704B4}" destId="{CC060515-82DE-4433-A0F5-5132550A40B2}" srcOrd="1" destOrd="0" parTransId="{82709C3B-9EE6-488B-A860-B36B4906AD87}" sibTransId="{C6F7A5F5-3147-4E47-A1C3-8840DAFE2B76}"/>
    <dgm:cxn modelId="{8BF5FBF6-59E8-4122-AC69-447CD16ACA83}" type="presOf" srcId="{0BC1E2BC-1163-4846-97D2-D3396BC704B4}" destId="{419CD3A2-18D4-4CAD-8D20-87D1780BF908}" srcOrd="0" destOrd="0" presId="urn:microsoft.com/office/officeart/2008/layout/VerticalCurvedList"/>
    <dgm:cxn modelId="{65874F5E-14E8-4F9F-B1D8-862BA672FF57}" type="presParOf" srcId="{419CD3A2-18D4-4CAD-8D20-87D1780BF908}" destId="{BDDC6AAE-0DC4-4FBA-8D1B-37851025598E}" srcOrd="0" destOrd="0" presId="urn:microsoft.com/office/officeart/2008/layout/VerticalCurvedList"/>
    <dgm:cxn modelId="{16A3F180-CB7D-414C-9E49-10E407108E38}" type="presParOf" srcId="{BDDC6AAE-0DC4-4FBA-8D1B-37851025598E}" destId="{5454BBAF-5CBB-4B8F-8C2E-8C634A59C176}" srcOrd="0" destOrd="0" presId="urn:microsoft.com/office/officeart/2008/layout/VerticalCurvedList"/>
    <dgm:cxn modelId="{4E91EB4A-FEC1-4053-A9BD-F8C78EA872FE}" type="presParOf" srcId="{5454BBAF-5CBB-4B8F-8C2E-8C634A59C176}" destId="{A948ABEF-6FDF-4FE4-B89F-81B269B0CD33}" srcOrd="0" destOrd="0" presId="urn:microsoft.com/office/officeart/2008/layout/VerticalCurvedList"/>
    <dgm:cxn modelId="{73FC6F66-BF9F-42BB-8BAD-2F10515C233F}" type="presParOf" srcId="{5454BBAF-5CBB-4B8F-8C2E-8C634A59C176}" destId="{1C253F7B-FD08-43B0-AF4A-0E30D872CD33}" srcOrd="1" destOrd="0" presId="urn:microsoft.com/office/officeart/2008/layout/VerticalCurvedList"/>
    <dgm:cxn modelId="{CF3F4B66-5898-4AAE-A259-B0748E12F551}" type="presParOf" srcId="{5454BBAF-5CBB-4B8F-8C2E-8C634A59C176}" destId="{33C877D4-1E69-4983-B3B1-966B4223C31B}" srcOrd="2" destOrd="0" presId="urn:microsoft.com/office/officeart/2008/layout/VerticalCurvedList"/>
    <dgm:cxn modelId="{DA24B554-03B9-4396-A1A9-7816CD56C8E7}" type="presParOf" srcId="{5454BBAF-5CBB-4B8F-8C2E-8C634A59C176}" destId="{CDAFB830-04F1-4CCE-8786-2831D4909D2D}" srcOrd="3" destOrd="0" presId="urn:microsoft.com/office/officeart/2008/layout/VerticalCurvedList"/>
    <dgm:cxn modelId="{ABC918A5-C304-4483-84E9-3EB8A907081A}" type="presParOf" srcId="{BDDC6AAE-0DC4-4FBA-8D1B-37851025598E}" destId="{57B4C059-4CA4-47F0-B1D4-8C3ADC1B5B0F}" srcOrd="1" destOrd="0" presId="urn:microsoft.com/office/officeart/2008/layout/VerticalCurvedList"/>
    <dgm:cxn modelId="{67F1A15B-3BD3-46BF-A8E8-BA4AFA2BE213}" type="presParOf" srcId="{BDDC6AAE-0DC4-4FBA-8D1B-37851025598E}" destId="{20FC518A-0806-4D9F-A76B-9D9C2639F169}" srcOrd="2" destOrd="0" presId="urn:microsoft.com/office/officeart/2008/layout/VerticalCurvedList"/>
    <dgm:cxn modelId="{83BB9E8A-F60D-4375-98B9-C78D9E644DD5}" type="presParOf" srcId="{20FC518A-0806-4D9F-A76B-9D9C2639F169}" destId="{6C7A7A05-DC48-4744-A4DA-D4F15831D10B}" srcOrd="0" destOrd="0" presId="urn:microsoft.com/office/officeart/2008/layout/VerticalCurvedList"/>
    <dgm:cxn modelId="{7EA5DFCC-83E6-4807-B3FE-5E2D3674F74A}" type="presParOf" srcId="{BDDC6AAE-0DC4-4FBA-8D1B-37851025598E}" destId="{AFE70AA3-C521-4773-B0D9-0E764FCAF136}" srcOrd="3" destOrd="0" presId="urn:microsoft.com/office/officeart/2008/layout/VerticalCurvedList"/>
    <dgm:cxn modelId="{2A1792BB-F290-450E-BA77-EC3157DB0C38}" type="presParOf" srcId="{BDDC6AAE-0DC4-4FBA-8D1B-37851025598E}" destId="{38462D7B-2F77-4E35-BCF3-F58F57D8223B}" srcOrd="4" destOrd="0" presId="urn:microsoft.com/office/officeart/2008/layout/VerticalCurvedList"/>
    <dgm:cxn modelId="{8E46B7AC-4F8D-4F88-8154-79476375D2AD}" type="presParOf" srcId="{38462D7B-2F77-4E35-BCF3-F58F57D8223B}" destId="{2174FFC2-22FB-44DC-9AF7-5FC2BBA27A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3F7B-FD08-43B0-AF4A-0E30D872CD33}">
      <dsp:nvSpPr>
        <dsp:cNvPr id="0" name=""/>
        <dsp:cNvSpPr/>
      </dsp:nvSpPr>
      <dsp:spPr>
        <a:xfrm>
          <a:off x="-2455256" y="-379211"/>
          <a:ext cx="2931744" cy="2931744"/>
        </a:xfrm>
        <a:prstGeom prst="blockArc">
          <a:avLst>
            <a:gd name="adj1" fmla="val 18900000"/>
            <a:gd name="adj2" fmla="val 2700000"/>
            <a:gd name="adj3" fmla="val 737"/>
          </a:avLst>
        </a:prstGeom>
        <a:noFill/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4C059-4CA4-47F0-B1D4-8C3ADC1B5B0F}">
      <dsp:nvSpPr>
        <dsp:cNvPr id="0" name=""/>
        <dsp:cNvSpPr/>
      </dsp:nvSpPr>
      <dsp:spPr>
        <a:xfrm>
          <a:off x="306323" y="217332"/>
          <a:ext cx="5498880" cy="43466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01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</a:rPr>
            <a:t>Introduction</a:t>
          </a:r>
        </a:p>
      </dsp:txBody>
      <dsp:txXfrm>
        <a:off x="306323" y="217332"/>
        <a:ext cx="5498880" cy="434664"/>
      </dsp:txXfrm>
    </dsp:sp>
    <dsp:sp modelId="{6C7A7A05-DC48-4744-A4DA-D4F15831D10B}">
      <dsp:nvSpPr>
        <dsp:cNvPr id="0" name=""/>
        <dsp:cNvSpPr/>
      </dsp:nvSpPr>
      <dsp:spPr>
        <a:xfrm>
          <a:off x="34658" y="162999"/>
          <a:ext cx="543330" cy="543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0AA3-C521-4773-B0D9-0E764FCAF136}">
      <dsp:nvSpPr>
        <dsp:cNvPr id="0" name=""/>
        <dsp:cNvSpPr/>
      </dsp:nvSpPr>
      <dsp:spPr>
        <a:xfrm>
          <a:off x="464324" y="869328"/>
          <a:ext cx="5340879" cy="43466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01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Literature Review 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464324" y="869328"/>
        <a:ext cx="5340879" cy="434664"/>
      </dsp:txXfrm>
    </dsp:sp>
    <dsp:sp modelId="{2174FFC2-22FB-44DC-9AF7-5FC2BBA27A30}">
      <dsp:nvSpPr>
        <dsp:cNvPr id="0" name=""/>
        <dsp:cNvSpPr/>
      </dsp:nvSpPr>
      <dsp:spPr>
        <a:xfrm>
          <a:off x="192658" y="814995"/>
          <a:ext cx="543330" cy="543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C1EA-E857-439D-89CE-0AF39521E4C3}">
      <dsp:nvSpPr>
        <dsp:cNvPr id="0" name=""/>
        <dsp:cNvSpPr/>
      </dsp:nvSpPr>
      <dsp:spPr>
        <a:xfrm>
          <a:off x="306323" y="1521325"/>
          <a:ext cx="5498880" cy="434664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01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Objective of the Project </a:t>
          </a:r>
        </a:p>
      </dsp:txBody>
      <dsp:txXfrm>
        <a:off x="306323" y="1521325"/>
        <a:ext cx="5498880" cy="434664"/>
      </dsp:txXfrm>
    </dsp:sp>
    <dsp:sp modelId="{F38B162B-8229-4287-807C-1DC9CD51E024}">
      <dsp:nvSpPr>
        <dsp:cNvPr id="0" name=""/>
        <dsp:cNvSpPr/>
      </dsp:nvSpPr>
      <dsp:spPr>
        <a:xfrm>
          <a:off x="34658" y="1466992"/>
          <a:ext cx="543330" cy="5433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3F7B-FD08-43B0-AF4A-0E30D872CD33}">
      <dsp:nvSpPr>
        <dsp:cNvPr id="0" name=""/>
        <dsp:cNvSpPr/>
      </dsp:nvSpPr>
      <dsp:spPr>
        <a:xfrm>
          <a:off x="-2427446" y="-374983"/>
          <a:ext cx="2898707" cy="2898707"/>
        </a:xfrm>
        <a:prstGeom prst="blockArc">
          <a:avLst>
            <a:gd name="adj1" fmla="val 18900000"/>
            <a:gd name="adj2" fmla="val 2700000"/>
            <a:gd name="adj3" fmla="val 745"/>
          </a:avLst>
        </a:prstGeom>
        <a:noFill/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4C059-4CA4-47F0-B1D4-8C3ADC1B5B0F}">
      <dsp:nvSpPr>
        <dsp:cNvPr id="0" name=""/>
        <dsp:cNvSpPr/>
      </dsp:nvSpPr>
      <dsp:spPr>
        <a:xfrm>
          <a:off x="302960" y="214874"/>
          <a:ext cx="5502631" cy="42974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1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Workflow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302960" y="214874"/>
        <a:ext cx="5502631" cy="429748"/>
      </dsp:txXfrm>
    </dsp:sp>
    <dsp:sp modelId="{6C7A7A05-DC48-4744-A4DA-D4F15831D10B}">
      <dsp:nvSpPr>
        <dsp:cNvPr id="0" name=""/>
        <dsp:cNvSpPr/>
      </dsp:nvSpPr>
      <dsp:spPr>
        <a:xfrm>
          <a:off x="34368" y="161155"/>
          <a:ext cx="537185" cy="537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0AA3-C521-4773-B0D9-0E764FCAF136}">
      <dsp:nvSpPr>
        <dsp:cNvPr id="0" name=""/>
        <dsp:cNvSpPr/>
      </dsp:nvSpPr>
      <dsp:spPr>
        <a:xfrm>
          <a:off x="459174" y="859496"/>
          <a:ext cx="5346417" cy="42974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1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Report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459174" y="859496"/>
        <a:ext cx="5346417" cy="429748"/>
      </dsp:txXfrm>
    </dsp:sp>
    <dsp:sp modelId="{2174FFC2-22FB-44DC-9AF7-5FC2BBA27A30}">
      <dsp:nvSpPr>
        <dsp:cNvPr id="0" name=""/>
        <dsp:cNvSpPr/>
      </dsp:nvSpPr>
      <dsp:spPr>
        <a:xfrm>
          <a:off x="190581" y="805777"/>
          <a:ext cx="537185" cy="537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DC1EA-E857-439D-89CE-0AF39521E4C3}">
      <dsp:nvSpPr>
        <dsp:cNvPr id="0" name=""/>
        <dsp:cNvSpPr/>
      </dsp:nvSpPr>
      <dsp:spPr>
        <a:xfrm>
          <a:off x="302960" y="1504118"/>
          <a:ext cx="5502631" cy="429748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11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References</a:t>
          </a:r>
          <a:r>
            <a:rPr lang="en-US" sz="2200" b="0" i="0" kern="1200" dirty="0">
              <a:effectLst/>
              <a:latin typeface="ui-sans-serif"/>
            </a:rPr>
            <a:t> </a:t>
          </a:r>
        </a:p>
      </dsp:txBody>
      <dsp:txXfrm>
        <a:off x="302960" y="1504118"/>
        <a:ext cx="5502631" cy="429748"/>
      </dsp:txXfrm>
    </dsp:sp>
    <dsp:sp modelId="{F38B162B-8229-4287-807C-1DC9CD51E024}">
      <dsp:nvSpPr>
        <dsp:cNvPr id="0" name=""/>
        <dsp:cNvSpPr/>
      </dsp:nvSpPr>
      <dsp:spPr>
        <a:xfrm>
          <a:off x="34368" y="1450400"/>
          <a:ext cx="537185" cy="5371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53F7B-FD08-43B0-AF4A-0E30D872CD33}">
      <dsp:nvSpPr>
        <dsp:cNvPr id="0" name=""/>
        <dsp:cNvSpPr/>
      </dsp:nvSpPr>
      <dsp:spPr>
        <a:xfrm>
          <a:off x="-1603840" y="-207265"/>
          <a:ext cx="1957117" cy="1807566"/>
        </a:xfrm>
        <a:prstGeom prst="blockArc">
          <a:avLst>
            <a:gd name="adj1" fmla="val 18900000"/>
            <a:gd name="adj2" fmla="val 2700000"/>
            <a:gd name="adj3" fmla="val 1147"/>
          </a:avLst>
        </a:prstGeom>
        <a:noFill/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4C059-4CA4-47F0-B1D4-8C3ADC1B5B0F}">
      <dsp:nvSpPr>
        <dsp:cNvPr id="0" name=""/>
        <dsp:cNvSpPr/>
      </dsp:nvSpPr>
      <dsp:spPr>
        <a:xfrm>
          <a:off x="256074" y="199008"/>
          <a:ext cx="5567107" cy="39796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8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Technology Requirements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56074" y="199008"/>
        <a:ext cx="5567107" cy="397962"/>
      </dsp:txXfrm>
    </dsp:sp>
    <dsp:sp modelId="{6C7A7A05-DC48-4744-A4DA-D4F15831D10B}">
      <dsp:nvSpPr>
        <dsp:cNvPr id="0" name=""/>
        <dsp:cNvSpPr/>
      </dsp:nvSpPr>
      <dsp:spPr>
        <a:xfrm>
          <a:off x="7348" y="149263"/>
          <a:ext cx="497452" cy="49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70AA3-C521-4773-B0D9-0E764FCAF136}">
      <dsp:nvSpPr>
        <dsp:cNvPr id="0" name=""/>
        <dsp:cNvSpPr/>
      </dsp:nvSpPr>
      <dsp:spPr>
        <a:xfrm>
          <a:off x="256074" y="796063"/>
          <a:ext cx="5567107" cy="397962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88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>
              <a:solidFill>
                <a:schemeClr val="tx1"/>
              </a:solidFill>
              <a:effectLst/>
              <a:latin typeface="ui-sans-serif"/>
            </a:rPr>
            <a:t>Modules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256074" y="796063"/>
        <a:ext cx="5567107" cy="397962"/>
      </dsp:txXfrm>
    </dsp:sp>
    <dsp:sp modelId="{2174FFC2-22FB-44DC-9AF7-5FC2BBA27A30}">
      <dsp:nvSpPr>
        <dsp:cNvPr id="0" name=""/>
        <dsp:cNvSpPr/>
      </dsp:nvSpPr>
      <dsp:spPr>
        <a:xfrm>
          <a:off x="7348" y="746318"/>
          <a:ext cx="497452" cy="497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723" y="1799221"/>
            <a:ext cx="9144000" cy="17908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(ID201B)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508" y="3948481"/>
            <a:ext cx="4384430" cy="2193217"/>
          </a:xfrm>
        </p:spPr>
        <p:txBody>
          <a:bodyPr>
            <a:normAutofit fontScale="77500" lnSpcReduction="20000"/>
          </a:bodyPr>
          <a:lstStyle/>
          <a:p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LearnMate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Anshu Nishad - 202410116100033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Ayushi Saran Singh – 202410116100047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Chitransha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Bhatt – 202410116100054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Disha Seth - 202410116100064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8745415" y="5634038"/>
            <a:ext cx="3446585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l"/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Vipin Kumar Choudhary</a:t>
            </a:r>
          </a:p>
          <a:p>
            <a:pPr algn="l"/>
            <a:r>
              <a:rPr lang="en-I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Assist. Professor</a:t>
            </a:r>
          </a:p>
          <a:p>
            <a:pPr algn="l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&amp; Advantages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36" y="1802178"/>
            <a:ext cx="5961185" cy="4528283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✅ Personalized Learning 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–  AI-generated materials tailored to user needs.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✅ Scalability &amp; Performance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Serverless, efficient architecture.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✅ User-Friendly &amp; Secure 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– Easy access with robust authentication.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✅ Seamless Payment Integration 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– Monetization through Stripe.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869B1-418F-3DC5-C2BD-67B618AF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2" y="1255776"/>
            <a:ext cx="5627077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62" y="1744501"/>
            <a:ext cx="3833446" cy="462206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LearnMate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revolutionizes education with AI-powered, scalable, and user-friendly solutions.</a:t>
            </a: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Perfect for students, educators, and institutions looking to enhance learning efficiency.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E214C-3B0B-A0EB-4DBE-EE3597DBC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54" y="1243584"/>
            <a:ext cx="3833446" cy="561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53DE1-CB7A-51A0-4DAB-DC687177C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108" y="1243583"/>
            <a:ext cx="3833446" cy="56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2B3AD3-A203-F064-E038-9DBCCA73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88" y="1510603"/>
            <a:ext cx="5111496" cy="51450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440D78-280E-2506-E960-AF32E6DD4228}"/>
              </a:ext>
            </a:extLst>
          </p:cNvPr>
          <p:cNvSpPr/>
          <p:nvPr/>
        </p:nvSpPr>
        <p:spPr>
          <a:xfrm>
            <a:off x="1060704" y="1475232"/>
            <a:ext cx="365760" cy="4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F09539-B830-520C-DF69-80D32BDBDD24}"/>
              </a:ext>
            </a:extLst>
          </p:cNvPr>
          <p:cNvGrpSpPr/>
          <p:nvPr/>
        </p:nvGrpSpPr>
        <p:grpSpPr>
          <a:xfrm>
            <a:off x="687470" y="1375844"/>
            <a:ext cx="5830531" cy="5482156"/>
            <a:chOff x="675278" y="1413346"/>
            <a:chExt cx="5830531" cy="548215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BFA844-2AFB-C194-586D-8A3E40F525B7}"/>
                </a:ext>
              </a:extLst>
            </p:cNvPr>
            <p:cNvGrpSpPr/>
            <p:nvPr/>
          </p:nvGrpSpPr>
          <p:grpSpPr>
            <a:xfrm>
              <a:off x="675278" y="1413346"/>
              <a:ext cx="5830531" cy="5482156"/>
              <a:chOff x="675278" y="1413346"/>
              <a:chExt cx="5830531" cy="548215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3329BA4-DB2F-4B14-3E12-5DB30BAEFED6}"/>
                  </a:ext>
                </a:extLst>
              </p:cNvPr>
              <p:cNvGrpSpPr/>
              <p:nvPr/>
            </p:nvGrpSpPr>
            <p:grpSpPr>
              <a:xfrm>
                <a:off x="675278" y="1413346"/>
                <a:ext cx="5830531" cy="5482156"/>
                <a:chOff x="934064" y="1267968"/>
                <a:chExt cx="5830531" cy="5482156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621519D4-F239-A961-BD8F-40C520AFB05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7107744"/>
                    </p:ext>
                  </p:extLst>
                </p:nvPr>
              </p:nvGraphicFramePr>
              <p:xfrm>
                <a:off x="934064" y="1267968"/>
                <a:ext cx="5830529" cy="21733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" r:lo="rId5" r:qs="rId6" r:cs="rId7"/>
                </a:graphicData>
              </a:graphic>
            </p:graphicFrame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44FB5040-D9F2-0350-7597-E81FD96ABAA5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515453648"/>
                    </p:ext>
                  </p:extLst>
                </p:nvPr>
              </p:nvGraphicFramePr>
              <p:xfrm>
                <a:off x="934065" y="4601383"/>
                <a:ext cx="5830529" cy="214874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9" r:lo="rId10" r:qs="rId11" r:cs="rId12"/>
                </a:graphicData>
              </a:graphic>
            </p:graphicFrame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B70A89CE-7388-53C8-C1FA-D380A9E6089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929503747"/>
                    </p:ext>
                  </p:extLst>
                </p:nvPr>
              </p:nvGraphicFramePr>
              <p:xfrm>
                <a:off x="934065" y="3316224"/>
                <a:ext cx="5830530" cy="139303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4" r:lo="rId15" r:qs="rId16" r:cs="rId17"/>
                </a:graphicData>
              </a:graphic>
            </p:graphicFrame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0DE316-3A2F-DA12-9008-651C7F5220B6}"/>
                  </a:ext>
                </a:extLst>
              </p:cNvPr>
              <p:cNvSpPr/>
              <p:nvPr/>
            </p:nvSpPr>
            <p:spPr>
              <a:xfrm>
                <a:off x="807720" y="1634654"/>
                <a:ext cx="36576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bg2">
                        <a:lumMod val="2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1FDBCAE-AA62-1EE2-2A32-5539C6A61ABA}"/>
                  </a:ext>
                </a:extLst>
              </p:cNvPr>
              <p:cNvSpPr/>
              <p:nvPr/>
            </p:nvSpPr>
            <p:spPr>
              <a:xfrm>
                <a:off x="809391" y="2933101"/>
                <a:ext cx="36576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bg2">
                        <a:lumMod val="2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466466-5455-F556-FF35-7B4E559F87C9}"/>
                  </a:ext>
                </a:extLst>
              </p:cNvPr>
              <p:cNvSpPr/>
              <p:nvPr/>
            </p:nvSpPr>
            <p:spPr>
              <a:xfrm>
                <a:off x="733879" y="4249836"/>
                <a:ext cx="36576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bg2">
                        <a:lumMod val="2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C67077-46E5-1FB7-7DC5-F08DF5776ACC}"/>
                  </a:ext>
                </a:extLst>
              </p:cNvPr>
              <p:cNvSpPr/>
              <p:nvPr/>
            </p:nvSpPr>
            <p:spPr>
              <a:xfrm>
                <a:off x="792480" y="4956048"/>
                <a:ext cx="36576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bg2">
                        <a:lumMod val="2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D03FF2-2101-0700-870A-DDA6C11130AA}"/>
                  </a:ext>
                </a:extLst>
              </p:cNvPr>
              <p:cNvSpPr/>
              <p:nvPr/>
            </p:nvSpPr>
            <p:spPr>
              <a:xfrm>
                <a:off x="807720" y="6266409"/>
                <a:ext cx="365760" cy="426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bg2">
                        <a:lumMod val="2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ED44DB-41BC-D7C2-5C2E-F82AA46B56D7}"/>
                </a:ext>
              </a:extLst>
            </p:cNvPr>
            <p:cNvSpPr/>
            <p:nvPr/>
          </p:nvSpPr>
          <p:spPr>
            <a:xfrm>
              <a:off x="890016" y="2193633"/>
              <a:ext cx="536448" cy="5861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9398ED-DD03-FE18-367F-BC18DC986E92}"/>
                </a:ext>
              </a:extLst>
            </p:cNvPr>
            <p:cNvSpPr/>
            <p:nvPr/>
          </p:nvSpPr>
          <p:spPr>
            <a:xfrm>
              <a:off x="675278" y="3640238"/>
              <a:ext cx="482962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9FAD9D-3D4E-BED1-E4EC-643795AEA613}"/>
                </a:ext>
              </a:extLst>
            </p:cNvPr>
            <p:cNvSpPr/>
            <p:nvPr/>
          </p:nvSpPr>
          <p:spPr>
            <a:xfrm>
              <a:off x="916759" y="5588010"/>
              <a:ext cx="424361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>
                  <a:solidFill>
                    <a:schemeClr val="bg2">
                      <a:lumMod val="2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DFB705-AEA8-34C4-0D9E-8361AADFBA85}"/>
              </a:ext>
            </a:extLst>
          </p:cNvPr>
          <p:cNvGrpSpPr/>
          <p:nvPr/>
        </p:nvGrpSpPr>
        <p:grpSpPr>
          <a:xfrm>
            <a:off x="721893" y="1700463"/>
            <a:ext cx="10186738" cy="4691450"/>
            <a:chOff x="689809" y="1620253"/>
            <a:chExt cx="9721517" cy="46914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CC09A6-E235-7DAE-0052-6E81E1A8F771}"/>
                </a:ext>
              </a:extLst>
            </p:cNvPr>
            <p:cNvSpPr txBox="1"/>
            <p:nvPr/>
          </p:nvSpPr>
          <p:spPr>
            <a:xfrm>
              <a:off x="689810" y="1620253"/>
              <a:ext cx="9721516" cy="25930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2600" b="1" i="0" dirty="0">
                <a:effectLst/>
                <a:latin typeface="ui-sans-serif"/>
              </a:endParaRPr>
            </a:p>
            <a:p>
              <a:endParaRPr lang="en-US" sz="1050" b="1" i="0" dirty="0">
                <a:effectLst/>
                <a:latin typeface="ui-sans-serif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effectLst/>
                  <a:latin typeface="ui-sans-serif"/>
                </a:rPr>
                <a:t>A cutting-edge SaaS application for personalized learning.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effectLst/>
                  <a:latin typeface="ui-sans-serif"/>
                </a:rPr>
                <a:t>Uses Gemini AI to generate study materials, quizzes, and summaries.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effectLst/>
                  <a:latin typeface="ui-sans-serif"/>
                </a:rPr>
                <a:t>Designed for students, educators, and institutions</a:t>
              </a:r>
              <a:endParaRPr lang="en-US" sz="2400" b="1" i="0" dirty="0">
                <a:effectLst/>
                <a:latin typeface="ui-sans-serif"/>
              </a:endParaRPr>
            </a:p>
            <a:p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490A8D-BF19-F450-4DD7-5D55A55AFCDC}"/>
                </a:ext>
              </a:extLst>
            </p:cNvPr>
            <p:cNvSpPr txBox="1"/>
            <p:nvPr/>
          </p:nvSpPr>
          <p:spPr>
            <a:xfrm>
              <a:off x="689809" y="4349627"/>
              <a:ext cx="9721515" cy="19620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050" b="1" i="0" dirty="0">
                <a:effectLst/>
                <a:latin typeface="ui-sans-serif"/>
              </a:endParaRPr>
            </a:p>
            <a:p>
              <a:endParaRPr lang="en-US" sz="1050" b="1" dirty="0">
                <a:latin typeface="ui-sans-serif"/>
              </a:endParaRPr>
            </a:p>
            <a:p>
              <a:endParaRPr lang="en-US" sz="1050" b="1" i="0" dirty="0">
                <a:effectLst/>
                <a:latin typeface="ui-sans-serif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effectLst/>
                  <a:latin typeface="ui-sans-serif"/>
                </a:rPr>
                <a:t>Automates and personalizes study material creation.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400" b="0" i="0" dirty="0">
                  <a:effectLst/>
                  <a:latin typeface="ui-sans-serif"/>
                </a:rPr>
                <a:t>Provides a seamless and scalable learning experience.</a:t>
              </a:r>
            </a:p>
            <a:p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2F857B-D125-0F20-189C-39F3A6174ACF}"/>
                </a:ext>
              </a:extLst>
            </p:cNvPr>
            <p:cNvSpPr txBox="1"/>
            <p:nvPr/>
          </p:nvSpPr>
          <p:spPr>
            <a:xfrm>
              <a:off x="689810" y="4349627"/>
              <a:ext cx="4892843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b="1" i="0" dirty="0">
                  <a:effectLst/>
                  <a:latin typeface="ui-sans-serif"/>
                </a:rPr>
                <a:t> Why </a:t>
              </a:r>
              <a:r>
                <a:rPr lang="en-US" sz="2600" b="1" i="0" dirty="0" err="1">
                  <a:effectLst/>
                  <a:latin typeface="ui-sans-serif"/>
                </a:rPr>
                <a:t>LearnMate</a:t>
              </a:r>
              <a:r>
                <a:rPr lang="en-US" sz="2600" b="1" i="0" dirty="0">
                  <a:effectLst/>
                  <a:latin typeface="ui-sans-serif"/>
                </a:rPr>
                <a:t>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0BC26-667F-5EE0-4F0C-67C8FEB75CF0}"/>
                </a:ext>
              </a:extLst>
            </p:cNvPr>
            <p:cNvSpPr txBox="1"/>
            <p:nvPr/>
          </p:nvSpPr>
          <p:spPr>
            <a:xfrm>
              <a:off x="689810" y="1620253"/>
              <a:ext cx="4892843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b="1" i="0" dirty="0">
                  <a:effectLst/>
                  <a:latin typeface="ui-sans-serif"/>
                </a:rPr>
                <a:t> What is </a:t>
              </a:r>
              <a:r>
                <a:rPr lang="en-US" sz="2600" b="1" i="0" dirty="0" err="1">
                  <a:effectLst/>
                  <a:latin typeface="ui-sans-serif"/>
                </a:rPr>
                <a:t>LearnMate</a:t>
              </a:r>
              <a:r>
                <a:rPr lang="en-US" sz="2600" b="1" i="0" dirty="0">
                  <a:effectLst/>
                  <a:latin typeface="ui-sans-serif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0042"/>
            <a:ext cx="7038474" cy="51174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32500" lnSpcReduction="20000"/>
          </a:bodyPr>
          <a:lstStyle/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</a:t>
            </a: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Existing learning platforms often lack personalization.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AI-powered learning solutions have shown improved engagement and retention.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</a:t>
            </a:r>
            <a:r>
              <a:rPr lang="en-US" sz="62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LearnMate</a:t>
            </a: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leverages advanced AI to create tailored study materials, setting it apart from traditional learning platforms.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500" b="0" i="0" dirty="0">
              <a:solidFill>
                <a:schemeClr val="bg2">
                  <a:lumMod val="25000"/>
                </a:schemeClr>
              </a:solidFill>
              <a:effectLst/>
              <a:latin typeface="ui-sans-serif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6200" b="1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Literature Review (Contd.)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</a:t>
            </a: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Studies highlight the effectiveness of AI-driven education tools.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</a:t>
            </a:r>
            <a:r>
              <a:rPr lang="en-US" sz="62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LearnMate</a:t>
            </a:r>
            <a:r>
              <a:rPr lang="en-US" sz="62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 integrates real-time updates, scalable architecture, and secure authentication for an enhanced user experience.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907DC4-BE6C-5FCF-E476-2F4011264F18}"/>
              </a:ext>
            </a:extLst>
          </p:cNvPr>
          <p:cNvGrpSpPr/>
          <p:nvPr/>
        </p:nvGrpSpPr>
        <p:grpSpPr>
          <a:xfrm>
            <a:off x="6641432" y="1255775"/>
            <a:ext cx="5550568" cy="5605399"/>
            <a:chOff x="6911788" y="1252598"/>
            <a:chExt cx="5280211" cy="56085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59D34D-8C7B-46C0-CC6E-B15DC0252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rcRect l="36549"/>
            <a:stretch/>
          </p:blipFill>
          <p:spPr>
            <a:xfrm>
              <a:off x="9067074" y="1252598"/>
              <a:ext cx="3124925" cy="56085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388E81-8134-0E5E-F2CE-447D3472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rcRect l="3" r="63449"/>
            <a:stretch/>
          </p:blipFill>
          <p:spPr>
            <a:xfrm>
              <a:off x="6911788" y="1255776"/>
              <a:ext cx="2155286" cy="5602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Simplify the creation of personalized study materials.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Ensure secure access to learning resources.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Provide a scalable &amp; reliable learning management system.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Enhance student engagement through AI-driven quizzes and summaries.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Offer real-time updates and personalized study plans.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ui-sans-serif"/>
              </a:rPr>
              <a:t>Ensure data security and user authentication.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4B428-1BB5-6C0C-22E4-B3396BC56373}"/>
              </a:ext>
            </a:extLst>
          </p:cNvPr>
          <p:cNvSpPr txBox="1"/>
          <p:nvPr/>
        </p:nvSpPr>
        <p:spPr>
          <a:xfrm>
            <a:off x="539261" y="1493413"/>
            <a:ext cx="11277601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Frontend </a:t>
            </a:r>
            <a:r>
              <a:rPr lang="en-IN" sz="2000" dirty="0"/>
              <a:t>:</a:t>
            </a:r>
          </a:p>
          <a:p>
            <a:pPr lvl="2"/>
            <a:r>
              <a:rPr lang="en-IN" sz="2200" dirty="0"/>
              <a:t>React, Next.js – Interactive &amp; optimized UI. </a:t>
            </a:r>
          </a:p>
          <a:p>
            <a:pPr lvl="2"/>
            <a:r>
              <a:rPr lang="en-IN" sz="2200" dirty="0"/>
              <a:t>Tailwind CSS – Responsive and modern styling.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Backend </a:t>
            </a:r>
            <a:r>
              <a:rPr lang="en-IN" sz="2000" dirty="0"/>
              <a:t>:</a:t>
            </a:r>
          </a:p>
          <a:p>
            <a:pPr lvl="2"/>
            <a:r>
              <a:rPr lang="en-IN" sz="2200" dirty="0"/>
              <a:t>Serverless API Routes (Next.js).</a:t>
            </a:r>
          </a:p>
          <a:p>
            <a:pPr lvl="2"/>
            <a:r>
              <a:rPr lang="en-IN" sz="2200" dirty="0"/>
              <a:t>Neon (PostgreSQL-based) for scalable database solutions.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AI Integration </a:t>
            </a:r>
            <a:r>
              <a:rPr lang="en-IN" sz="2000" dirty="0"/>
              <a:t>:</a:t>
            </a:r>
          </a:p>
          <a:p>
            <a:pPr lvl="2"/>
            <a:r>
              <a:rPr lang="en-IN" sz="2200" dirty="0"/>
              <a:t>Gemini AI – Generates dynamic study materials.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Authentication &amp; Security :</a:t>
            </a:r>
          </a:p>
          <a:p>
            <a:pPr lvl="2"/>
            <a:r>
              <a:rPr lang="en-IN" sz="2200" dirty="0"/>
              <a:t>Clerk – Secure user authentication.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Payments &amp; Monetization </a:t>
            </a:r>
            <a:r>
              <a:rPr lang="en-IN" sz="2000" dirty="0"/>
              <a:t>:</a:t>
            </a:r>
          </a:p>
          <a:p>
            <a:pPr lvl="2"/>
            <a:r>
              <a:rPr lang="en-IN" sz="2200" dirty="0"/>
              <a:t>Stripe – Subscription-based payment integration.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Serverless Execution &amp; Efficiency :</a:t>
            </a:r>
          </a:p>
          <a:p>
            <a:pPr lvl="2"/>
            <a:r>
              <a:rPr lang="en-IN" sz="2200" dirty="0" err="1"/>
              <a:t>Inngest</a:t>
            </a:r>
            <a:r>
              <a:rPr lang="en-IN" sz="2200" dirty="0"/>
              <a:t> – Manages workflows and automates tasks.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4FBB7-11C0-922C-5C1A-2FEC94A3FEE3}"/>
              </a:ext>
            </a:extLst>
          </p:cNvPr>
          <p:cNvSpPr txBox="1"/>
          <p:nvPr/>
        </p:nvSpPr>
        <p:spPr>
          <a:xfrm>
            <a:off x="463063" y="1699727"/>
            <a:ext cx="6904891" cy="4689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ui-sans-serif"/>
              </a:rPr>
              <a:t>Module 1: AI-Powered Study Material Generation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ui-sans-serif"/>
              </a:rPr>
              <a:t>Uses Gemini AI to create personalized study content.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ui-sans-serif"/>
              </a:rPr>
              <a:t>Generates summaries, quizzes, and notes in real time.</a:t>
            </a:r>
            <a:endParaRPr lang="en-US" sz="700" b="0" i="0" dirty="0">
              <a:effectLst/>
              <a:latin typeface="ui-sans-serif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ui-sans-serif"/>
              </a:rPr>
              <a:t>Module 2: Secure User Authentication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ui-sans-serif"/>
              </a:rPr>
              <a:t>Managed by Clerk to ensure a secure login experience.</a:t>
            </a:r>
            <a:endParaRPr lang="en-US" sz="800" dirty="0">
              <a:latin typeface="ui-sans-serif"/>
            </a:endParaRP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ui-sans-serif"/>
              </a:rPr>
              <a:t>Module 3: Subscription-Based Payments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ui-sans-serif"/>
              </a:rPr>
              <a:t>Stripe integration for premium features.</a:t>
            </a:r>
          </a:p>
          <a:p>
            <a:pPr algn="just">
              <a:lnSpc>
                <a:spcPct val="150000"/>
              </a:lnSpc>
            </a:pPr>
            <a:endParaRPr lang="en-US" sz="800" b="0" i="0" dirty="0">
              <a:effectLst/>
              <a:latin typeface="ui-sans-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30303-BBA2-665A-E8E8-050D33A1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16" y="1231392"/>
            <a:ext cx="4360984" cy="56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rgbClr val="FFCC99"/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8" y="1663793"/>
            <a:ext cx="6075794" cy="4786190"/>
          </a:xfrm>
          <a:solidFill>
            <a:srgbClr val="FFFFCC"/>
          </a:solidFill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ui-sans-serif"/>
              </a:rPr>
              <a:t>Module 4: Scalable Serverless Execution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ui-sans-serif"/>
              </a:rPr>
              <a:t>Uses </a:t>
            </a:r>
            <a:r>
              <a:rPr lang="en-US" b="0" i="0" dirty="0" err="1">
                <a:effectLst/>
                <a:latin typeface="ui-sans-serif"/>
              </a:rPr>
              <a:t>Inngest</a:t>
            </a:r>
            <a:r>
              <a:rPr lang="en-US" b="0" i="0" dirty="0">
                <a:effectLst/>
                <a:latin typeface="ui-sans-serif"/>
              </a:rPr>
              <a:t> for workflow automation.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ui-sans-serif"/>
              </a:rPr>
              <a:t>Module 5: Real-Time Updates &amp; Fast Performance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ui-sans-serif"/>
              </a:rPr>
              <a:t>Next.js and Neon DB ensure seamless and instant updates.</a:t>
            </a:r>
            <a:endParaRPr lang="en-IN" sz="2400" b="0" i="0" dirty="0">
              <a:effectLst/>
              <a:latin typeface="ui-sans-serif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ui-sans-serif"/>
              </a:rPr>
              <a:t>Module 6: Modern UI/UX Design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ui-sans-serif"/>
              </a:rPr>
              <a:t>Designed with Tailwind CSS for an intuitive user experience.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B4C0B-6293-0FAC-E7E4-317281C0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38" y="1255776"/>
            <a:ext cx="5263662" cy="56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rgbClr val="FDFA77"/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E739C-92B1-D2B1-BDD4-B5D2753D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76"/>
            <a:ext cx="5627077" cy="5627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D77E9-C97E-F0CB-7A5E-873D432BF255}"/>
              </a:ext>
            </a:extLst>
          </p:cNvPr>
          <p:cNvSpPr txBox="1"/>
          <p:nvPr/>
        </p:nvSpPr>
        <p:spPr>
          <a:xfrm>
            <a:off x="6002215" y="1508389"/>
            <a:ext cx="5814646" cy="5121851"/>
          </a:xfrm>
          <a:prstGeom prst="rect">
            <a:avLst/>
          </a:prstGeom>
          <a:solidFill>
            <a:srgbClr val="FDFBA5"/>
          </a:solidFill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User Signs In (Clerk authentication).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Selects Subject / Topic.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AI Generates Study Materials (Gemini AI).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User Receives Summaries &amp; </a:t>
            </a:r>
            <a:r>
              <a:rPr lang="en-IN" sz="2200" dirty="0" err="1"/>
              <a:t>Quizzes.Real</a:t>
            </a:r>
            <a:r>
              <a:rPr lang="en-IN" sz="2200" dirty="0"/>
              <a:t>-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Time Updates &amp; Accessibility (Next.js + Neon DB).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/>
              <a:t>Premium Features Available via Subscription (Stripe).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683</Words>
  <Application>Microsoft Office PowerPoint</Application>
  <PresentationFormat>Widescreen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ui-sans-serif</vt:lpstr>
      <vt:lpstr>Wingdings</vt:lpstr>
      <vt:lpstr>Office Theme</vt:lpstr>
      <vt:lpstr>Mini Project-I (ID201B) Even Semester Session 2024-25</vt:lpstr>
      <vt:lpstr>Content</vt:lpstr>
      <vt:lpstr>Introduction</vt:lpstr>
      <vt:lpstr>Literature Review</vt:lpstr>
      <vt:lpstr>Objective of the Project</vt:lpstr>
      <vt:lpstr>Technology</vt:lpstr>
      <vt:lpstr>Modules</vt:lpstr>
      <vt:lpstr>Modules (Contd.)</vt:lpstr>
      <vt:lpstr>Workflow/Gantt Chart</vt:lpstr>
      <vt:lpstr>Benefits &amp; 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ayushi saran singh</cp:lastModifiedBy>
  <cp:revision>9</cp:revision>
  <dcterms:created xsi:type="dcterms:W3CDTF">2024-09-12T08:34:15Z</dcterms:created>
  <dcterms:modified xsi:type="dcterms:W3CDTF">2025-03-09T08:44:59Z</dcterms:modified>
</cp:coreProperties>
</file>