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2" r:id="rId5"/>
    <p:sldId id="260" r:id="rId6"/>
    <p:sldId id="261" r:id="rId7"/>
    <p:sldId id="262" r:id="rId8"/>
    <p:sldId id="266" r:id="rId9"/>
    <p:sldId id="267" r:id="rId10"/>
    <p:sldId id="270" r:id="rId11"/>
    <p:sldId id="269" r:id="rId12"/>
    <p:sldId id="268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>
        <p:scale>
          <a:sx n="73" d="100"/>
          <a:sy n="73" d="100"/>
        </p:scale>
        <p:origin x="5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8A184-0976-AD25-9C25-C0D8E56BE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6EAA-8682-2E49-76A7-3D5DDC5EE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065C3F-7716-0726-032E-9DCF3691C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FD281-81B4-15E9-0CB2-341D6D5723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620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B54E-54BA-BE8D-F1B7-D84F1DA20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CA5BFB-C445-770D-A32C-96D653C7F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4FA0A-2758-8623-2AAD-E02F0572F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A3851-7230-C693-241E-F7100FA37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03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airam-paperfoils.firebaseapp.com/" TargetMode="External"/><Relationship Id="rId2" Type="http://schemas.openxmlformats.org/officeDocument/2006/relationships/hyperlink" Target="https://sairam-paperfoils.web.app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509" y="1253258"/>
            <a:ext cx="9144000" cy="176097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9071" y="3321908"/>
            <a:ext cx="6504633" cy="1869978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Sairam </a:t>
            </a:r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PaperFoil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Website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Kumar 202410116100040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Anurag Singh Kushwaha 202410116100039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Anshu Patel 202410116100034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252695" y="4151446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8465574" y="4980985"/>
            <a:ext cx="3726426" cy="1784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Vipin Kumar</a:t>
            </a:r>
          </a:p>
          <a:p>
            <a:pPr algn="just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Asso. Professor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94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07D12-E571-FCB9-AAA0-D7486540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4DE6-21D8-880D-E678-5684341A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F54E3-5EF2-011F-13AE-D8F889E2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8" y="1849650"/>
            <a:ext cx="10919395" cy="4038010"/>
          </a:xfrm>
        </p:spPr>
        <p:txBody>
          <a:bodyPr>
            <a:normAutofit/>
          </a:bodyPr>
          <a:lstStyle/>
          <a:p>
            <a:r>
              <a:rPr lang="en-US" sz="2400" b="1" dirty="0"/>
              <a:t>Admin Workflow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Inquiry Management</a:t>
            </a:r>
            <a:r>
              <a:rPr lang="en-US" sz="2400" dirty="0"/>
              <a:t>: Admin reviews inquiries and responds to potential customers.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Order Processing</a:t>
            </a:r>
            <a:r>
              <a:rPr lang="en-US" sz="2400" dirty="0"/>
              <a:t>: Admin confirms and processes orders through the backend system.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Product Updates</a:t>
            </a:r>
            <a:r>
              <a:rPr lang="en-US" sz="2400" dirty="0"/>
              <a:t>: Admin can add, remove, or modify product listings.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Order Tracking</a:t>
            </a:r>
            <a:r>
              <a:rPr lang="en-US" sz="2400" dirty="0"/>
              <a:t>: Ensures smooth tracking of order status and customer communication.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6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Project Documentation</a:t>
            </a:r>
            <a:r>
              <a:rPr lang="en-IN" dirty="0"/>
              <a:t>: A detailed report covering all aspects of the website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Technical References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Web technologies used: HTML, CSS, JavaScript, Bootstrap.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 management: Firebase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Hosting platforms: Firebase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Industry Research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Market trends and demand for foil products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Case studies of successful online foil businesses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Additional Resources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SDG documentation and relevance to e-commerce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UX/UI best practices for e-commerce websites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615"/>
            <a:ext cx="105156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/>
              <a:t>Official Documentation of Web Technologies (HTML, CSS, JavaScript)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Database Management System Documentation (Firebase)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Hosting Service Providers (Firebase) – Official Websites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Market Research Reports on Foil Products Industry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Case Studies of E-commerce Businesses Selling Foil Products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Sustainable Development Goals (SDGs) Official Documentation</a:t>
            </a:r>
          </a:p>
          <a:p>
            <a:pPr>
              <a:buFont typeface="+mj-lt"/>
              <a:buAutoNum type="arabicPeriod"/>
            </a:pPr>
            <a:r>
              <a:rPr lang="en-IN" sz="2400" dirty="0"/>
              <a:t>UI/UX Best Practices for E-commerce Platforms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D1F3-EC59-AD71-A3F6-82B0A5E9849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FF0000"/>
                </a:solidFill>
              </a:rPr>
              <a:t>Website Preview Link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D3AA-B578-B948-9884-D04D28D613BB}"/>
              </a:ext>
            </a:extLst>
          </p:cNvPr>
          <p:cNvSpPr/>
          <p:nvPr/>
        </p:nvSpPr>
        <p:spPr>
          <a:xfrm>
            <a:off x="838199" y="1903751"/>
            <a:ext cx="10515599" cy="43471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👉</a:t>
            </a:r>
            <a:r>
              <a:rPr lang="en-IN" sz="3600" dirty="0">
                <a:hlinkClick r:id="rId2"/>
              </a:rPr>
              <a:t>https://sairam-paperfoils.web.app/</a:t>
            </a:r>
            <a:br>
              <a:rPr lang="en-GB" sz="3600" dirty="0"/>
            </a:br>
            <a:r>
              <a:rPr lang="en-IN" sz="3600" dirty="0"/>
              <a:t>👉</a:t>
            </a:r>
            <a:r>
              <a:rPr lang="en-IN" sz="3600" dirty="0">
                <a:hlinkClick r:id="rId3"/>
              </a:rPr>
              <a:t>https://sairam-paperfoils.firebaseapp.com/</a:t>
            </a:r>
            <a:br>
              <a:rPr lang="en-IN" sz="3600" dirty="0"/>
            </a:b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586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FEAC03-3EAD-F8E7-BB2F-10E0BE688D85}"/>
              </a:ext>
            </a:extLst>
          </p:cNvPr>
          <p:cNvSpPr/>
          <p:nvPr/>
        </p:nvSpPr>
        <p:spPr>
          <a:xfrm>
            <a:off x="0" y="-134911"/>
            <a:ext cx="12191999" cy="69929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600" b="1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THANKYOU</a:t>
            </a:r>
            <a:endParaRPr lang="en-GB" sz="9600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52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r>
              <a:rPr lang="en-IN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</a:t>
            </a: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260" y="2191173"/>
            <a:ext cx="10761480" cy="3924673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r>
              <a:rPr lang="en-US" dirty="0"/>
              <a:t>Sairam Paper Foils enable customers to place inquiries and purchase foil products online.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The website streamlines the ordering process and enhances business operations.</a:t>
            </a:r>
          </a:p>
          <a:p>
            <a:pPr>
              <a:tabLst>
                <a:tab pos="457200" algn="l"/>
              </a:tabLst>
            </a:pPr>
            <a:r>
              <a:rPr lang="en-US" dirty="0"/>
              <a:t>Aims to provide a user-friendly platform for exploring various foil products.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400" dirty="0"/>
          </a:p>
          <a:p>
            <a:pPr marL="0" indent="0">
              <a:buNone/>
              <a:tabLst>
                <a:tab pos="457200" algn="l"/>
              </a:tabLst>
            </a:pPr>
            <a:endParaRPr lang="en-US" sz="2400" dirty="0"/>
          </a:p>
          <a:p>
            <a:pPr marL="0" lvl="0" indent="0">
              <a:buNone/>
              <a:tabLst>
                <a:tab pos="457200" algn="l"/>
              </a:tabLs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BD493-3DC9-CB32-32EC-633CF3215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1BEA91-8728-9853-8D44-ECB97456E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3" y="3206768"/>
            <a:ext cx="5590671" cy="26025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B47EA6-AB75-6944-1226-6A78DED03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5025" y="117986"/>
            <a:ext cx="6169962" cy="29186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57A469-4600-A59B-C7B7-82E761EC0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025" y="3429000"/>
            <a:ext cx="5765994" cy="27137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05F7AD-77D6-0D5B-71A4-181465170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32" y="117986"/>
            <a:ext cx="5590671" cy="29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554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30" y="1457012"/>
            <a:ext cx="11031940" cy="5124658"/>
          </a:xfrm>
        </p:spPr>
        <p:txBody>
          <a:bodyPr>
            <a:normAutofit/>
          </a:bodyPr>
          <a:lstStyle/>
          <a:p>
            <a:pPr>
              <a:tabLst>
                <a:tab pos="457200" algn="l"/>
              </a:tabLst>
            </a:pPr>
            <a:endParaRPr lang="en-US" sz="2400" b="1" dirty="0"/>
          </a:p>
          <a:p>
            <a:pPr>
              <a:tabLst>
                <a:tab pos="457200" algn="l"/>
              </a:tabLst>
            </a:pPr>
            <a:r>
              <a:rPr lang="en-US" sz="2400" b="1" dirty="0"/>
              <a:t>Industry Overview</a:t>
            </a:r>
            <a:r>
              <a:rPr lang="en-US" sz="2400" dirty="0"/>
              <a:t>: Growing demand for foil products in packaging and industrial applications.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Challenges in Traditional Systems</a:t>
            </a:r>
            <a:r>
              <a:rPr lang="en-US" sz="2400" dirty="0"/>
              <a:t>: Difficulty in manual order processing, lack of online presence, and limited customer reach.</a:t>
            </a:r>
          </a:p>
          <a:p>
            <a:pPr>
              <a:tabLst>
                <a:tab pos="457200" algn="l"/>
              </a:tabLst>
            </a:pPr>
            <a:r>
              <a:rPr lang="en-US" sz="2400" b="1" dirty="0"/>
              <a:t>Existing Market Solutions</a:t>
            </a:r>
            <a:r>
              <a:rPr lang="en-US" sz="2400" dirty="0"/>
              <a:t>: Analysis of competitor platforms for foil product sales.</a:t>
            </a:r>
          </a:p>
          <a:p>
            <a:pPr>
              <a:tabLst>
                <a:tab pos="457200" algn="l"/>
              </a:tabLst>
            </a:pPr>
            <a:r>
              <a:rPr lang="en-US" sz="2400" dirty="0"/>
              <a:t>Their aluminium foil is a multilayer laminate comprising high-strength polyester film, aluminium foil, and co-extruded polymer. </a:t>
            </a: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72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create an efficient and accessible platform for customers.</a:t>
            </a:r>
            <a:endParaRPr lang="en-US" sz="1600" b="1" dirty="0"/>
          </a:p>
          <a:p>
            <a:r>
              <a:rPr lang="en-US" dirty="0"/>
              <a:t>To simplify the process of placing product inquiries and orders.</a:t>
            </a:r>
          </a:p>
          <a:p>
            <a:r>
              <a:rPr lang="en-US" dirty="0"/>
              <a:t>To enhance business growth by leveraging digital tools.</a:t>
            </a:r>
          </a:p>
          <a:p>
            <a:r>
              <a:rPr lang="en-US" dirty="0"/>
              <a:t>To integrate a seamless communication channel between customers and the company.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</a:t>
            </a: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47" y="1651433"/>
            <a:ext cx="39658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FRONTED</a:t>
            </a:r>
          </a:p>
          <a:p>
            <a:pPr marL="0" indent="0">
              <a:buNone/>
            </a:pPr>
            <a:r>
              <a:rPr lang="en-US" sz="2400" b="1" dirty="0"/>
              <a:t>1.HTML</a:t>
            </a:r>
          </a:p>
          <a:p>
            <a:pPr marL="0" indent="0">
              <a:buNone/>
            </a:pPr>
            <a:r>
              <a:rPr lang="en-US" sz="2400" b="1" dirty="0"/>
              <a:t>2. CSS </a:t>
            </a:r>
          </a:p>
          <a:p>
            <a:pPr marL="0" indent="0">
              <a:buNone/>
            </a:pPr>
            <a:r>
              <a:rPr lang="en-US" sz="2400" b="1" dirty="0"/>
              <a:t>3. JS</a:t>
            </a:r>
          </a:p>
          <a:p>
            <a:pPr marL="0" indent="0">
              <a:buNone/>
            </a:pPr>
            <a:r>
              <a:rPr lang="en-US" sz="2400" b="1" dirty="0"/>
              <a:t>4.BOOTSTRAP</a:t>
            </a:r>
          </a:p>
          <a:p>
            <a:pPr marL="0" indent="0"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BACKEND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FIREBASE</a:t>
            </a:r>
          </a:p>
          <a:p>
            <a:pPr marL="514350" indent="-514350">
              <a:buAutoNum type="arabicPeriod"/>
            </a:pPr>
            <a:r>
              <a:rPr lang="en-US" sz="2400" b="1" dirty="0"/>
              <a:t>JS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User Module</a:t>
            </a:r>
            <a:r>
              <a:rPr lang="en-US" sz="2400" dirty="0"/>
              <a:t>: Customer registration, login, and profile management.</a:t>
            </a:r>
          </a:p>
          <a:p>
            <a:r>
              <a:rPr lang="en-US" sz="2400" b="1" dirty="0"/>
              <a:t>Product Module</a:t>
            </a:r>
            <a:r>
              <a:rPr lang="en-US" sz="2400" dirty="0"/>
              <a:t>: Displaying various foil products with details.</a:t>
            </a:r>
          </a:p>
          <a:p>
            <a:r>
              <a:rPr lang="en-US" sz="2400" b="1" dirty="0"/>
              <a:t>Inquiry Module</a:t>
            </a:r>
            <a:r>
              <a:rPr lang="en-US" sz="2400" dirty="0"/>
              <a:t>: Customers can send inquiries about products.</a:t>
            </a:r>
          </a:p>
          <a:p>
            <a:r>
              <a:rPr lang="en-IN" sz="2400" dirty="0"/>
              <a:t> User Registration &amp; Login Module</a:t>
            </a:r>
          </a:p>
          <a:p>
            <a:r>
              <a:rPr lang="en-US" sz="2400" dirty="0"/>
              <a:t>Order Management Module (For E-Commerce Functionality)</a:t>
            </a:r>
          </a:p>
          <a:p>
            <a:r>
              <a:rPr lang="en-IN" sz="2400" dirty="0"/>
              <a:t> About Us Module</a:t>
            </a: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48" y="1849650"/>
            <a:ext cx="10919395" cy="4038010"/>
          </a:xfrm>
        </p:spPr>
        <p:txBody>
          <a:bodyPr>
            <a:normAutofit/>
          </a:bodyPr>
          <a:lstStyle/>
          <a:p>
            <a:r>
              <a:rPr lang="en-US" sz="2400" b="1" dirty="0"/>
              <a:t>User Journey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Visiting the Website</a:t>
            </a:r>
            <a:r>
              <a:rPr lang="en-US" sz="2400" dirty="0"/>
              <a:t>: Users land on the homepage where they can explore various foil products.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Browsing Products</a:t>
            </a:r>
            <a:r>
              <a:rPr lang="en-US" sz="2400" dirty="0"/>
              <a:t>: Users can view product details, images, and specifications before making a decision.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Placing an Inquiry/Order</a:t>
            </a:r>
            <a:r>
              <a:rPr lang="en-US" sz="2400" dirty="0"/>
              <a:t>: Customers fill out an inquiry form or directly place an order.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Receiving Response</a:t>
            </a:r>
            <a:r>
              <a:rPr lang="en-US" sz="2400" dirty="0"/>
              <a:t>: The admin receives the inquiry/order and responds with relevant details.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692</Words>
  <Application>Microsoft Office PowerPoint</Application>
  <PresentationFormat>Widescreen</PresentationFormat>
  <Paragraphs>106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Arial Black</vt:lpstr>
      <vt:lpstr>Times New Roman</vt:lpstr>
      <vt:lpstr>Wingdings</vt:lpstr>
      <vt:lpstr>Office Theme</vt:lpstr>
      <vt:lpstr>Mini Project-I (K24MCA18P) Even Semester Session 2024-25</vt:lpstr>
      <vt:lpstr>Content</vt:lpstr>
      <vt:lpstr>Introduction</vt:lpstr>
      <vt:lpstr>PowerPoint Presentation</vt:lpstr>
      <vt:lpstr>Literature Review</vt:lpstr>
      <vt:lpstr>Objective of the Project</vt:lpstr>
      <vt:lpstr>Technology Used</vt:lpstr>
      <vt:lpstr>Modules</vt:lpstr>
      <vt:lpstr>Workflow/Gantt Chart</vt:lpstr>
      <vt:lpstr>Workflow/Gantt Chart</vt:lpstr>
      <vt:lpstr>Reports</vt:lpstr>
      <vt:lpstr>References</vt:lpstr>
      <vt:lpstr>Website Preview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Arun Kumar</cp:lastModifiedBy>
  <cp:revision>15</cp:revision>
  <dcterms:created xsi:type="dcterms:W3CDTF">2024-09-12T08:34:15Z</dcterms:created>
  <dcterms:modified xsi:type="dcterms:W3CDTF">2025-04-21T09:12:08Z</dcterms:modified>
</cp:coreProperties>
</file>