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14"/>
  </p:notesMasterIdLst>
  <p:sldIdLst>
    <p:sldId id="256" r:id="rId2"/>
    <p:sldId id="258" r:id="rId3"/>
    <p:sldId id="259" r:id="rId4"/>
    <p:sldId id="260" r:id="rId5"/>
    <p:sldId id="261" r:id="rId6"/>
    <p:sldId id="262" r:id="rId7"/>
    <p:sldId id="266" r:id="rId8"/>
    <p:sldId id="270" r:id="rId9"/>
    <p:sldId id="271"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pPr/>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pPr/>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pPr/>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pPr/>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pPr/>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pPr/>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pPr/>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pPr/>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pPr/>
              <a:t>7</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pPr/>
              <a:t>8</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C759E-0285-9FF6-791D-5C155E054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03706-DA41-31E8-67BB-7175CF86BA9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C3474AC-94B8-CA94-A5A7-F56CEA3F7A2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9F86BA17-9F42-99AB-7F6A-C59E61C62118}"/>
              </a:ext>
            </a:extLst>
          </p:cNvPr>
          <p:cNvSpPr>
            <a:spLocks noGrp="1"/>
          </p:cNvSpPr>
          <p:nvPr>
            <p:ph type="sldNum" sz="quarter" idx="5"/>
          </p:nvPr>
        </p:nvSpPr>
        <p:spPr/>
        <p:txBody>
          <a:bodyPr/>
          <a:lstStyle/>
          <a:p>
            <a:fld id="{7919DA09-95EA-445C-8C87-C274365D506A}" type="slidenum">
              <a:rPr lang="en-IN" smtClean="0"/>
              <a:pPr/>
              <a:t>9</a:t>
            </a:fld>
            <a:endParaRPr lang="en-IN"/>
          </a:p>
        </p:txBody>
      </p:sp>
    </p:spTree>
    <p:extLst>
      <p:ext uri="{BB962C8B-B14F-4D97-AF65-F5344CB8AC3E}">
        <p14:creationId xmlns:p14="http://schemas.microsoft.com/office/powerpoint/2010/main" val="235751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pPr/>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D0576A-07DB-3B46-AC99-97A70AE23956}"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0576A-07DB-3B46-AC99-97A70AE23956}"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0576A-07DB-3B46-AC99-97A70AE23956}"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0576A-07DB-3B46-AC99-97A70AE23956}"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D0576A-07DB-3B46-AC99-97A70AE23956}"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D0576A-07DB-3B46-AC99-97A70AE23956}" type="datetimeFigureOut">
              <a:rPr lang="en-US" smtClean="0"/>
              <a:pPr/>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D0576A-07DB-3B46-AC99-97A70AE23956}" type="datetimeFigureOut">
              <a:rPr lang="en-US" smtClean="0"/>
              <a:pPr/>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576A-07DB-3B46-AC99-97A70AE23956}" type="datetimeFigureOut">
              <a:rPr lang="en-US" smtClean="0"/>
              <a:pPr/>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0576A-07DB-3B46-AC99-97A70AE23956}" type="datetimeFigureOut">
              <a:rPr lang="en-US" smtClean="0"/>
              <a:pPr/>
              <a:t>3/19/2025</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EAFB7-D942-8C40-850B-F7A53EC532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57"/>
            <a:ext cx="9144000" cy="1790891"/>
          </a:xfrm>
        </p:spPr>
        <p:txBody>
          <a:bodyPr>
            <a:normAutofit fontScale="90000"/>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Even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991800"/>
            <a:ext cx="9144000" cy="2006663"/>
          </a:xfrm>
        </p:spPr>
        <p:txBody>
          <a:bodyPr>
            <a:normAutofit fontScale="32500" lnSpcReduction="20000"/>
          </a:bodyPr>
          <a:lstStyle/>
          <a:p>
            <a:r>
              <a:rPr lang="en-US" sz="7300" b="1" dirty="0">
                <a:solidFill>
                  <a:schemeClr val="tx1"/>
                </a:solidFill>
              </a:rPr>
              <a:t>Data Analyzer and Cleaner</a:t>
            </a:r>
          </a:p>
          <a:p>
            <a:r>
              <a:rPr lang="en-US" sz="7300" b="1" dirty="0">
                <a:solidFill>
                  <a:schemeClr val="tx1"/>
                </a:solidFill>
              </a:rPr>
              <a:t>By</a:t>
            </a:r>
            <a:endParaRPr lang="en-US" sz="6200" b="1" dirty="0">
              <a:solidFill>
                <a:schemeClr val="tx1"/>
              </a:solidFill>
              <a:latin typeface="Times New Roman" panose="02020603050405020304" pitchFamily="18" charset="0"/>
              <a:cs typeface="Times New Roman" panose="02020603050405020304" pitchFamily="18" charset="0"/>
            </a:endParaRPr>
          </a:p>
          <a:p>
            <a:r>
              <a:rPr lang="en-US" sz="6200" b="1" dirty="0">
                <a:solidFill>
                  <a:schemeClr val="tx1"/>
                </a:solidFill>
                <a:latin typeface="Times New Roman" panose="02020603050405020304" pitchFamily="18" charset="0"/>
                <a:cs typeface="Times New Roman" panose="02020603050405020304" pitchFamily="18" charset="0"/>
              </a:rPr>
              <a:t>Chetanya Bedi(202410116100053)</a:t>
            </a:r>
          </a:p>
          <a:p>
            <a:r>
              <a:rPr lang="en-US" sz="6200" b="1" dirty="0">
                <a:solidFill>
                  <a:schemeClr val="tx1"/>
                </a:solidFill>
              </a:rPr>
              <a:t>Deepak Sharma (202410116100055)</a:t>
            </a:r>
          </a:p>
          <a:p>
            <a:r>
              <a:rPr lang="en-IN" sz="6200" b="1" dirty="0">
                <a:solidFill>
                  <a:schemeClr val="tx1"/>
                </a:solidFill>
              </a:rPr>
              <a:t>Devansh Kumar(202410116100059)</a:t>
            </a:r>
          </a:p>
          <a:p>
            <a:r>
              <a:rPr lang="en-US" sz="6200" b="1" dirty="0">
                <a:solidFill>
                  <a:schemeClr val="tx1"/>
                </a:solidFill>
                <a:latin typeface="Times New Roman" panose="02020603050405020304" pitchFamily="18" charset="0"/>
                <a:cs typeface="Times New Roman" panose="02020603050405020304" pitchFamily="18" charset="0"/>
              </a:rPr>
              <a:t>Dhruv Bathla(202410116100062)</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498848"/>
            <a:ext cx="9144000" cy="10464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3" y="5998464"/>
            <a:ext cx="3035300" cy="8595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b="1" u="sng" dirty="0">
                <a:latin typeface="Times New Roman" panose="02020603050405020304" pitchFamily="18" charset="0"/>
                <a:cs typeface="Times New Roman" panose="02020603050405020304" pitchFamily="18" charset="0"/>
              </a:rPr>
              <a:t>Mr. Vipin Kumar</a:t>
            </a: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280987" y="1500193"/>
            <a:ext cx="10972800" cy="4525963"/>
          </a:xfrm>
        </p:spPr>
        <p:txBody>
          <a:bodyPr>
            <a:normAutofit fontScale="55000" lnSpcReduction="20000"/>
          </a:bodyPr>
          <a:lstStyle/>
          <a:p>
            <a:r>
              <a:rPr lang="en-US" b="1" dirty="0"/>
              <a:t>User Input (Frontend - HTML, CSS, JavaScript)</a:t>
            </a:r>
            <a:endParaRPr lang="en-US" dirty="0"/>
          </a:p>
          <a:p>
            <a:pPr lvl="1"/>
            <a:r>
              <a:rPr lang="en-US" dirty="0"/>
              <a:t>User uploads or inputs raw data.</a:t>
            </a:r>
          </a:p>
          <a:p>
            <a:pPr lvl="1"/>
            <a:r>
              <a:rPr lang="en-US" dirty="0"/>
              <a:t>Data is displayed on the webpage for preview.</a:t>
            </a:r>
          </a:p>
          <a:p>
            <a:r>
              <a:rPr lang="en-US" b="1" dirty="0"/>
              <a:t>Data Cleaning (JavaScript Processing)</a:t>
            </a:r>
            <a:endParaRPr lang="en-US" dirty="0"/>
          </a:p>
          <a:p>
            <a:pPr lvl="1"/>
            <a:r>
              <a:rPr lang="en-US" dirty="0"/>
              <a:t>Identify and handle missing values.</a:t>
            </a:r>
          </a:p>
          <a:p>
            <a:pPr lvl="1"/>
            <a:r>
              <a:rPr lang="en-US" dirty="0"/>
              <a:t>Remove duplicates and format inconsistencies.</a:t>
            </a:r>
          </a:p>
          <a:p>
            <a:pPr lvl="1"/>
            <a:r>
              <a:rPr lang="en-US" dirty="0"/>
              <a:t>Standardize numerical and categorical data.</a:t>
            </a:r>
          </a:p>
          <a:p>
            <a:r>
              <a:rPr lang="en-US" b="1" dirty="0"/>
              <a:t>Data Analysis (JavaScript Processing)</a:t>
            </a:r>
            <a:endParaRPr lang="en-US" dirty="0"/>
          </a:p>
          <a:p>
            <a:pPr marL="457200" lvl="1" indent="0">
              <a:buNone/>
            </a:pPr>
            <a:r>
              <a:rPr lang="en-US" dirty="0"/>
              <a:t>Perform basic statistical analysis (mean, median, mode), etc.).</a:t>
            </a:r>
          </a:p>
          <a:p>
            <a:pPr lvl="1"/>
            <a:r>
              <a:rPr lang="en-US" dirty="0"/>
              <a:t>Generate visual representations (charts, tables).</a:t>
            </a:r>
          </a:p>
          <a:p>
            <a:r>
              <a:rPr lang="en-US" b="1" dirty="0"/>
              <a:t>Output &amp; Visualization</a:t>
            </a:r>
            <a:endParaRPr lang="en-US" dirty="0"/>
          </a:p>
          <a:p>
            <a:pPr lvl="1"/>
            <a:r>
              <a:rPr lang="en-US" dirty="0"/>
              <a:t>Display cleaned data in tabular or graphical format.</a:t>
            </a:r>
          </a:p>
          <a:p>
            <a:pPr lvl="1"/>
            <a:r>
              <a:rPr lang="en-US" dirty="0"/>
              <a:t>Provide downloadable reports (CSV, JSON, etc.).</a:t>
            </a:r>
          </a:p>
          <a:p>
            <a:r>
              <a:rPr lang="en-US" b="1" dirty="0"/>
              <a:t>User Interaction &amp; Downloading Data</a:t>
            </a:r>
            <a:endParaRPr lang="en-US" dirty="0"/>
          </a:p>
          <a:p>
            <a:pPr lvl="1"/>
            <a:r>
              <a:rPr lang="en-US" dirty="0"/>
              <a:t>Allow users to modify data if needed.</a:t>
            </a:r>
          </a:p>
          <a:p>
            <a:pPr lvl="1"/>
            <a:r>
              <a:rPr lang="en-US" dirty="0"/>
              <a:t>Provide options to reprocess or download results.</a:t>
            </a:r>
          </a:p>
          <a:p>
            <a:pPr>
              <a:buFont typeface="Arial" panose="020B0604020202020204" pitchFamily="34" charset="0"/>
              <a:buChar char="•"/>
            </a:pPr>
            <a:endParaRPr lang="en-US" sz="3600" dirty="0"/>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p:cNvSpPr>
            <a:spLocks noGrp="1" noChangeArrowheads="1"/>
          </p:cNvSpPr>
          <p:nvPr>
            <p:ph idx="1"/>
          </p:nvPr>
        </p:nvSpPr>
        <p:spPr bwMode="auto">
          <a:xfrm>
            <a:off x="208811" y="1252771"/>
            <a:ext cx="1177437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Arial" panose="020B0604020202020204" pitchFamily="34" charset="0"/>
              </a:rPr>
              <a:t>Data Upload:</a:t>
            </a:r>
            <a:r>
              <a:rPr kumimoji="0" lang="en-US" sz="2400" b="0" i="0" u="none" strike="noStrike" cap="none" normalizeH="0" baseline="0" dirty="0">
                <a:ln>
                  <a:noFill/>
                </a:ln>
                <a:solidFill>
                  <a:schemeClr val="tx1"/>
                </a:solidFill>
                <a:effectLst/>
                <a:latin typeface="Arial" panose="020B0604020202020204" pitchFamily="34" charset="0"/>
              </a:rPr>
              <a:t> Users upload raw datasets (CSV, Excel, etc.).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Arial" panose="020B0604020202020204" pitchFamily="34" charset="0"/>
              </a:rPr>
              <a:t>Cleaning Process:</a:t>
            </a:r>
            <a:r>
              <a:rPr kumimoji="0" lang="en-US" sz="2400" b="0" i="0" u="none" strike="noStrike" cap="none" normalizeH="0" baseline="0" dirty="0">
                <a:ln>
                  <a:noFill/>
                </a:ln>
                <a:solidFill>
                  <a:schemeClr val="tx1"/>
                </a:solidFill>
                <a:effectLst/>
                <a:latin typeface="Arial" panose="020B0604020202020204" pitchFamily="34" charset="0"/>
              </a:rPr>
              <a:t> Handles missing values, removes duplicates, and formats data.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Arial" panose="020B0604020202020204" pitchFamily="34" charset="0"/>
              </a:rPr>
              <a:t>Analysis:</a:t>
            </a:r>
            <a:r>
              <a:rPr kumimoji="0" lang="en-US" sz="2400" b="0" i="0" u="none" strike="noStrike" cap="none" normalizeH="0" baseline="0" dirty="0">
                <a:ln>
                  <a:noFill/>
                </a:ln>
                <a:solidFill>
                  <a:schemeClr val="tx1"/>
                </a:solidFill>
                <a:effectLst/>
                <a:latin typeface="Arial" panose="020B0604020202020204" pitchFamily="34" charset="0"/>
              </a:rPr>
              <a:t> Generates statistical summaries, visualizations, and key insights.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Arial" panose="020B0604020202020204" pitchFamily="34" charset="0"/>
              </a:rPr>
              <a:t>Output:</a:t>
            </a:r>
            <a:r>
              <a:rPr kumimoji="0" lang="en-US" sz="2400" b="0" i="0" u="none" strike="noStrike" cap="none" normalizeH="0" baseline="0" dirty="0">
                <a:ln>
                  <a:noFill/>
                </a:ln>
                <a:solidFill>
                  <a:schemeClr val="tx1"/>
                </a:solidFill>
                <a:effectLst/>
                <a:latin typeface="Arial" panose="020B0604020202020204" pitchFamily="34" charset="0"/>
              </a:rPr>
              <a:t> Provides cleaned data and graphical reports for better decision-making </a:t>
            </a:r>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Thank You</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fontScale="77500" lnSpcReduction="20000"/>
          </a:bodyPr>
          <a:lstStyle/>
          <a:p>
            <a:r>
              <a:rPr lang="en-US" dirty="0"/>
              <a:t>In the era of big data, raw datasets often contain missing values, inconsistencies, and noise that can negatively impact analysis and decision-making. The </a:t>
            </a:r>
            <a:r>
              <a:rPr lang="en-US" b="1" dirty="0"/>
              <a:t>Data </a:t>
            </a:r>
            <a:r>
              <a:rPr lang="en-US" b="1" dirty="0" err="1"/>
              <a:t>Analyser</a:t>
            </a:r>
            <a:r>
              <a:rPr lang="en-US" b="1" dirty="0"/>
              <a:t> and Cleaner Project</a:t>
            </a:r>
            <a:r>
              <a:rPr lang="en-US" dirty="0"/>
              <a:t> is designed to streamline the process of data preprocessing by automating data cleaning, transformation, and exploratory analysis.</a:t>
            </a:r>
          </a:p>
          <a:p>
            <a:r>
              <a:rPr lang="en-US" dirty="0"/>
              <a:t>This project aims to help data scientists and analysts improve data quality, making datasets more reliable for machine learning models, reporting, and business intelligence. The key features include:</a:t>
            </a:r>
          </a:p>
          <a:p>
            <a:r>
              <a:rPr lang="en-US" b="1" dirty="0"/>
              <a:t>Data Cleaning</a:t>
            </a:r>
            <a:r>
              <a:rPr lang="en-US" dirty="0"/>
              <a:t>: Handling missing values, duplicate records, and inconsistencies.</a:t>
            </a:r>
          </a:p>
          <a:p>
            <a:r>
              <a:rPr lang="en-US" b="1" dirty="0"/>
              <a:t>Data Transformation</a:t>
            </a:r>
            <a:r>
              <a:rPr lang="en-US" dirty="0"/>
              <a:t>: Standardizing formats, normalizing data, and encoding categorical variables.</a:t>
            </a:r>
          </a:p>
          <a:p>
            <a:r>
              <a:rPr lang="en-US" b="1" dirty="0"/>
              <a:t>Exploratory Data Analysis (EDA)</a:t>
            </a:r>
            <a:r>
              <a:rPr lang="en-US" dirty="0"/>
              <a:t>: Providing insights through statistical summaries and visualizations.</a:t>
            </a:r>
          </a:p>
          <a:p>
            <a:pPr marL="0" lvl="0" indent="0" algn="just">
              <a:buNone/>
              <a:tabLst>
                <a:tab pos="457200" algn="l"/>
              </a:tabLs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sz="1800" b="1" dirty="0"/>
              <a:t>1. Importance of Data Cleaning and Preprocessing</a:t>
            </a:r>
          </a:p>
          <a:p>
            <a:r>
              <a:rPr lang="en-US" sz="1800" dirty="0"/>
              <a:t>Data preprocessing is a crucial step in data science and machine learning. According to Rahm &amp; Do (2000), poor data quality can lead to inaccurate models and misleading insights. Data cleaning techniques such as handling missing values, detecting outliers, and standardizing formats are essential to ensure reliable analysis.</a:t>
            </a:r>
          </a:p>
          <a:p>
            <a:r>
              <a:rPr lang="en-US" sz="1800" b="1" dirty="0"/>
              <a:t>2. Existing Data Cleaning Techniques</a:t>
            </a:r>
          </a:p>
          <a:p>
            <a:r>
              <a:rPr lang="en-US" sz="1800" dirty="0"/>
              <a:t>Several approaches have been proposed for data cleaning. </a:t>
            </a:r>
            <a:r>
              <a:rPr lang="en-US" sz="1800" dirty="0" err="1"/>
              <a:t>Kotsiantis</a:t>
            </a:r>
            <a:r>
              <a:rPr lang="en-US" sz="1800" dirty="0"/>
              <a:t> et al. (2006) discuss imputation methods for handling missing values, including mean/mode imputation, K-Nearest Neighbors (KNN), and regression-based techniques. Detecting and removing duplicate records is another major challenge, as noted by Hernández &amp; </a:t>
            </a:r>
            <a:r>
              <a:rPr lang="en-US" sz="1800" dirty="0" err="1"/>
              <a:t>Stolfo</a:t>
            </a:r>
            <a:r>
              <a:rPr lang="en-US" sz="1800" dirty="0"/>
              <a:t> (1998), who introduced machine learning-based record linkage techniques.</a:t>
            </a:r>
          </a:p>
          <a:p>
            <a:r>
              <a:rPr lang="en-US" sz="1800" b="1" dirty="0"/>
              <a:t>3. Exploratory Data Analysis (EDA) in Data Science</a:t>
            </a:r>
          </a:p>
          <a:p>
            <a:r>
              <a:rPr lang="en-US" sz="1800" dirty="0" err="1"/>
              <a:t>Tukey</a:t>
            </a:r>
            <a:r>
              <a:rPr lang="en-US" sz="1800" dirty="0"/>
              <a:t> (1977) emphasized the importance of EDA in understanding data distributions, detecting anomalies, and discovering patterns. Various visualization tools, including histograms, box plots, and scatter plots, are widely used for this purpose. Recent advancements, such as interactive visualization libraries like </a:t>
            </a:r>
            <a:r>
              <a:rPr lang="en-US" sz="1800" b="1" dirty="0"/>
              <a:t>Matplotlib</a:t>
            </a:r>
            <a:r>
              <a:rPr lang="en-US" sz="1800" dirty="0"/>
              <a:t>, </a:t>
            </a:r>
            <a:r>
              <a:rPr lang="en-US" sz="1800" b="1" dirty="0"/>
              <a:t>Seaborn</a:t>
            </a:r>
            <a:r>
              <a:rPr lang="en-US" sz="1800" dirty="0"/>
              <a:t>, and </a:t>
            </a:r>
            <a:r>
              <a:rPr lang="en-US" sz="1800" b="1" dirty="0" err="1"/>
              <a:t>Plotly</a:t>
            </a:r>
            <a:r>
              <a:rPr lang="en-US" sz="1800" b="1" dirty="0"/>
              <a:t> mainly done in JavaScript</a:t>
            </a:r>
            <a:r>
              <a:rPr lang="en-US" sz="1800" dirty="0"/>
              <a:t>, have made EDA more accessible to data practitioners.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1700784" y="1825625"/>
            <a:ext cx="8321040" cy="4351338"/>
          </a:xfrm>
        </p:spPr>
        <p:txBody>
          <a:bodyPr>
            <a:normAutofit/>
          </a:bodyPr>
          <a:lstStyle/>
          <a:p>
            <a:r>
              <a:rPr lang="en-US" sz="1800" b="1" dirty="0"/>
              <a:t>Automate Data Cleaning</a:t>
            </a:r>
            <a:r>
              <a:rPr lang="en-US" sz="1800" dirty="0"/>
              <a:t> – Develop a system to detect and handle missing values, duplicates, and inconsistencies efficiently.</a:t>
            </a:r>
          </a:p>
          <a:p>
            <a:r>
              <a:rPr lang="en-US" sz="1800" b="1" dirty="0"/>
              <a:t>Improve Data Quality</a:t>
            </a:r>
            <a:r>
              <a:rPr lang="en-US" sz="1800" dirty="0"/>
              <a:t> – Ensure datasets are accurate, consistent, and structured for analysis and machine learning models.</a:t>
            </a:r>
          </a:p>
          <a:p>
            <a:r>
              <a:rPr lang="en-US" sz="1800" b="1" dirty="0"/>
              <a:t>Perform Exploratory Data Analysis (EDA)</a:t>
            </a:r>
            <a:r>
              <a:rPr lang="en-US" sz="1800" dirty="0"/>
              <a:t> – Generate statistical summaries and visualizations to understand data distributions and patterns.</a:t>
            </a:r>
          </a:p>
          <a:p>
            <a:r>
              <a:rPr lang="en-US" sz="1800" b="1" dirty="0"/>
              <a:t>Enhance Data Transformation</a:t>
            </a:r>
            <a:r>
              <a:rPr lang="en-US" sz="1800" dirty="0"/>
              <a:t> – Implement techniques like normalization, encoding, and standardization to prepare data for modeling.</a:t>
            </a:r>
          </a:p>
          <a:p>
            <a:r>
              <a:rPr lang="en-US" sz="1800" b="1" dirty="0"/>
              <a:t>Increase Efficiency</a:t>
            </a:r>
            <a:r>
              <a:rPr lang="en-US" sz="1800" dirty="0"/>
              <a:t> – Reduce manual efforts in data preprocessing by leveraging automated workflows and intelligent algorithms.</a:t>
            </a:r>
          </a:p>
          <a:p>
            <a:r>
              <a:rPr lang="en-US" sz="1800" b="1" dirty="0"/>
              <a:t>Support Multiple Data Formats</a:t>
            </a:r>
            <a:r>
              <a:rPr lang="en-US" sz="1800" dirty="0"/>
              <a:t> – Enable processing of structured and semi-structured data from different sources.</a:t>
            </a:r>
          </a:p>
          <a:p>
            <a:pPr algn="just">
              <a:lnSpc>
                <a:spcPct val="200000"/>
              </a:lnSpc>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5">
            <a:extLst>
              <a:ext uri="{FF2B5EF4-FFF2-40B4-BE49-F238E27FC236}">
                <a16:creationId xmlns:a16="http://schemas.microsoft.com/office/drawing/2014/main" id="{CB505EA9-C732-7D89-B0A6-A594A0DB3D61}"/>
              </a:ext>
            </a:extLst>
          </p:cNvPr>
          <p:cNvSpPr>
            <a:spLocks noGrp="1" noChangeArrowheads="1"/>
          </p:cNvSpPr>
          <p:nvPr>
            <p:ph idx="1"/>
          </p:nvPr>
        </p:nvSpPr>
        <p:spPr bwMode="auto">
          <a:xfrm>
            <a:off x="1483456" y="1673352"/>
            <a:ext cx="9225113"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Server Requirements:</a:t>
            </a:r>
            <a:endParaRPr lang="en-US" sz="2000" b="1" dirty="0"/>
          </a:p>
          <a:p>
            <a:r>
              <a:rPr lang="en-US" sz="2400" b="1" dirty="0"/>
              <a:t>  Processor:</a:t>
            </a:r>
            <a:r>
              <a:rPr lang="en-US" sz="2400" dirty="0"/>
              <a:t> Intel Core i5/i7 or AMD </a:t>
            </a:r>
            <a:r>
              <a:rPr lang="en-US" sz="2400" dirty="0" err="1"/>
              <a:t>Ryzen</a:t>
            </a:r>
            <a:r>
              <a:rPr lang="en-US" sz="2400" dirty="0"/>
              <a:t> 5/7 (Recommended: Xeon or </a:t>
            </a:r>
            <a:r>
              <a:rPr lang="en-US" sz="2400" dirty="0" err="1"/>
              <a:t>Ryzen</a:t>
            </a:r>
            <a:r>
              <a:rPr lang="en-US" sz="2400" dirty="0"/>
              <a:t> 9 for large datasets)</a:t>
            </a:r>
          </a:p>
          <a:p>
            <a:r>
              <a:rPr lang="en-US" sz="2400" b="1" dirty="0"/>
              <a:t>RAM:</a:t>
            </a:r>
            <a:r>
              <a:rPr lang="en-US" sz="2400" dirty="0"/>
              <a:t> Minimum 8GB (Recommended 16GB+ for handling large datasets)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Client Requirements:</a:t>
            </a:r>
            <a:endParaRPr lang="en-US" altLang="en-US" dirty="0">
              <a:latin typeface="Arial" panose="020B0604020202020204" pitchFamily="34" charset="0"/>
            </a:endParaRPr>
          </a:p>
          <a:p>
            <a:r>
              <a:rPr lang="en-US" sz="2000" b="1" dirty="0"/>
              <a:t>Operating System:</a:t>
            </a:r>
            <a:r>
              <a:rPr lang="en-US" sz="2000" dirty="0"/>
              <a:t> Windows 10/11, </a:t>
            </a:r>
            <a:r>
              <a:rPr lang="en-US" sz="2000" dirty="0" err="1"/>
              <a:t>macOS</a:t>
            </a:r>
            <a:r>
              <a:rPr lang="en-US" sz="2000" dirty="0"/>
              <a:t>, or Linux</a:t>
            </a:r>
          </a:p>
          <a:p>
            <a:r>
              <a:rPr lang="en-US" sz="2000" b="1" dirty="0"/>
              <a:t>Web Browser:</a:t>
            </a:r>
            <a:r>
              <a:rPr lang="en-US" sz="2000" dirty="0"/>
              <a:t> Chrome, Firefox, Edge (if using a web-based interface)</a:t>
            </a:r>
          </a:p>
          <a:p>
            <a:r>
              <a:rPr lang="en-US" sz="2000" b="1" dirty="0"/>
              <a:t>Python Environment (Optional):</a:t>
            </a:r>
            <a:r>
              <a:rPr lang="en-US" sz="2000" dirty="0"/>
              <a:t> </a:t>
            </a:r>
            <a:r>
              <a:rPr lang="en-US" sz="2000" dirty="0" err="1"/>
              <a:t>Jupyter</a:t>
            </a:r>
            <a:r>
              <a:rPr lang="en-US" sz="2000" dirty="0"/>
              <a:t> Notebook, Anaconda (for local execution)</a:t>
            </a:r>
          </a:p>
          <a:p>
            <a:pPr>
              <a:buNone/>
            </a:pPr>
            <a:endParaRPr lang="en-US" sz="2000" dirty="0"/>
          </a:p>
          <a:p>
            <a:pPr>
              <a:buNone/>
            </a:pPr>
            <a:r>
              <a:rPr lang="en-US" sz="2000" b="1" dirty="0"/>
              <a:t> </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r>
              <a:rPr lang="en-US" b="1" dirty="0"/>
              <a:t>UI Module</a:t>
            </a:r>
            <a:r>
              <a:rPr lang="en-US" dirty="0"/>
              <a:t>: Handles the user interface elements like buttons, theme toggling, and overall layout.</a:t>
            </a:r>
          </a:p>
          <a:p>
            <a:endParaRPr lang="en-US" dirty="0"/>
          </a:p>
          <a:p>
            <a:r>
              <a:rPr lang="en-US" b="1" dirty="0"/>
              <a:t>Data Input Module</a:t>
            </a:r>
            <a:r>
              <a:rPr lang="en-US" dirty="0"/>
              <a:t>: Deals with uploading data from CSV files and potentially other formats.</a:t>
            </a:r>
          </a:p>
          <a:p>
            <a:pPr marL="0" indent="0">
              <a:buNone/>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r>
              <a:rPr lang="en-US" b="1" dirty="0"/>
              <a:t>Data Analysis Module</a:t>
            </a:r>
            <a:r>
              <a:rPr lang="en-US" dirty="0"/>
              <a:t>: Contains functions for data cleaning, statistical analysis, outlier detection, and normalization.</a:t>
            </a:r>
          </a:p>
          <a:p>
            <a:endParaRPr lang="en-US" dirty="0"/>
          </a:p>
          <a:p>
            <a:r>
              <a:rPr lang="en-US" b="1" dirty="0"/>
              <a:t>Visualization Module</a:t>
            </a:r>
            <a:r>
              <a:rPr lang="en-US" dirty="0"/>
              <a:t>: Creates charts such as line, bar, and pie charts from the analyzed data.</a:t>
            </a:r>
          </a:p>
          <a:p>
            <a:pPr lvl="0">
              <a:buFont typeface="Wingdings" pitchFamily="2" charset="2"/>
              <a:buChar char="Ø"/>
              <a:tabLst>
                <a:tab pos="457200" algn="l"/>
              </a:tabLst>
            </a:pP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0376A-E762-5217-F8AE-E394F0A62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3A7F2-9471-26B4-BF98-2ED46F83043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2C67A86-10E8-3585-7EAC-01BBA8618DB6}"/>
              </a:ext>
            </a:extLst>
          </p:cNvPr>
          <p:cNvSpPr>
            <a:spLocks noGrp="1"/>
          </p:cNvSpPr>
          <p:nvPr>
            <p:ph idx="1"/>
          </p:nvPr>
        </p:nvSpPr>
        <p:spPr/>
        <p:txBody>
          <a:bodyPr>
            <a:normAutofit/>
          </a:bodyPr>
          <a:lstStyle/>
          <a:p>
            <a:r>
              <a:rPr lang="en-US" b="1" dirty="0"/>
              <a:t>Core Logic Module</a:t>
            </a:r>
            <a:r>
              <a:rPr lang="en-US" dirty="0"/>
              <a:t>: Serves as the central processing unit, coordinating the workflow between data input, analysis, and visualization.</a:t>
            </a:r>
          </a:p>
          <a:p>
            <a:endParaRPr lang="en-US" dirty="0"/>
          </a:p>
          <a:p>
            <a:r>
              <a:rPr lang="en-US" b="1" dirty="0"/>
              <a:t>Settings/Theme Module</a:t>
            </a:r>
            <a:r>
              <a:rPr lang="en-US" dirty="0"/>
              <a:t>: Manages the theme settings (light/dark mode).</a:t>
            </a:r>
          </a:p>
          <a:p>
            <a:pPr>
              <a:buFont typeface="Arial" panose="020B0604020202020204" pitchFamily="34" charset="0"/>
              <a:buChar char="•"/>
            </a:pPr>
            <a:endParaRPr lang="en-IN" sz="3200" dirty="0"/>
          </a:p>
        </p:txBody>
      </p:sp>
    </p:spTree>
    <p:extLst>
      <p:ext uri="{BB962C8B-B14F-4D97-AF65-F5344CB8AC3E}">
        <p14:creationId xmlns:p14="http://schemas.microsoft.com/office/powerpoint/2010/main" val="334440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605</TotalTime>
  <Words>1125</Words>
  <Application>Microsoft Office PowerPoint</Application>
  <PresentationFormat>Widescreen</PresentationFormat>
  <Paragraphs>112</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Symbol</vt:lpstr>
      <vt:lpstr>Times New Roman</vt:lpstr>
      <vt:lpstr>Wingdings</vt:lpstr>
      <vt:lpstr>Office Theme</vt:lpstr>
      <vt:lpstr>Mini Project-I (K24MCA18P) Even Semester Session 2024-25</vt:lpstr>
      <vt:lpstr>Content</vt:lpstr>
      <vt:lpstr>Introduction</vt:lpstr>
      <vt:lpstr>Literature Review</vt:lpstr>
      <vt:lpstr>Objective of the Project</vt:lpstr>
      <vt:lpstr>Technology (Hardware Requirements)</vt:lpstr>
      <vt:lpstr>Modules</vt:lpstr>
      <vt:lpstr>Modules (Contd.)</vt:lpstr>
      <vt:lpstr>Modules (Contd.)</vt:lpstr>
      <vt:lpstr>Workflow</vt:lpstr>
      <vt:lpstr>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Even Semester Session 2024-25</dc:title>
  <dc:creator>Apoorv Jain</dc:creator>
  <cp:lastModifiedBy>Chetanya Bedi</cp:lastModifiedBy>
  <cp:revision>20</cp:revision>
  <dcterms:created xsi:type="dcterms:W3CDTF">2024-09-12T08:34:15Z</dcterms:created>
  <dcterms:modified xsi:type="dcterms:W3CDTF">2025-03-19T15:33:02Z</dcterms:modified>
</cp:coreProperties>
</file>