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PCCRIMESANALYSIS/INDEPTHCRMEANALYSIS-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82A23F-ECB3-4B40-B5E6-EA24E322E6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IPC CRIMES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110948-E413-4988-A277-79EEB92D53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6/23/2022 2:52:51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PTH CRME ANALYSIS-Dashboard" id="2" name="slide2">
            <a:extLst>
              <a:ext uri="{FF2B5EF4-FFF2-40B4-BE49-F238E27FC236}">
                <a16:creationId xmlns:a16="http://schemas.microsoft.com/office/drawing/2014/main" id="{342A6ABA-43A7-4FEE-A91C-35A4B5636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2022-06-23T02:52:51Z</dcterms:created>
  <dcterms:modified xsi:type="dcterms:W3CDTF">2022-06-23T02:52:51Z</dcterms:modified>
</cp:coreProperties>
</file>