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9" r:id="rId2"/>
    <p:sldId id="256" r:id="rId3"/>
    <p:sldId id="257" r:id="rId4"/>
    <p:sldId id="258" r:id="rId5"/>
    <p:sldId id="262" r:id="rId6"/>
    <p:sldId id="265" r:id="rId7"/>
    <p:sldId id="266" r:id="rId8"/>
    <p:sldId id="261" r:id="rId9"/>
    <p:sldId id="267" r:id="rId10"/>
    <p:sldId id="263" r:id="rId11"/>
    <p:sldId id="264" r:id="rId12"/>
    <p:sldId id="260" r:id="rId1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4660"/>
  </p:normalViewPr>
  <p:slideViewPr>
    <p:cSldViewPr snapToGrid="0">
      <p:cViewPr varScale="1">
        <p:scale>
          <a:sx n="47" d="100"/>
          <a:sy n="47" d="100"/>
        </p:scale>
        <p:origin x="3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C6D5-43C7-44EC-BAA4-F1215C0D79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D6500-D8C6-4476-A733-66D17B88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235C3-188D-4A4F-B79C-5BFA0E6F974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A91A9-EAC6-42F9-A1C0-27988DC39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6FC5F-C045-0855-31E0-29D786EFF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E893E5D6-F7FD-054C-B475-B1F7B901F664}"/>
              </a:ext>
            </a:extLst>
          </p:cNvPr>
          <p:cNvSpPr txBox="1"/>
          <p:nvPr/>
        </p:nvSpPr>
        <p:spPr>
          <a:xfrm>
            <a:off x="3272150" y="10491629"/>
            <a:ext cx="56477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KRATKO</a:t>
            </a:r>
          </a:p>
          <a:p>
            <a:pPr algn="ctr"/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POLUGODIŠNJE</a:t>
            </a:r>
          </a:p>
          <a:p>
            <a:pPr algn="ctr"/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IZVJEŠĆE</a:t>
            </a: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8E19070F-CDF2-EC36-5036-4071B26AB021}"/>
              </a:ext>
            </a:extLst>
          </p:cNvPr>
          <p:cNvSpPr txBox="1"/>
          <p:nvPr/>
        </p:nvSpPr>
        <p:spPr>
          <a:xfrm>
            <a:off x="7771168" y="2042122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studenog 2024.</a:t>
            </a: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AC35A673-8771-A5CC-7475-44D7B6BEE092}"/>
              </a:ext>
            </a:extLst>
          </p:cNvPr>
          <p:cNvSpPr txBox="1"/>
          <p:nvPr/>
        </p:nvSpPr>
        <p:spPr>
          <a:xfrm>
            <a:off x="2142225" y="7363450"/>
            <a:ext cx="7907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ZLATNI ZMAJ</a:t>
            </a:r>
          </a:p>
        </p:txBody>
      </p:sp>
    </p:spTree>
    <p:extLst>
      <p:ext uri="{BB962C8B-B14F-4D97-AF65-F5344CB8AC3E}">
        <p14:creationId xmlns:p14="http://schemas.microsoft.com/office/powerpoint/2010/main" val="295200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AB608-1C24-76D0-F1BD-5A960EB6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653656D-0C99-180B-67A8-1707324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Slika 2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DEB707A2-8B9C-0C8D-93F4-A81BB330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4" y="684502"/>
            <a:ext cx="11348730" cy="5487633"/>
          </a:xfrm>
          <a:prstGeom prst="rect">
            <a:avLst/>
          </a:prstGeom>
        </p:spPr>
      </p:pic>
      <p:pic>
        <p:nvPicPr>
          <p:cNvPr id="6" name="Slika 5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FD4BD2BD-B946-E422-ADA7-4FF62A08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" y="6780748"/>
            <a:ext cx="10246371" cy="6561486"/>
          </a:xfrm>
          <a:prstGeom prst="rect">
            <a:avLst/>
          </a:prstGeom>
        </p:spPr>
      </p:pic>
      <p:pic>
        <p:nvPicPr>
          <p:cNvPr id="9" name="Slika 8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50A26289-5049-7567-4D3A-F074E9BF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0" y="13950847"/>
            <a:ext cx="9789184" cy="62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D2410-F9B7-412B-1114-C61E743A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3D8EA52-9E2E-061D-91DE-B3D8E80D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Slika 3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234DA927-6CED-B3FC-3794-0978D258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91" y="737728"/>
            <a:ext cx="6159018" cy="615901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8" name="Slika 7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3042047E-04F4-1C9D-4628-8AB00FAB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91" y="7604432"/>
            <a:ext cx="6159018" cy="615901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Slika 10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F53E2F78-A81E-3682-6BAD-D9A67828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91" y="14506675"/>
            <a:ext cx="6159018" cy="615901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40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5975-3AF3-579E-66A1-AAF0D692D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B1E7B0CE-F6A5-B830-415D-524449DA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6" y="10142932"/>
            <a:ext cx="9933228" cy="993322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Slika 5" descr="Slika na kojoj se prikazuje tekst, snimka zaslona, dijagram, Font&#10;&#10;Opis je automatski generiran">
            <a:extLst>
              <a:ext uri="{FF2B5EF4-FFF2-40B4-BE49-F238E27FC236}">
                <a16:creationId xmlns:a16="http://schemas.microsoft.com/office/drawing/2014/main" id="{C13B80EC-6898-4DC8-7B78-6E133498D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6" y="941224"/>
            <a:ext cx="11207968" cy="840597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528B867-DF6C-7DD6-2BE1-1D94F1E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DADDAFE1-FB58-7174-51E0-D0FA2EDA8905}"/>
              </a:ext>
            </a:extLst>
          </p:cNvPr>
          <p:cNvSpPr txBox="1"/>
          <p:nvPr/>
        </p:nvSpPr>
        <p:spPr>
          <a:xfrm>
            <a:off x="3369370" y="3200400"/>
            <a:ext cx="55751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BROJ PRIJAVLJENIH: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2024./2025. =&gt; 176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2023./2024. =&gt; 127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2022./2023. =&gt; 98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1FDABE2F-1040-77C6-1286-D9921C78CB04}"/>
              </a:ext>
            </a:extLst>
          </p:cNvPr>
          <p:cNvSpPr txBox="1"/>
          <p:nvPr/>
        </p:nvSpPr>
        <p:spPr>
          <a:xfrm>
            <a:off x="2023072" y="8280400"/>
            <a:ext cx="85805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BROJ SATI, PRVO POLUGODIŠTE: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2024./2025. =&gt; 350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2023./2024. =&gt; 255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2022./2023. =&gt; 212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C58DD5B0-E72B-6D16-114F-0F2343A8B82B}"/>
              </a:ext>
            </a:extLst>
          </p:cNvPr>
          <p:cNvSpPr txBox="1"/>
          <p:nvPr/>
        </p:nvSpPr>
        <p:spPr>
          <a:xfrm>
            <a:off x="3603921" y="13360400"/>
            <a:ext cx="54188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PROSJEK MIOC SATI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2024./2025. =&gt; 66.29 %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2023./2024. =&gt; 77.25 %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2022./2023. =&gt; 74.53 %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B262-A69E-14DD-9356-EDDAD9BD7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EAC32A0C-6DFD-B8B7-7D81-863036941AE3}"/>
              </a:ext>
            </a:extLst>
          </p:cNvPr>
          <p:cNvSpPr txBox="1"/>
          <p:nvPr/>
        </p:nvSpPr>
        <p:spPr>
          <a:xfrm>
            <a:off x="3996592" y="3200400"/>
            <a:ext cx="43207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BROJ TERMINA: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Peščenica =&gt; 20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Trešnjevka =&gt; 24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Špansko =&gt; 9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BA743A6-C555-83B4-D700-4860715EF39A}"/>
              </a:ext>
            </a:extLst>
          </p:cNvPr>
          <p:cNvSpPr txBox="1"/>
          <p:nvPr/>
        </p:nvSpPr>
        <p:spPr>
          <a:xfrm>
            <a:off x="3802693" y="8077200"/>
            <a:ext cx="50213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 PO LOKACIJI: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Peščenica =&gt; 20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Trešnjevka =&gt; 24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Špansko =&gt; 9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F8EDFA89-54FD-ABEC-60CD-5C08BCA80BFF}"/>
              </a:ext>
            </a:extLst>
          </p:cNvPr>
          <p:cNvSpPr txBox="1"/>
          <p:nvPr/>
        </p:nvSpPr>
        <p:spPr>
          <a:xfrm>
            <a:off x="2956821" y="13360400"/>
            <a:ext cx="67130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PROSJEČNA DOLAZNOST: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Peščenica =&gt; 8.95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Trešnjevka =&gt; 4.5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Špansko =&gt; 7.0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1C968-24B0-A7E8-814F-FC3630AB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>
            <a:extLst>
              <a:ext uri="{FF2B5EF4-FFF2-40B4-BE49-F238E27FC236}">
                <a16:creationId xmlns:a16="http://schemas.microsoft.com/office/drawing/2014/main" id="{84F5B1DE-AB32-589C-1464-50EFD10A1CAD}"/>
              </a:ext>
            </a:extLst>
          </p:cNvPr>
          <p:cNvSpPr txBox="1"/>
          <p:nvPr/>
        </p:nvSpPr>
        <p:spPr>
          <a:xfrm>
            <a:off x="2141741" y="4582160"/>
            <a:ext cx="8355557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BROJ SATI PO SKOLI (2024./2025.)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Škola  		Broj sati</a:t>
            </a:r>
          </a:p>
          <a:p>
            <a:pPr algn="ctr"/>
            <a:endParaRPr lang="hr-H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XV.          		  232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 		           54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PŠVP 				    43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    				    12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 					    5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   				    4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GTB    			   0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   				   0</a:t>
            </a:r>
          </a:p>
          <a:p>
            <a:pPr algn="ctr"/>
            <a:r>
              <a:rPr lang="hr-H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 				   0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8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575C9-30FF-EC0B-F045-0CC1F819D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856417F-6DEF-E95C-5E4A-AB91AC1E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Slika 2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31B961F4-F6B8-5D22-9EF4-1FD3D347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7" y="10837069"/>
            <a:ext cx="9509766" cy="950976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Slika 5" descr="Slika na kojoj se prikazuje tekst, snimka zaslona, dijagram, Trokut&#10;&#10;Opis je automatski generiran">
            <a:extLst>
              <a:ext uri="{FF2B5EF4-FFF2-40B4-BE49-F238E27FC236}">
                <a16:creationId xmlns:a16="http://schemas.microsoft.com/office/drawing/2014/main" id="{73D3E02E-B4B7-BDED-6A87-09753E391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7" y="817551"/>
            <a:ext cx="9509766" cy="950976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E6561-51D2-2A61-6132-C70B8A1E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ED137C7-5107-4E50-AA4D-10457CE5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Slika 2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E4475432-496C-F027-C25E-DAACF492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7" y="431471"/>
            <a:ext cx="11064245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DAD444BA-7F22-F287-B5B1-BBE3831AD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6" y="7388598"/>
            <a:ext cx="11064246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DF534465-B00D-E7E7-CF85-867DAECCA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6" y="14345725"/>
            <a:ext cx="11064246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2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AF4F-CB7C-110D-F891-66AF6F3B8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2D81071-1C41-1833-A4A3-BF3E8336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Slika 4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494B50B1-6F82-CC76-A346-D57A56D0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7" y="431471"/>
            <a:ext cx="11064245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4" name="Slika 3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F3664FCF-8D9D-7653-A6FC-8964720C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6" y="431471"/>
            <a:ext cx="11064245" cy="66385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DF7D59B-1EBB-CA0C-1184-10FAE379A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6" y="7388598"/>
            <a:ext cx="11064246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39598016-526E-ADBA-A59E-BF2BF89BD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6" y="14345725"/>
            <a:ext cx="11064246" cy="663854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3" name="Slika 12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9A11D02F-330C-FF0C-561F-6DCEBBBBB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5" y="7388597"/>
            <a:ext cx="11064245" cy="66385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5" name="Slika 14" descr="Slika na kojoj se prikazuje tekst, snimka zaslona, radnja, dijagram&#10;&#10;Opis je automatski generiran">
            <a:extLst>
              <a:ext uri="{FF2B5EF4-FFF2-40B4-BE49-F238E27FC236}">
                <a16:creationId xmlns:a16="http://schemas.microsoft.com/office/drawing/2014/main" id="{D62AAC55-E3B3-6F47-C8AF-72339CE1B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" y="14345722"/>
            <a:ext cx="11064245" cy="66385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050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C01DB-B416-240A-E42F-50A83CCD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52E51FE-464A-1D4A-62DC-0D56F89E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Slika 3" descr="Slika na kojoj se prikazuje tekst, snimka zaslona, dijagram, radnja&#10;&#10;Opis je automatski generiran">
            <a:extLst>
              <a:ext uri="{FF2B5EF4-FFF2-40B4-BE49-F238E27FC236}">
                <a16:creationId xmlns:a16="http://schemas.microsoft.com/office/drawing/2014/main" id="{EE6EA971-1452-CBFF-1241-341F1C27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27414" y="5955184"/>
            <a:ext cx="18470897" cy="923544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13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4DE6D-89C2-7469-9196-2B3A00C8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C5F7B38-9F7A-B2AE-79F7-AA76DDEF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91A9-EAC6-42F9-A1C0-27988DC390FD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AB449AFC-BB83-FB7D-C16F-3323F549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" y="431471"/>
            <a:ext cx="11112341" cy="66674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D434FC91-1210-1389-0665-E37E3B563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" y="7503366"/>
            <a:ext cx="11112341" cy="66674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146111D-51DA-B5E9-5B03-0DD427AE5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" y="14575262"/>
            <a:ext cx="11112341" cy="66674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Slika 8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E4211E64-0AF1-7B82-A4AD-B67FD45F9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8" y="7503366"/>
            <a:ext cx="11112341" cy="66674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Slika 10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4F9B1E40-27B3-3F7B-EEAA-46B49818C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7" y="14575261"/>
            <a:ext cx="11112341" cy="66674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649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sustava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202</Words>
  <Application>Microsoft Office PowerPoint</Application>
  <PresentationFormat>Prilagođeno</PresentationFormat>
  <Paragraphs>57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Lobel Marunic</dc:creator>
  <cp:lastModifiedBy>Lobel Marunic</cp:lastModifiedBy>
  <cp:revision>17</cp:revision>
  <dcterms:created xsi:type="dcterms:W3CDTF">2024-12-18T02:46:44Z</dcterms:created>
  <dcterms:modified xsi:type="dcterms:W3CDTF">2024-12-18T03:05:43Z</dcterms:modified>
</cp:coreProperties>
</file>