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52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03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102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31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95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43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82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97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99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50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2408-3543-4BF4-908E-307CDE68572E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4D5EF-00DA-46BD-83CD-DFE47427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7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Arrays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POO</a:t>
            </a:r>
          </a:p>
          <a:p>
            <a:r>
              <a:rPr lang="es-MX" dirty="0"/>
              <a:t>UACM SLT</a:t>
            </a:r>
          </a:p>
        </p:txBody>
      </p:sp>
    </p:spTree>
    <p:extLst>
      <p:ext uri="{BB962C8B-B14F-4D97-AF65-F5344CB8AC3E}">
        <p14:creationId xmlns:p14="http://schemas.microsoft.com/office/powerpoint/2010/main" val="2415699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Crea un </a:t>
            </a:r>
            <a:r>
              <a:rPr lang="es-MX" dirty="0" err="1"/>
              <a:t>array</a:t>
            </a:r>
            <a:r>
              <a:rPr lang="es-MX" dirty="0"/>
              <a:t> numérico con 5 elementos. Los números de cada elemento deben ser valores pedidos por teclado al usuario. Muestra por consola el índice y el valor al que corresponde. Debes utiliza bucles tanto para pedir los valores de los elementos del </a:t>
            </a:r>
            <a:r>
              <a:rPr lang="es-MX" dirty="0" err="1"/>
              <a:t>array</a:t>
            </a:r>
            <a:r>
              <a:rPr lang="es-MX" dirty="0"/>
              <a:t> como para mostrar su contenido por pantalla.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244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Crea un programa en el que se pida por consola el nombre de 2 alumnos y la nota de cada uno de ellos como valor numérico. El resultado que debe mostrarse es el nombre de cada alumno, su nota y su </a:t>
            </a:r>
            <a:r>
              <a:rPr lang="es-MX" dirty="0" err="1"/>
              <a:t>calificacion</a:t>
            </a:r>
            <a:r>
              <a:rPr lang="es-MX" dirty="0"/>
              <a:t> como texto (Sobresaliente, Notable, Bien o Suspenso).</a:t>
            </a:r>
          </a:p>
          <a:p>
            <a:pPr algn="just"/>
            <a:r>
              <a:rPr lang="es-MX" dirty="0"/>
              <a:t>Para ello crea un </a:t>
            </a:r>
            <a:r>
              <a:rPr lang="es-MX" dirty="0" err="1"/>
              <a:t>array</a:t>
            </a:r>
            <a:r>
              <a:rPr lang="es-MX" dirty="0"/>
              <a:t> numérico y otro de </a:t>
            </a:r>
            <a:r>
              <a:rPr lang="es-MX" dirty="0" err="1"/>
              <a:t>String</a:t>
            </a:r>
            <a:r>
              <a:rPr lang="es-MX" dirty="0"/>
              <a:t> (ambos unidimensionales). En el </a:t>
            </a:r>
            <a:r>
              <a:rPr lang="es-MX" dirty="0" err="1"/>
              <a:t>array</a:t>
            </a:r>
            <a:r>
              <a:rPr lang="es-MX" dirty="0"/>
              <a:t> numérico se insertarán las calificaciones facilitadas por el usuario entre 0 y 10 (debemos controlar que inserte una nota valida), pudiendo ser decimal. En el </a:t>
            </a:r>
            <a:r>
              <a:rPr lang="es-MX" dirty="0" err="1"/>
              <a:t>array</a:t>
            </a:r>
            <a:r>
              <a:rPr lang="es-MX" dirty="0"/>
              <a:t> de </a:t>
            </a:r>
            <a:r>
              <a:rPr lang="es-MX" dirty="0" err="1"/>
              <a:t>Strings</a:t>
            </a:r>
            <a:r>
              <a:rPr lang="es-MX" dirty="0"/>
              <a:t> se insertarán los nombres de los alumnos.</a:t>
            </a:r>
          </a:p>
          <a:p>
            <a:pPr algn="just"/>
            <a:r>
              <a:rPr lang="es-MX" dirty="0"/>
              <a:t>Crea también un </a:t>
            </a:r>
            <a:r>
              <a:rPr lang="es-MX" dirty="0" err="1"/>
              <a:t>array</a:t>
            </a:r>
            <a:r>
              <a:rPr lang="es-MX" dirty="0"/>
              <a:t> de </a:t>
            </a:r>
            <a:r>
              <a:rPr lang="es-MX" dirty="0" err="1"/>
              <a:t>String</a:t>
            </a:r>
            <a:r>
              <a:rPr lang="es-MX" dirty="0"/>
              <a:t> donde insertaremos el resultado de la nota con palabras admitiéndose estos valores: Sobresaliente, Notable, Bien o Suspenso.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364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programa debe comprobar la nota de cada alumno teniendo en cuenta esta equivalencia:</a:t>
            </a:r>
          </a:p>
          <a:p>
            <a:r>
              <a:rPr lang="es-MX" dirty="0"/>
              <a:t>Si la nota está entre 0 y 4,99 será un Suspenso.</a:t>
            </a:r>
          </a:p>
          <a:p>
            <a:r>
              <a:rPr lang="es-MX" dirty="0"/>
              <a:t>Si la nota está entre 5 y 6,99 será un Bien.</a:t>
            </a:r>
          </a:p>
          <a:p>
            <a:r>
              <a:rPr lang="es-MX" dirty="0"/>
              <a:t>Si la nota está entre 7 y 8,99 será un Notable.</a:t>
            </a:r>
          </a:p>
          <a:p>
            <a:r>
              <a:rPr lang="es-MX"/>
              <a:t>Si la nota está entre 9 y 10 será un Sobresaliente.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36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 </a:t>
            </a:r>
            <a:r>
              <a:rPr lang="es-MX" dirty="0" err="1"/>
              <a:t>array</a:t>
            </a:r>
            <a:r>
              <a:rPr lang="es-MX" dirty="0"/>
              <a:t> (arreglo) en Java es una estructura de datos que nos permite almacenar un conjunto de datos de un mismo tipo. El tamaño de los </a:t>
            </a:r>
            <a:r>
              <a:rPr lang="es-MX" dirty="0" err="1"/>
              <a:t>arrays</a:t>
            </a:r>
            <a:r>
              <a:rPr lang="es-MX" dirty="0"/>
              <a:t> se declara en un primer momento y no puede cambiar luego durante la ejecución del programa, como sí puede hacerse en otros lenguajes. Veremos ahora cómo declarar </a:t>
            </a:r>
            <a:r>
              <a:rPr lang="es-MX" dirty="0" err="1"/>
              <a:t>arrays</a:t>
            </a:r>
            <a:r>
              <a:rPr lang="es-MX" dirty="0"/>
              <a:t> estáticos de una dimensión.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439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ARRAYS UNIDIMENSIONALES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sintaxis para declarar e inicializar un </a:t>
            </a:r>
            <a:r>
              <a:rPr lang="es-MX" dirty="0" err="1"/>
              <a:t>array</a:t>
            </a:r>
            <a:r>
              <a:rPr lang="es-MX" dirty="0"/>
              <a:t> será: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sz="2400" dirty="0"/>
              <a:t>	</a:t>
            </a:r>
            <a:r>
              <a:rPr lang="es-MX" sz="2000" dirty="0" err="1"/>
              <a:t>Tipo_de_variable</a:t>
            </a:r>
            <a:r>
              <a:rPr lang="es-MX" sz="2000" dirty="0"/>
              <a:t>[ ]   </a:t>
            </a:r>
            <a:r>
              <a:rPr lang="es-MX" sz="2000" dirty="0" err="1"/>
              <a:t>Nombre_del_array</a:t>
            </a:r>
            <a:r>
              <a:rPr lang="es-MX" sz="2000" dirty="0"/>
              <a:t> = new  </a:t>
            </a:r>
            <a:r>
              <a:rPr lang="es-MX" sz="2000" dirty="0" err="1"/>
              <a:t>Tipo_de_variable</a:t>
            </a:r>
            <a:r>
              <a:rPr lang="es-MX" sz="2000" dirty="0"/>
              <a:t>[dimensión];</a:t>
            </a:r>
          </a:p>
          <a:p>
            <a:r>
              <a:rPr lang="es-MX" dirty="0"/>
              <a:t>También podemos alternativamente usar esta declaración: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Tipo_de_variable</a:t>
            </a:r>
            <a:r>
              <a:rPr lang="es-MX" dirty="0"/>
              <a:t>[ ] </a:t>
            </a:r>
            <a:r>
              <a:rPr lang="es-MX" dirty="0" err="1"/>
              <a:t>Nombre_del_array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	 </a:t>
            </a:r>
            <a:r>
              <a:rPr lang="es-MX" dirty="0" err="1"/>
              <a:t>Nombre_del_array</a:t>
            </a:r>
            <a:r>
              <a:rPr lang="es-MX" dirty="0"/>
              <a:t> = new </a:t>
            </a:r>
            <a:r>
              <a:rPr lang="es-MX" dirty="0" err="1"/>
              <a:t>Tipo_de_variable</a:t>
            </a:r>
            <a:r>
              <a:rPr lang="es-MX" dirty="0"/>
              <a:t>[dimensión];</a:t>
            </a:r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05365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tipo de variable puede ser cualquiera de los admitidos por Java y que ya hemos explicado. Ejemplos de declaración e inicialización con valores por defecto de </a:t>
            </a:r>
            <a:r>
              <a:rPr lang="es-MX" dirty="0" err="1"/>
              <a:t>arrays</a:t>
            </a:r>
            <a:r>
              <a:rPr lang="es-MX" dirty="0"/>
              <a:t> usando todos los tipos de variables Java, serían: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52" y="3343482"/>
            <a:ext cx="4837044" cy="31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2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Aclarar que los valores por defecto son los siguientes:</a:t>
            </a:r>
          </a:p>
          <a:p>
            <a:pPr marL="0" indent="0">
              <a:buNone/>
            </a:pPr>
            <a:r>
              <a:rPr lang="es-MX" dirty="0"/>
              <a:t>	a)      Para números el valor cero “0”.</a:t>
            </a:r>
          </a:p>
          <a:p>
            <a:pPr marL="0" indent="0">
              <a:buNone/>
            </a:pPr>
            <a:r>
              <a:rPr lang="es-MX" dirty="0"/>
              <a:t>	b)      Para cadenas y letras el valor vacío.</a:t>
            </a:r>
          </a:p>
          <a:p>
            <a:pPr marL="0" indent="0">
              <a:buNone/>
            </a:pPr>
            <a:r>
              <a:rPr lang="es-MX" dirty="0"/>
              <a:t>	c)      Para booleanos el valor false.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84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En caso de que queramos inicializarlos con valores propios, haremos esto: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b="1" u="sng" dirty="0"/>
              <a:t>Para números enteros</a:t>
            </a:r>
            <a:endParaRPr lang="es-MX" sz="2400" dirty="0"/>
          </a:p>
          <a:p>
            <a:pPr marL="0" indent="0">
              <a:buNone/>
            </a:pPr>
            <a:r>
              <a:rPr lang="es-MX" sz="2400" dirty="0"/>
              <a:t>	 </a:t>
            </a:r>
            <a:r>
              <a:rPr lang="es-MX" sz="2400" dirty="0" err="1"/>
              <a:t>int</a:t>
            </a:r>
            <a:r>
              <a:rPr lang="es-MX" sz="2400" dirty="0"/>
              <a:t>[ ] edad = {45, 23, 11, 9};  //</a:t>
            </a:r>
            <a:r>
              <a:rPr lang="es-MX" sz="2400" dirty="0" err="1"/>
              <a:t>Array</a:t>
            </a:r>
            <a:r>
              <a:rPr lang="es-MX" sz="2400" dirty="0"/>
              <a:t> de 4 elementos</a:t>
            </a:r>
          </a:p>
          <a:p>
            <a:r>
              <a:rPr lang="es-MX" sz="2400" dirty="0"/>
              <a:t>De la misma forma procederíamos para los otros tipos de enteros : byte, short, </a:t>
            </a:r>
            <a:r>
              <a:rPr lang="es-MX" sz="2400" dirty="0" err="1"/>
              <a:t>long</a:t>
            </a:r>
            <a:r>
              <a:rPr lang="es-MX" sz="2400" dirty="0"/>
              <a:t>.</a:t>
            </a:r>
          </a:p>
          <a:p>
            <a:r>
              <a:rPr lang="es-MX" b="1" u="sng" dirty="0"/>
              <a:t>Para números reales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double</a:t>
            </a:r>
            <a:r>
              <a:rPr lang="es-MX" dirty="0"/>
              <a:t>[ ] estatura = {1.73, 1.67, 1.56}; //</a:t>
            </a:r>
            <a:r>
              <a:rPr lang="es-MX" dirty="0" err="1"/>
              <a:t>Array</a:t>
            </a:r>
            <a:r>
              <a:rPr lang="es-MX" dirty="0"/>
              <a:t> de 3 elementos</a:t>
            </a:r>
          </a:p>
          <a:p>
            <a:r>
              <a:rPr lang="es-MX" dirty="0"/>
              <a:t>De la misma forma procederíamos para el tipo </a:t>
            </a:r>
            <a:r>
              <a:rPr lang="es-MX" dirty="0" err="1"/>
              <a:t>float</a:t>
            </a:r>
            <a:r>
              <a:rPr lang="es-MX" dirty="0"/>
              <a:t>, pero teniendo en cuenta que los números deberán llevar al final la letra “f” o “F”. Por ejemplo 1.73f o 1.73F.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558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/>
              <a:t>Para cadenas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String</a:t>
            </a:r>
            <a:r>
              <a:rPr lang="es-MX" dirty="0"/>
              <a:t>[ ] nombre = {"María", "Gerson"};   //</a:t>
            </a:r>
            <a:r>
              <a:rPr lang="es-MX" dirty="0" err="1"/>
              <a:t>Array</a:t>
            </a:r>
            <a:r>
              <a:rPr lang="es-MX" dirty="0"/>
              <a:t> de 2 elementos</a:t>
            </a:r>
          </a:p>
          <a:p>
            <a:r>
              <a:rPr lang="es-MX" b="1" u="sng" dirty="0"/>
              <a:t>Para </a:t>
            </a:r>
            <a:r>
              <a:rPr lang="es-MX" b="1" u="sng" dirty="0" err="1"/>
              <a:t>caracterers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char</a:t>
            </a:r>
            <a:r>
              <a:rPr lang="es-MX" dirty="0"/>
              <a:t>[ ] sexo = {'m', 'f'};   //</a:t>
            </a:r>
            <a:r>
              <a:rPr lang="es-MX" dirty="0" err="1"/>
              <a:t>Array</a:t>
            </a:r>
            <a:r>
              <a:rPr lang="es-MX" dirty="0"/>
              <a:t> de 2 elementos</a:t>
            </a:r>
          </a:p>
          <a:p>
            <a:r>
              <a:rPr lang="es-MX" b="1" u="sng" dirty="0"/>
              <a:t>Para booleanos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boolean</a:t>
            </a:r>
            <a:r>
              <a:rPr lang="es-MX" dirty="0"/>
              <a:t>[ ] = {</a:t>
            </a:r>
            <a:r>
              <a:rPr lang="es-MX" dirty="0" err="1"/>
              <a:t>true,false</a:t>
            </a:r>
            <a:r>
              <a:rPr lang="es-MX" dirty="0"/>
              <a:t>};    //</a:t>
            </a:r>
            <a:r>
              <a:rPr lang="es-MX" dirty="0" err="1"/>
              <a:t>Array</a:t>
            </a:r>
            <a:r>
              <a:rPr lang="es-MX" dirty="0"/>
              <a:t> de 2 elementos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589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Cuando creamos un </a:t>
            </a:r>
            <a:r>
              <a:rPr lang="es-MX" dirty="0" err="1"/>
              <a:t>array</a:t>
            </a:r>
            <a:r>
              <a:rPr lang="es-MX" dirty="0"/>
              <a:t> de nombre “a” y de dimensión “n” (</a:t>
            </a:r>
            <a:r>
              <a:rPr lang="es-MX" dirty="0" err="1"/>
              <a:t>int</a:t>
            </a:r>
            <a:r>
              <a:rPr lang="es-MX" dirty="0"/>
              <a:t>[ ] a = new </a:t>
            </a:r>
            <a:r>
              <a:rPr lang="es-MX" dirty="0" err="1"/>
              <a:t>int</a:t>
            </a:r>
            <a:r>
              <a:rPr lang="es-MX" dirty="0"/>
              <a:t>[n]) estamos creando n variables que son a[0], a[1], a[2], ..., a[n-1]. Los </a:t>
            </a:r>
            <a:r>
              <a:rPr lang="es-MX" dirty="0" err="1"/>
              <a:t>arrays</a:t>
            </a:r>
            <a:r>
              <a:rPr lang="es-MX" dirty="0"/>
              <a:t> se numeran desde el elemento cero, que sería el primer elemento, hasta el n-1 que sería el último elemento. Es decir, si tenemos un </a:t>
            </a:r>
            <a:r>
              <a:rPr lang="es-MX" dirty="0" err="1"/>
              <a:t>array</a:t>
            </a:r>
            <a:r>
              <a:rPr lang="es-MX" dirty="0"/>
              <a:t> de 5 elementos, el primer elemento sería el cero y el último elemento sería el 4. 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640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ArrayDeNombres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b="1" dirty="0"/>
              <a:t>       </a:t>
            </a: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static</a:t>
            </a:r>
            <a:r>
              <a:rPr lang="es-MX" b="1" dirty="0"/>
              <a:t> </a:t>
            </a:r>
            <a:r>
              <a:rPr lang="es-MX" b="1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main</a:t>
            </a:r>
            <a:r>
              <a:rPr lang="es-MX" b="1" dirty="0"/>
              <a:t>(</a:t>
            </a:r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b="1" dirty="0" err="1"/>
              <a:t>arg</a:t>
            </a:r>
            <a:r>
              <a:rPr lang="es-MX" b="1" dirty="0"/>
              <a:t>[ ]) 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            </a:t>
            </a:r>
            <a:r>
              <a:rPr lang="es-MX" dirty="0" err="1"/>
              <a:t>String</a:t>
            </a:r>
            <a:r>
              <a:rPr lang="es-MX" dirty="0"/>
              <a:t>[ ] nombre = new </a:t>
            </a:r>
            <a:r>
              <a:rPr lang="es-MX" dirty="0" err="1"/>
              <a:t>String</a:t>
            </a:r>
            <a:r>
              <a:rPr lang="es-MX" dirty="0"/>
              <a:t>[4];</a:t>
            </a:r>
          </a:p>
          <a:p>
            <a:pPr marL="0" indent="0">
              <a:buNone/>
            </a:pPr>
            <a:r>
              <a:rPr lang="es-MX" dirty="0"/>
              <a:t>             nombre[0] = "Luis";</a:t>
            </a:r>
          </a:p>
          <a:p>
            <a:pPr marL="0" indent="0">
              <a:buNone/>
            </a:pPr>
            <a:r>
              <a:rPr lang="es-MX" dirty="0"/>
              <a:t>             nombre[1] = "María";</a:t>
            </a:r>
          </a:p>
          <a:p>
            <a:pPr marL="0" indent="0">
              <a:buNone/>
            </a:pPr>
            <a:r>
              <a:rPr lang="es-MX" dirty="0"/>
              <a:t>             nombre[2] = "Carlos";</a:t>
            </a:r>
          </a:p>
          <a:p>
            <a:pPr marL="0" indent="0">
              <a:buNone/>
            </a:pPr>
            <a:r>
              <a:rPr lang="es-MX" dirty="0"/>
              <a:t>             nombre[3] = "</a:t>
            </a:r>
            <a:r>
              <a:rPr lang="es-MX" dirty="0" err="1"/>
              <a:t>Jose</a:t>
            </a:r>
            <a:r>
              <a:rPr lang="es-MX" dirty="0"/>
              <a:t>";</a:t>
            </a:r>
          </a:p>
          <a:p>
            <a:pPr marL="0" indent="0">
              <a:buNone/>
            </a:pPr>
            <a:r>
              <a:rPr lang="es-MX" sz="2600" dirty="0"/>
              <a:t>             nombre[4] = "Ismael";   //</a:t>
            </a:r>
            <a:r>
              <a:rPr lang="es-MX" sz="2600" dirty="0" err="1"/>
              <a:t>Error:No</a:t>
            </a:r>
            <a:r>
              <a:rPr lang="es-MX" sz="2600" dirty="0"/>
              <a:t> existe esta variable </a:t>
            </a:r>
            <a:r>
              <a:rPr lang="es-MX" sz="2600" dirty="0" err="1"/>
              <a:t>array</a:t>
            </a:r>
            <a:r>
              <a:rPr lang="es-MX" sz="2600" dirty="0"/>
              <a:t> de índice 4</a:t>
            </a:r>
          </a:p>
          <a:p>
            <a:pPr marL="0" indent="0">
              <a:buNone/>
            </a:pPr>
            <a:r>
              <a:rPr lang="es-MX" dirty="0"/>
              <a:t>     </a:t>
            </a:r>
            <a:r>
              <a:rPr lang="es-MX" b="1" dirty="0"/>
              <a:t>}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 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1409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508</Words>
  <Application>Microsoft Office PowerPoint</Application>
  <PresentationFormat>Panorámica</PresentationFormat>
  <Paragraphs>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Arrays</vt:lpstr>
      <vt:lpstr>Presentación de PowerPoint</vt:lpstr>
      <vt:lpstr>ARRAYS UNIDIMENSIONALES</vt:lpstr>
      <vt:lpstr>Presentación de PowerPoint</vt:lpstr>
      <vt:lpstr>Presentación de PowerPoint</vt:lpstr>
      <vt:lpstr>En caso de que queramos inicializarlos con valores propios, haremos esto:</vt:lpstr>
      <vt:lpstr>Presentación de PowerPoint</vt:lpstr>
      <vt:lpstr>Presentación de PowerPoint</vt:lpstr>
      <vt:lpstr>Ejemplo</vt:lpstr>
      <vt:lpstr>Ejercicios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Pepe Caslop</dc:creator>
  <cp:lastModifiedBy>Pepe Caslop</cp:lastModifiedBy>
  <cp:revision>2</cp:revision>
  <dcterms:created xsi:type="dcterms:W3CDTF">2017-02-14T18:00:35Z</dcterms:created>
  <dcterms:modified xsi:type="dcterms:W3CDTF">2017-02-14T18:02:51Z</dcterms:modified>
</cp:coreProperties>
</file>