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61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90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17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5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53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47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06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5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87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65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09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8204-BAD0-47A9-9E4C-C16E69C5B644}" type="datetimeFigureOut">
              <a:rPr lang="es-MX" smtClean="0"/>
              <a:t>21/02/2017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0702-E5DA-46C4-A3D7-FAD0D0FCC3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2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Arrays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UACM SLT</a:t>
            </a:r>
          </a:p>
        </p:txBody>
      </p:sp>
    </p:spTree>
    <p:extLst>
      <p:ext uri="{BB962C8B-B14F-4D97-AF65-F5344CB8AC3E}">
        <p14:creationId xmlns:p14="http://schemas.microsoft.com/office/powerpoint/2010/main" val="1999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STRING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Para Java las cadenas de texto son objetos especiales. Los textos deben manejarse creando objetos de tipo </a:t>
            </a:r>
            <a:r>
              <a:rPr lang="es-MX" dirty="0" err="1"/>
              <a:t>String</a:t>
            </a:r>
            <a:r>
              <a:rPr lang="es-MX" dirty="0"/>
              <a:t>. Ejemplo: </a:t>
            </a:r>
          </a:p>
          <a:p>
            <a:pPr lvl="1" algn="just"/>
            <a:r>
              <a:rPr lang="es-MX" dirty="0" err="1"/>
              <a:t>String</a:t>
            </a:r>
            <a:r>
              <a:rPr lang="es-MX" dirty="0"/>
              <a:t> texto1 = “¡Prueba de texto!”; </a:t>
            </a:r>
          </a:p>
          <a:p>
            <a:pPr algn="just"/>
            <a:r>
              <a:rPr lang="es-MX" dirty="0"/>
              <a:t>Las cadenas pueden ocupar varias líneas utilizando el operador de concatenación “+”. </a:t>
            </a:r>
          </a:p>
          <a:p>
            <a:pPr lvl="1" algn="just"/>
            <a:r>
              <a:rPr lang="es-MX" dirty="0" err="1"/>
              <a:t>String</a:t>
            </a:r>
            <a:r>
              <a:rPr lang="es-MX" dirty="0"/>
              <a:t> texto2 =”Este es un texto que ocupa “ +</a:t>
            </a:r>
          </a:p>
          <a:p>
            <a:pPr lvl="1" algn="just"/>
            <a:r>
              <a:rPr lang="es-MX" dirty="0"/>
              <a:t>“varias líneas, no obstante se puede “+</a:t>
            </a:r>
          </a:p>
          <a:p>
            <a:pPr lvl="1" algn="just"/>
            <a:r>
              <a:rPr lang="es-MX" dirty="0"/>
              <a:t>“perfectamente encadenar”; </a:t>
            </a:r>
          </a:p>
        </p:txBody>
      </p:sp>
    </p:spTree>
    <p:extLst>
      <p:ext uri="{BB962C8B-B14F-4D97-AF65-F5344CB8AC3E}">
        <p14:creationId xmlns:p14="http://schemas.microsoft.com/office/powerpoint/2010/main" val="42596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También se pueden crear objetos </a:t>
            </a:r>
            <a:r>
              <a:rPr lang="es-MX" dirty="0" err="1"/>
              <a:t>String</a:t>
            </a:r>
            <a:r>
              <a:rPr lang="es-MX" dirty="0"/>
              <a:t> sin utilizar constantes entrecomilladas, usando otros constructores:</a:t>
            </a:r>
          </a:p>
          <a:p>
            <a:pPr lvl="1" algn="just"/>
            <a:r>
              <a:rPr lang="es-MX" dirty="0" err="1"/>
              <a:t>char</a:t>
            </a:r>
            <a:r>
              <a:rPr lang="es-MX" dirty="0"/>
              <a:t>[] palabra = {‘</a:t>
            </a:r>
            <a:r>
              <a:rPr lang="es-MX" dirty="0" err="1"/>
              <a:t>P’,’a’,’l’,’b’,’r’,’a</a:t>
            </a:r>
            <a:r>
              <a:rPr lang="es-MX" dirty="0"/>
              <a:t>’};//</a:t>
            </a:r>
            <a:r>
              <a:rPr lang="es-MX" dirty="0" err="1"/>
              <a:t>Array</a:t>
            </a:r>
            <a:r>
              <a:rPr lang="es-MX" dirty="0"/>
              <a:t> de </a:t>
            </a:r>
            <a:r>
              <a:rPr lang="es-MX" dirty="0" err="1"/>
              <a:t>char</a:t>
            </a:r>
            <a:r>
              <a:rPr lang="es-MX" dirty="0"/>
              <a:t> </a:t>
            </a:r>
          </a:p>
          <a:p>
            <a:pPr lvl="1" algn="just"/>
            <a:r>
              <a:rPr lang="es-MX" dirty="0" err="1"/>
              <a:t>String</a:t>
            </a:r>
            <a:r>
              <a:rPr lang="es-MX" dirty="0"/>
              <a:t> cadena = new </a:t>
            </a:r>
            <a:r>
              <a:rPr lang="es-MX" dirty="0" err="1"/>
              <a:t>String</a:t>
            </a:r>
            <a:r>
              <a:rPr lang="es-MX" dirty="0"/>
              <a:t>(palabra); </a:t>
            </a:r>
          </a:p>
          <a:p>
            <a:pPr lvl="1" algn="just"/>
            <a:r>
              <a:rPr lang="es-MX" dirty="0"/>
              <a:t>byte[] datos = {97,98,99}; </a:t>
            </a:r>
          </a:p>
          <a:p>
            <a:pPr lvl="1" algn="just"/>
            <a:r>
              <a:rPr lang="es-MX" dirty="0" err="1"/>
              <a:t>String</a:t>
            </a:r>
            <a:r>
              <a:rPr lang="es-MX" dirty="0"/>
              <a:t> codificada = new </a:t>
            </a:r>
            <a:r>
              <a:rPr lang="es-MX" dirty="0" err="1"/>
              <a:t>String</a:t>
            </a:r>
            <a:r>
              <a:rPr lang="es-MX" dirty="0"/>
              <a:t> (datos, “8859_1”); </a:t>
            </a:r>
          </a:p>
          <a:p>
            <a:pPr algn="just"/>
            <a:r>
              <a:rPr lang="es-MX" dirty="0"/>
              <a:t>En el último ejemplo la cadena codificada se crea desde un </a:t>
            </a:r>
            <a:r>
              <a:rPr lang="es-MX" dirty="0" err="1"/>
              <a:t>array</a:t>
            </a:r>
            <a:r>
              <a:rPr lang="es-MX" dirty="0"/>
              <a:t> de tipo byte que contiene números que serán interpretados como códigos Unicode. Al asignar, el valor 8859_1 indica la tabla de códigos a utilizar. </a:t>
            </a:r>
          </a:p>
        </p:txBody>
      </p:sp>
    </p:spTree>
    <p:extLst>
      <p:ext uri="{BB962C8B-B14F-4D97-AF65-F5344CB8AC3E}">
        <p14:creationId xmlns:p14="http://schemas.microsoft.com/office/powerpoint/2010/main" val="110555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 entre objetos </a:t>
            </a:r>
            <a:r>
              <a:rPr lang="es-MX" dirty="0" err="1"/>
              <a:t>String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MX" dirty="0"/>
              <a:t>Los objetos </a:t>
            </a:r>
            <a:r>
              <a:rPr lang="es-MX" dirty="0" err="1"/>
              <a:t>String</a:t>
            </a:r>
            <a:r>
              <a:rPr lang="es-MX" dirty="0"/>
              <a:t> no pueden compararse directamente con los operadores de comparación. En su lugar se deben utilizar estas expresiones: </a:t>
            </a:r>
          </a:p>
          <a:p>
            <a:pPr algn="just"/>
            <a:r>
              <a:rPr lang="es-MX" dirty="0"/>
              <a:t>cadena1.equals(cadena2). El resultado es true si la cadena1 es igual a la cadena2. Ambas cadenas son variables de tipo </a:t>
            </a:r>
            <a:r>
              <a:rPr lang="es-MX" dirty="0" err="1"/>
              <a:t>String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 cadena1.equalsIgnoreCase(cadena2). Como la anterior, pero en este caso no se tienen en cuenta mayúsculas y minúsculas. </a:t>
            </a:r>
          </a:p>
          <a:p>
            <a:pPr algn="just"/>
            <a:r>
              <a:rPr lang="es-MX" dirty="0"/>
              <a:t>s1.compareTo(s2). Compara ambas cadenas, considerando el orden alfabético. Si la primera cadena es mayor en orden alfabético que la segunda devuelve 1, si son iguales devuelve 0 y si es la segunda la mayor devuelve -1. Hay que tener en cuenta que el orden no es el del alfabeto español, sino que usa la tabla ASCII, en esa tabla la letra ñ es mucho mayor que la o. </a:t>
            </a:r>
          </a:p>
          <a:p>
            <a:pPr algn="just"/>
            <a:r>
              <a:rPr lang="es-MX" dirty="0"/>
              <a:t> s1.compareToIgnoreCase(s2). Igual que la anterior, sólo que además ignora las mayúsculas (disponible desde Java 1.2) </a:t>
            </a:r>
          </a:p>
        </p:txBody>
      </p:sp>
    </p:spTree>
    <p:extLst>
      <p:ext uri="{BB962C8B-B14F-4D97-AF65-F5344CB8AC3E}">
        <p14:creationId xmlns:p14="http://schemas.microsoft.com/office/powerpoint/2010/main" val="82590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String.valueOf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Este método pertenece no sólo a la clase </a:t>
            </a:r>
            <a:r>
              <a:rPr lang="es-MX" dirty="0" err="1"/>
              <a:t>String</a:t>
            </a:r>
            <a:r>
              <a:rPr lang="es-MX" dirty="0"/>
              <a:t>, sino a otras y siempre es un método que convierte valores de una clase a otra. En el caso de los objetos </a:t>
            </a:r>
            <a:r>
              <a:rPr lang="es-MX" dirty="0" err="1"/>
              <a:t>String</a:t>
            </a:r>
            <a:r>
              <a:rPr lang="es-MX" dirty="0"/>
              <a:t>, permite convertir valores que no son de cadena a forma de cadena. Ejemplos: 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numero</a:t>
            </a:r>
            <a:r>
              <a:rPr lang="en-US" dirty="0"/>
              <a:t> = </a:t>
            </a:r>
            <a:r>
              <a:rPr lang="en-US" dirty="0" err="1"/>
              <a:t>String.valueOf</a:t>
            </a:r>
            <a:r>
              <a:rPr lang="en-US" dirty="0"/>
              <a:t>(1234); 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fecha</a:t>
            </a:r>
            <a:r>
              <a:rPr lang="en-US" dirty="0"/>
              <a:t> = </a:t>
            </a:r>
            <a:r>
              <a:rPr lang="en-US" dirty="0" err="1"/>
              <a:t>String.valueOf</a:t>
            </a:r>
            <a:r>
              <a:rPr lang="en-US" dirty="0"/>
              <a:t>(new Date()); </a:t>
            </a:r>
          </a:p>
          <a:p>
            <a:pPr algn="just"/>
            <a:r>
              <a:rPr lang="es-MX" dirty="0"/>
              <a:t>En el ejemplo se observa que este método pertenece a la clase </a:t>
            </a:r>
            <a:r>
              <a:rPr lang="es-MX" dirty="0" err="1"/>
              <a:t>String</a:t>
            </a:r>
            <a:r>
              <a:rPr lang="es-MX" dirty="0"/>
              <a:t> directamente, no hay que utilizar el nombre del objeto creado (como se verá más adelante, es un método estático). </a:t>
            </a:r>
          </a:p>
        </p:txBody>
      </p:sp>
    </p:spTree>
    <p:extLst>
      <p:ext uri="{BB962C8B-B14F-4D97-AF65-F5344CB8AC3E}">
        <p14:creationId xmlns:p14="http://schemas.microsoft.com/office/powerpoint/2010/main" val="66413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Crear un programa en Java que realice el ordenamiento burbuja.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03" y="2812459"/>
            <a:ext cx="4909297" cy="37637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57391" y="2812459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quien no conozca el método, consiste en ordenar un arreglo de tamaño N de mayor a menor o viceversa.</a:t>
            </a:r>
          </a:p>
        </p:txBody>
      </p:sp>
    </p:spTree>
    <p:extLst>
      <p:ext uri="{BB962C8B-B14F-4D97-AF65-F5344CB8AC3E}">
        <p14:creationId xmlns:p14="http://schemas.microsoft.com/office/powerpoint/2010/main" val="393718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2 de </a:t>
            </a:r>
            <a:r>
              <a:rPr lang="es-MX" dirty="0" err="1"/>
              <a:t>Arrays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Supongamos.</a:t>
            </a:r>
          </a:p>
          <a:p>
            <a:r>
              <a:rPr lang="es-MX" dirty="0" err="1"/>
              <a:t>int</a:t>
            </a:r>
            <a:r>
              <a:rPr lang="es-MX" dirty="0"/>
              <a:t> notas[][]; </a:t>
            </a:r>
          </a:p>
          <a:p>
            <a:r>
              <a:rPr lang="es-MX" dirty="0"/>
              <a:t>notas = new </a:t>
            </a:r>
            <a:r>
              <a:rPr lang="es-MX" dirty="0" err="1"/>
              <a:t>int</a:t>
            </a:r>
            <a:r>
              <a:rPr lang="es-MX" dirty="0"/>
              <a:t>[3][12];//notas está compuesto por 3 </a:t>
            </a:r>
            <a:r>
              <a:rPr lang="es-MX" dirty="0" err="1"/>
              <a:t>arrays</a:t>
            </a:r>
            <a:r>
              <a:rPr lang="es-MX" dirty="0"/>
              <a:t> </a:t>
            </a:r>
          </a:p>
          <a:p>
            <a:r>
              <a:rPr lang="es-MX" dirty="0"/>
              <a:t>//de 12 enteros cada uno </a:t>
            </a:r>
          </a:p>
          <a:p>
            <a:r>
              <a:rPr lang="es-MX" dirty="0"/>
              <a:t>notas[0][0]=9;//el primer valor es 9</a:t>
            </a:r>
          </a:p>
        </p:txBody>
      </p:sp>
    </p:spTree>
    <p:extLst>
      <p:ext uri="{BB962C8B-B14F-4D97-AF65-F5344CB8AC3E}">
        <p14:creationId xmlns:p14="http://schemas.microsoft.com/office/powerpoint/2010/main" val="56062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Longitud de un </a:t>
            </a:r>
            <a:r>
              <a:rPr lang="es-MX" dirty="0" err="1"/>
              <a:t>array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err="1"/>
              <a:t>arrays</a:t>
            </a:r>
            <a:r>
              <a:rPr lang="es-MX" dirty="0"/>
              <a:t> poseen un método que permite determinar cuánto mide un </a:t>
            </a:r>
            <a:r>
              <a:rPr lang="es-MX" dirty="0" err="1"/>
              <a:t>array</a:t>
            </a:r>
            <a:r>
              <a:rPr lang="es-MX" dirty="0"/>
              <a:t>. Se trata de </a:t>
            </a:r>
            <a:r>
              <a:rPr lang="es-MX" dirty="0" err="1"/>
              <a:t>length</a:t>
            </a:r>
            <a:endParaRPr lang="es-MX" dirty="0"/>
          </a:p>
          <a:p>
            <a:endParaRPr lang="es-MX" dirty="0"/>
          </a:p>
          <a:p>
            <a:pPr lvl="1"/>
            <a:r>
              <a:rPr lang="es-MX" dirty="0" err="1"/>
              <a:t>System.out.println</a:t>
            </a:r>
            <a:r>
              <a:rPr lang="es-MX" dirty="0"/>
              <a:t>(</a:t>
            </a:r>
            <a:r>
              <a:rPr lang="es-MX" dirty="0" err="1"/>
              <a:t>notas.length</a:t>
            </a:r>
            <a:r>
              <a:rPr lang="es-MX" dirty="0"/>
              <a:t>);</a:t>
            </a:r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128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</a:t>
            </a:r>
            <a:r>
              <a:rPr lang="es-MX" dirty="0" err="1"/>
              <a:t>Arrays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En el paquete </a:t>
            </a:r>
            <a:r>
              <a:rPr lang="es-MX" dirty="0" err="1"/>
              <a:t>java.utils</a:t>
            </a:r>
            <a:r>
              <a:rPr lang="es-MX" dirty="0"/>
              <a:t> se encuentra una clase estática llamada </a:t>
            </a:r>
            <a:r>
              <a:rPr lang="es-MX" dirty="0" err="1"/>
              <a:t>Arrays</a:t>
            </a:r>
            <a:r>
              <a:rPr lang="es-MX" dirty="0"/>
              <a:t>. Una clase estática permite ser utilizada como si fuera un objeto (como ocurre con </a:t>
            </a:r>
            <a:r>
              <a:rPr lang="es-MX" dirty="0" err="1"/>
              <a:t>Math</a:t>
            </a:r>
            <a:r>
              <a:rPr lang="es-MX" dirty="0"/>
              <a:t>). Esta clase posee métodos muy interesantes para utilizar sobre </a:t>
            </a:r>
            <a:r>
              <a:rPr lang="es-MX" dirty="0" err="1"/>
              <a:t>arrays</a:t>
            </a:r>
            <a:r>
              <a:rPr lang="es-MX" dirty="0"/>
              <a:t>. </a:t>
            </a:r>
          </a:p>
          <a:p>
            <a:pPr lvl="1" algn="just"/>
            <a:r>
              <a:rPr lang="es-MX" dirty="0"/>
              <a:t>Su uso es:</a:t>
            </a:r>
          </a:p>
          <a:p>
            <a:pPr lvl="2" algn="just"/>
            <a:r>
              <a:rPr lang="es-MX" dirty="0" err="1"/>
              <a:t>Arrays.método</a:t>
            </a:r>
            <a:r>
              <a:rPr lang="es-MX" dirty="0"/>
              <a:t>(argumentos); </a:t>
            </a:r>
          </a:p>
          <a:p>
            <a:pPr algn="just"/>
            <a:r>
              <a:rPr lang="es-MX" b="1" dirty="0" err="1"/>
              <a:t>fill</a:t>
            </a:r>
            <a:endParaRPr lang="es-MX" b="1" dirty="0"/>
          </a:p>
          <a:p>
            <a:pPr algn="just"/>
            <a:r>
              <a:rPr lang="es-MX" dirty="0"/>
              <a:t>Permite rellenar todo un </a:t>
            </a:r>
            <a:r>
              <a:rPr lang="es-MX" dirty="0" err="1"/>
              <a:t>array</a:t>
            </a:r>
            <a:r>
              <a:rPr lang="es-MX" dirty="0"/>
              <a:t> unidimensional con un determinado valor. Sus argumentos son el </a:t>
            </a:r>
            <a:r>
              <a:rPr lang="es-MX" dirty="0" err="1"/>
              <a:t>array</a:t>
            </a:r>
            <a:r>
              <a:rPr lang="es-MX" dirty="0"/>
              <a:t> a rellenar y el valor deseado: </a:t>
            </a:r>
          </a:p>
          <a:p>
            <a:pPr lvl="1" algn="just"/>
            <a:r>
              <a:rPr lang="es-MX" dirty="0" err="1"/>
              <a:t>int</a:t>
            </a:r>
            <a:r>
              <a:rPr lang="es-MX" dirty="0"/>
              <a:t> valores[]=new </a:t>
            </a:r>
            <a:r>
              <a:rPr lang="es-MX" dirty="0" err="1"/>
              <a:t>int</a:t>
            </a:r>
            <a:r>
              <a:rPr lang="es-MX" dirty="0"/>
              <a:t>[23];</a:t>
            </a:r>
          </a:p>
          <a:p>
            <a:pPr lvl="1" algn="just"/>
            <a:r>
              <a:rPr lang="es-MX" dirty="0" err="1"/>
              <a:t>Arrays.fill</a:t>
            </a:r>
            <a:r>
              <a:rPr lang="es-MX" dirty="0"/>
              <a:t>(valores,-1);//Todo el </a:t>
            </a:r>
            <a:r>
              <a:rPr lang="es-MX" dirty="0" err="1"/>
              <a:t>array</a:t>
            </a:r>
            <a:r>
              <a:rPr lang="es-MX" dirty="0"/>
              <a:t> vale -1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866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También permite decidir desde que índice hasta qué índice rellenamos: </a:t>
            </a:r>
          </a:p>
          <a:p>
            <a:pPr lvl="1" algn="just"/>
            <a:r>
              <a:rPr lang="es-MX" dirty="0" err="1"/>
              <a:t>Arrays.fill</a:t>
            </a:r>
            <a:r>
              <a:rPr lang="es-MX" dirty="0"/>
              <a:t>(valores,5,8,-1);//Del elemento 5 al 7 valdrán -1 </a:t>
            </a:r>
          </a:p>
          <a:p>
            <a:pPr algn="just"/>
            <a:r>
              <a:rPr lang="es-MX" b="1" dirty="0" err="1"/>
              <a:t>equals</a:t>
            </a:r>
            <a:r>
              <a:rPr lang="es-MX" b="1" dirty="0"/>
              <a:t> </a:t>
            </a:r>
          </a:p>
          <a:p>
            <a:pPr algn="just"/>
            <a:r>
              <a:rPr lang="es-MX" dirty="0"/>
              <a:t>Compara dos </a:t>
            </a:r>
            <a:r>
              <a:rPr lang="es-MX" dirty="0" err="1"/>
              <a:t>arrays</a:t>
            </a:r>
            <a:r>
              <a:rPr lang="es-MX" dirty="0"/>
              <a:t> y devuelve true si son iguales. Se consideran iguales si son del mismo tipo, tamaño y contienen los mismos valores. </a:t>
            </a:r>
          </a:p>
          <a:p>
            <a:pPr algn="just"/>
            <a:r>
              <a:rPr lang="es-MX" b="1" dirty="0" err="1"/>
              <a:t>sort</a:t>
            </a:r>
            <a:r>
              <a:rPr lang="es-MX" b="1" dirty="0"/>
              <a:t> </a:t>
            </a:r>
          </a:p>
          <a:p>
            <a:pPr algn="just"/>
            <a:r>
              <a:rPr lang="es-MX" dirty="0"/>
              <a:t>Permite ordenar un </a:t>
            </a:r>
            <a:r>
              <a:rPr lang="es-MX" dirty="0" err="1"/>
              <a:t>array</a:t>
            </a:r>
            <a:r>
              <a:rPr lang="es-MX" dirty="0"/>
              <a:t> en orden ascendente. Se pueden ordenar sólo una serie de elementos desde un determinado punto hasta un determinado punto. </a:t>
            </a:r>
          </a:p>
          <a:p>
            <a:pPr algn="just"/>
            <a:r>
              <a:rPr lang="es-MX" dirty="0" err="1"/>
              <a:t>int</a:t>
            </a:r>
            <a:r>
              <a:rPr lang="es-MX" dirty="0"/>
              <a:t> x[]={4,5,2,3,7,8,2,3,9,5}; </a:t>
            </a:r>
          </a:p>
          <a:p>
            <a:pPr algn="just"/>
            <a:r>
              <a:rPr lang="es-MX" dirty="0" err="1"/>
              <a:t>Arrays.sort</a:t>
            </a:r>
            <a:r>
              <a:rPr lang="es-MX" dirty="0"/>
              <a:t>(x);//Estará ordenado </a:t>
            </a:r>
          </a:p>
          <a:p>
            <a:pPr algn="just"/>
            <a:r>
              <a:rPr lang="es-MX" dirty="0" err="1"/>
              <a:t>Arrays.sort</a:t>
            </a:r>
            <a:r>
              <a:rPr lang="es-MX" dirty="0"/>
              <a:t>(x,2,5);//Ordena del 2º al 4º elemento </a:t>
            </a:r>
          </a:p>
        </p:txBody>
      </p:sp>
    </p:spTree>
    <p:extLst>
      <p:ext uri="{BB962C8B-B14F-4D97-AF65-F5344CB8AC3E}">
        <p14:creationId xmlns:p14="http://schemas.microsoft.com/office/powerpoint/2010/main" val="396361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binarySearch</a:t>
            </a:r>
            <a:r>
              <a:rPr lang="es-MX" b="1" dirty="0"/>
              <a:t> </a:t>
            </a:r>
          </a:p>
          <a:p>
            <a:pPr algn="just"/>
            <a:r>
              <a:rPr lang="es-MX" dirty="0"/>
              <a:t>Permite buscar un elemento de forma ultrarrápida en un </a:t>
            </a:r>
            <a:r>
              <a:rPr lang="es-MX" dirty="0" err="1"/>
              <a:t>array</a:t>
            </a:r>
            <a:r>
              <a:rPr lang="es-MX" dirty="0"/>
              <a:t> ordenado (en un </a:t>
            </a:r>
            <a:r>
              <a:rPr lang="es-MX" dirty="0" err="1"/>
              <a:t>array</a:t>
            </a:r>
            <a:r>
              <a:rPr lang="es-MX" dirty="0"/>
              <a:t> desordenado sus resultados son impredecibles). Devuelve el índice en el que está colocado el elemento. Ejemplo: </a:t>
            </a:r>
          </a:p>
          <a:p>
            <a:pPr algn="just"/>
            <a:r>
              <a:rPr lang="es-MX" dirty="0" err="1"/>
              <a:t>int</a:t>
            </a:r>
            <a:r>
              <a:rPr lang="es-MX" dirty="0"/>
              <a:t> x[]={1,2,3,4,5,6,7,8,9,10,11,12}; </a:t>
            </a:r>
          </a:p>
          <a:p>
            <a:pPr algn="just"/>
            <a:r>
              <a:rPr lang="es-MX" dirty="0" err="1"/>
              <a:t>Arrays.sort</a:t>
            </a:r>
            <a:r>
              <a:rPr lang="es-MX" dirty="0"/>
              <a:t>(x); </a:t>
            </a:r>
          </a:p>
          <a:p>
            <a:pPr algn="just"/>
            <a:r>
              <a:rPr lang="es-MX" dirty="0" err="1"/>
              <a:t>System.out.println</a:t>
            </a:r>
            <a:r>
              <a:rPr lang="es-MX" dirty="0"/>
              <a:t>(</a:t>
            </a:r>
            <a:r>
              <a:rPr lang="es-MX" dirty="0" err="1"/>
              <a:t>Arrays.binarySearch</a:t>
            </a:r>
            <a:r>
              <a:rPr lang="es-MX" dirty="0"/>
              <a:t>(x,8));//Da 7 </a:t>
            </a:r>
          </a:p>
        </p:txBody>
      </p:sp>
    </p:spTree>
    <p:extLst>
      <p:ext uri="{BB962C8B-B14F-4D97-AF65-F5344CB8AC3E}">
        <p14:creationId xmlns:p14="http://schemas.microsoft.com/office/powerpoint/2010/main" val="112408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b="1" dirty="0" err="1"/>
              <a:t>System.arraysCopy</a:t>
            </a:r>
            <a:r>
              <a:rPr lang="es-MX" b="1" dirty="0"/>
              <a:t> </a:t>
            </a:r>
          </a:p>
          <a:p>
            <a:pPr algn="just"/>
            <a:r>
              <a:rPr lang="es-MX" dirty="0"/>
              <a:t>La clase </a:t>
            </a:r>
            <a:r>
              <a:rPr lang="es-MX" dirty="0" err="1"/>
              <a:t>System</a:t>
            </a:r>
            <a:r>
              <a:rPr lang="es-MX" dirty="0"/>
              <a:t> también posee un método relacionado con los </a:t>
            </a:r>
            <a:r>
              <a:rPr lang="es-MX" dirty="0" err="1"/>
              <a:t>arrays</a:t>
            </a:r>
            <a:r>
              <a:rPr lang="es-MX" dirty="0"/>
              <a:t>, dicho método permite copiar un </a:t>
            </a:r>
            <a:r>
              <a:rPr lang="es-MX" dirty="0" err="1"/>
              <a:t>array</a:t>
            </a:r>
            <a:r>
              <a:rPr lang="es-MX" dirty="0"/>
              <a:t> en otro. Recibe cinco argumentos: el </a:t>
            </a:r>
            <a:r>
              <a:rPr lang="es-MX" dirty="0" err="1"/>
              <a:t>array</a:t>
            </a:r>
            <a:r>
              <a:rPr lang="es-MX" dirty="0"/>
              <a:t> que se copia, el índice desde que se empieza a copia en el origen, el </a:t>
            </a:r>
            <a:r>
              <a:rPr lang="es-MX" dirty="0" err="1"/>
              <a:t>array</a:t>
            </a:r>
            <a:r>
              <a:rPr lang="es-MX" dirty="0"/>
              <a:t> destino de la copia, el índice desde el que se copia en el destino, y el tamaño de la copia (número de elementos de la copia). </a:t>
            </a:r>
          </a:p>
        </p:txBody>
      </p:sp>
    </p:spTree>
    <p:extLst>
      <p:ext uri="{BB962C8B-B14F-4D97-AF65-F5344CB8AC3E}">
        <p14:creationId xmlns:p14="http://schemas.microsoft.com/office/powerpoint/2010/main" val="61556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int</a:t>
            </a:r>
            <a:r>
              <a:rPr lang="es-MX" dirty="0"/>
              <a:t> uno[]={1,1,2}; </a:t>
            </a:r>
            <a:r>
              <a:rPr lang="es-MX" dirty="0" err="1"/>
              <a:t>int</a:t>
            </a:r>
            <a:r>
              <a:rPr lang="es-MX" dirty="0"/>
              <a:t> dos[]={3,3,3,3,3,3,3,3,3}; </a:t>
            </a:r>
          </a:p>
          <a:p>
            <a:r>
              <a:rPr lang="es-MX" dirty="0" err="1"/>
              <a:t>System.arraycopy</a:t>
            </a:r>
            <a:r>
              <a:rPr lang="es-MX" dirty="0"/>
              <a:t>(uno, 0, dos, 0, </a:t>
            </a:r>
            <a:r>
              <a:rPr lang="es-MX" dirty="0" err="1"/>
              <a:t>uno.length</a:t>
            </a:r>
            <a:r>
              <a:rPr lang="es-MX" dirty="0"/>
              <a:t>); </a:t>
            </a:r>
          </a:p>
          <a:p>
            <a:r>
              <a:rPr lang="es-MX" dirty="0" err="1"/>
              <a:t>for</a:t>
            </a:r>
            <a:r>
              <a:rPr lang="es-MX" dirty="0"/>
              <a:t> (</a:t>
            </a:r>
            <a:r>
              <a:rPr lang="es-MX" dirty="0" err="1"/>
              <a:t>int</a:t>
            </a:r>
            <a:r>
              <a:rPr lang="es-MX" dirty="0"/>
              <a:t> i=0;i&lt;=8;i++)</a:t>
            </a:r>
          </a:p>
          <a:p>
            <a:r>
              <a:rPr lang="es-MX" dirty="0"/>
              <a:t>{ </a:t>
            </a:r>
          </a:p>
          <a:p>
            <a:r>
              <a:rPr lang="es-MX" dirty="0" err="1"/>
              <a:t>System.out.print</a:t>
            </a:r>
            <a:r>
              <a:rPr lang="es-MX" dirty="0"/>
              <a:t>(dos[i]+" ");</a:t>
            </a:r>
          </a:p>
          <a:p>
            <a:r>
              <a:rPr lang="es-MX" dirty="0"/>
              <a:t> } //Sale 112333333 </a:t>
            </a:r>
          </a:p>
        </p:txBody>
      </p:sp>
    </p:spTree>
    <p:extLst>
      <p:ext uri="{BB962C8B-B14F-4D97-AF65-F5344CB8AC3E}">
        <p14:creationId xmlns:p14="http://schemas.microsoft.com/office/powerpoint/2010/main" val="45243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978</Words>
  <Application>Microsoft Office PowerPoint</Application>
  <PresentationFormat>Panorámica</PresentationFormat>
  <Paragraphs>69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Arrays</vt:lpstr>
      <vt:lpstr>Ejercicio.</vt:lpstr>
      <vt:lpstr>Parte 2 de Arrays</vt:lpstr>
      <vt:lpstr>Longitud de un array </vt:lpstr>
      <vt:lpstr>La clase Arrays </vt:lpstr>
      <vt:lpstr>Presentación de PowerPoint</vt:lpstr>
      <vt:lpstr>Presentación de PowerPoint</vt:lpstr>
      <vt:lpstr>Presentación de PowerPoint</vt:lpstr>
      <vt:lpstr>Presentación de PowerPoint</vt:lpstr>
      <vt:lpstr>CLASE STRING </vt:lpstr>
      <vt:lpstr>Presentación de PowerPoint</vt:lpstr>
      <vt:lpstr>Comparación entre objetos String </vt:lpstr>
      <vt:lpstr>String.valueOf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Pepe Caslop</dc:creator>
  <cp:lastModifiedBy>Pepe Caslop</cp:lastModifiedBy>
  <cp:revision>6</cp:revision>
  <dcterms:created xsi:type="dcterms:W3CDTF">2017-02-21T16:28:15Z</dcterms:created>
  <dcterms:modified xsi:type="dcterms:W3CDTF">2017-02-21T17:46:05Z</dcterms:modified>
</cp:coreProperties>
</file>