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DCC6F68A-44E0-41A5-9B4E-57A20E2E779F}" type="datetimeFigureOut">
              <a:rPr lang="es-MX" smtClean="0"/>
              <a:t>29/01/2017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4228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DCC6F68A-44E0-41A5-9B4E-57A20E2E779F}" type="datetimeFigureOut">
              <a:rPr lang="es-MX" smtClean="0"/>
              <a:t>29/01/2017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226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DCC6F68A-44E0-41A5-9B4E-57A20E2E779F}" type="datetimeFigureOut">
              <a:rPr lang="es-MX" smtClean="0"/>
              <a:t>29/01/2017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3506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DCC6F68A-44E0-41A5-9B4E-57A20E2E779F}" type="datetimeFigureOut">
              <a:rPr lang="es-MX" smtClean="0"/>
              <a:t>29/01/2017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398996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CC6F68A-44E0-41A5-9B4E-57A20E2E779F}" type="datetimeFigureOut">
              <a:rPr lang="es-MX" smtClean="0"/>
              <a:t>29/01/2017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219486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DCC6F68A-44E0-41A5-9B4E-57A20E2E779F}" type="datetimeFigureOut">
              <a:rPr lang="es-MX" smtClean="0"/>
              <a:t>29/01/2017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196155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DCC6F68A-44E0-41A5-9B4E-57A20E2E779F}" type="datetimeFigureOut">
              <a:rPr lang="es-MX" smtClean="0"/>
              <a:t>29/01/2017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91500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DCC6F68A-44E0-41A5-9B4E-57A20E2E779F}" type="datetimeFigureOut">
              <a:rPr lang="es-MX" smtClean="0"/>
              <a:t>29/01/2017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6189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CC6F68A-44E0-41A5-9B4E-57A20E2E779F}" type="datetimeFigureOut">
              <a:rPr lang="es-MX" smtClean="0"/>
              <a:t>29/01/2017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112010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CC6F68A-44E0-41A5-9B4E-57A20E2E779F}" type="datetimeFigureOut">
              <a:rPr lang="es-MX" smtClean="0"/>
              <a:t>29/01/2017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2729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CC6F68A-44E0-41A5-9B4E-57A20E2E779F}" type="datetimeFigureOut">
              <a:rPr lang="es-MX" smtClean="0"/>
              <a:t>29/01/2017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E8CE93F-D2A3-4E63-8733-4DA0A66CD64A}" type="slidenum">
              <a:rPr lang="es-MX" smtClean="0"/>
              <a:t>‹Nº›</a:t>
            </a:fld>
            <a:endParaRPr lang="es-MX"/>
          </a:p>
        </p:txBody>
      </p:sp>
    </p:spTree>
    <p:extLst>
      <p:ext uri="{BB962C8B-B14F-4D97-AF65-F5344CB8AC3E}">
        <p14:creationId xmlns:p14="http://schemas.microsoft.com/office/powerpoint/2010/main" val="426997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6F68A-44E0-41A5-9B4E-57A20E2E779F}" type="datetimeFigureOut">
              <a:rPr lang="es-MX" smtClean="0"/>
              <a:t>29/01/2017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CE93F-D2A3-4E63-8733-4DA0A66CD64A}" type="slidenum">
              <a:rPr lang="es-MX" smtClean="0"/>
              <a:t>‹Nº›</a:t>
            </a:fld>
            <a:endParaRPr lang="es-MX"/>
          </a:p>
        </p:txBody>
      </p:sp>
    </p:spTree>
    <p:extLst>
      <p:ext uri="{BB962C8B-B14F-4D97-AF65-F5344CB8AC3E}">
        <p14:creationId xmlns:p14="http://schemas.microsoft.com/office/powerpoint/2010/main" val="3418834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Clases y Objetos</a:t>
            </a:r>
          </a:p>
        </p:txBody>
      </p:sp>
      <p:sp>
        <p:nvSpPr>
          <p:cNvPr id="3" name="Subtítulo 2"/>
          <p:cNvSpPr>
            <a:spLocks noGrp="1"/>
          </p:cNvSpPr>
          <p:nvPr>
            <p:ph type="subTitle" idx="1"/>
          </p:nvPr>
        </p:nvSpPr>
        <p:spPr/>
        <p:txBody>
          <a:bodyPr/>
          <a:lstStyle/>
          <a:p>
            <a:r>
              <a:rPr lang="es-MX" dirty="0"/>
              <a:t>UACM SLT</a:t>
            </a:r>
          </a:p>
        </p:txBody>
      </p:sp>
    </p:spTree>
    <p:extLst>
      <p:ext uri="{BB962C8B-B14F-4D97-AF65-F5344CB8AC3E}">
        <p14:creationId xmlns:p14="http://schemas.microsoft.com/office/powerpoint/2010/main" val="27916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Creación de Objetos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812" y="2679596"/>
            <a:ext cx="7457736" cy="2661030"/>
          </a:xfrm>
        </p:spPr>
      </p:pic>
    </p:spTree>
    <p:extLst>
      <p:ext uri="{BB962C8B-B14F-4D97-AF65-F5344CB8AC3E}">
        <p14:creationId xmlns:p14="http://schemas.microsoft.com/office/powerpoint/2010/main" val="329141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Ejercicio</a:t>
            </a:r>
          </a:p>
        </p:txBody>
      </p:sp>
      <p:sp>
        <p:nvSpPr>
          <p:cNvPr id="3" name="Marcador de contenido 2"/>
          <p:cNvSpPr>
            <a:spLocks noGrp="1"/>
          </p:cNvSpPr>
          <p:nvPr>
            <p:ph idx="1"/>
          </p:nvPr>
        </p:nvSpPr>
        <p:spPr/>
        <p:txBody>
          <a:bodyPr/>
          <a:lstStyle/>
          <a:p>
            <a:r>
              <a:rPr lang="es-MX" dirty="0"/>
              <a:t>Realizar el </a:t>
            </a:r>
            <a:r>
              <a:rPr lang="es-MX" dirty="0" err="1"/>
              <a:t>main</a:t>
            </a:r>
            <a:r>
              <a:rPr lang="es-MX" dirty="0"/>
              <a:t> para la clase circulo y ejecutar para obtener el radio y perímetro de los métodos establecidos anteriormente.</a:t>
            </a:r>
          </a:p>
          <a:p>
            <a:endParaRPr lang="es-MX" dirty="0"/>
          </a:p>
          <a:p>
            <a:r>
              <a:rPr lang="es-MX" dirty="0"/>
              <a:t>Nota: Para realizar el ejercicio tienen que crear un objeto de la clase circulo para poder acceder a los métodos.</a:t>
            </a:r>
          </a:p>
        </p:txBody>
      </p:sp>
    </p:spTree>
    <p:extLst>
      <p:ext uri="{BB962C8B-B14F-4D97-AF65-F5344CB8AC3E}">
        <p14:creationId xmlns:p14="http://schemas.microsoft.com/office/powerpoint/2010/main" val="375107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just"/>
            <a:r>
              <a:rPr lang="es-MX" dirty="0"/>
              <a:t>Una clase es una colección de datos, y métodos que operan sobre esos datos. Los datos y los métodos en conjunto sirven para definir algún tipo de objeto. Por ejemplo la clase Círculo: </a:t>
            </a:r>
          </a:p>
          <a:p>
            <a:pPr algn="just"/>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991" y="3413470"/>
            <a:ext cx="2629521" cy="2819894"/>
          </a:xfrm>
          <a:prstGeom prst="rect">
            <a:avLst/>
          </a:prstGeom>
        </p:spPr>
      </p:pic>
    </p:spTree>
    <p:extLst>
      <p:ext uri="{BB962C8B-B14F-4D97-AF65-F5344CB8AC3E}">
        <p14:creationId xmlns:p14="http://schemas.microsoft.com/office/powerpoint/2010/main" val="37663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8" y="1823209"/>
            <a:ext cx="7260865" cy="4473630"/>
          </a:xfrm>
        </p:spPr>
      </p:pic>
    </p:spTree>
    <p:extLst>
      <p:ext uri="{BB962C8B-B14F-4D97-AF65-F5344CB8AC3E}">
        <p14:creationId xmlns:p14="http://schemas.microsoft.com/office/powerpoint/2010/main" val="294375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Instancias de clase</a:t>
            </a:r>
          </a:p>
        </p:txBody>
      </p:sp>
      <p:sp>
        <p:nvSpPr>
          <p:cNvPr id="3" name="Marcador de contenido 2"/>
          <p:cNvSpPr>
            <a:spLocks noGrp="1"/>
          </p:cNvSpPr>
          <p:nvPr>
            <p:ph idx="1"/>
          </p:nvPr>
        </p:nvSpPr>
        <p:spPr/>
        <p:txBody>
          <a:bodyPr/>
          <a:lstStyle/>
          <a:p>
            <a:pPr algn="just"/>
            <a:r>
              <a:rPr lang="es-MX" dirty="0"/>
              <a:t>Al definir la clase Círculo en JAVA se ha creado un nuevo tipo de dato, ya que variables de ese tipo pueden ser declaradas como: </a:t>
            </a:r>
          </a:p>
          <a:p>
            <a:pPr lvl="1" algn="just"/>
            <a:endParaRPr lang="es-MX" dirty="0"/>
          </a:p>
          <a:p>
            <a:pPr lvl="1" algn="just"/>
            <a:r>
              <a:rPr lang="es-MX" dirty="0"/>
              <a:t>Circulo c1,c2,c3,c4; </a:t>
            </a:r>
          </a:p>
          <a:p>
            <a:pPr algn="just"/>
            <a:endParaRPr lang="es-MX" dirty="0"/>
          </a:p>
          <a:p>
            <a:pPr algn="just"/>
            <a:r>
              <a:rPr lang="es-MX" dirty="0"/>
              <a:t>Pero estas variables son sólo nombres que hacen referencia a objetos círculo pero no son objetos en sí. En JAVA todo objeto se crea dinámicamente con la palabra new</a:t>
            </a:r>
          </a:p>
        </p:txBody>
      </p:sp>
    </p:spTree>
    <p:extLst>
      <p:ext uri="{BB962C8B-B14F-4D97-AF65-F5344CB8AC3E}">
        <p14:creationId xmlns:p14="http://schemas.microsoft.com/office/powerpoint/2010/main" val="243254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89" y="2319132"/>
            <a:ext cx="7609881" cy="3345932"/>
          </a:xfrm>
        </p:spPr>
      </p:pic>
      <p:sp>
        <p:nvSpPr>
          <p:cNvPr id="5" name="CuadroTexto 4"/>
          <p:cNvSpPr txBox="1"/>
          <p:nvPr/>
        </p:nvSpPr>
        <p:spPr>
          <a:xfrm>
            <a:off x="8257670" y="2791769"/>
            <a:ext cx="3629530" cy="2308324"/>
          </a:xfrm>
          <a:prstGeom prst="rect">
            <a:avLst/>
          </a:prstGeom>
          <a:noFill/>
        </p:spPr>
        <p:txBody>
          <a:bodyPr wrap="square" rtlCol="0">
            <a:spAutoFit/>
          </a:bodyPr>
          <a:lstStyle/>
          <a:p>
            <a:pPr algn="just"/>
            <a:r>
              <a:rPr lang="es-MX" sz="2400" dirty="0"/>
              <a:t>Se dice entonces que c1, c2, c3 y c4 son variables de tipo Círculo que contienen instancias de la clase Circulo (es decir, objetos Círculo). </a:t>
            </a:r>
          </a:p>
        </p:txBody>
      </p:sp>
    </p:spTree>
    <p:extLst>
      <p:ext uri="{BB962C8B-B14F-4D97-AF65-F5344CB8AC3E}">
        <p14:creationId xmlns:p14="http://schemas.microsoft.com/office/powerpoint/2010/main" val="177130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a los datos del Objeto</a:t>
            </a:r>
          </a:p>
        </p:txBody>
      </p:sp>
      <p:sp>
        <p:nvSpPr>
          <p:cNvPr id="3" name="Marcador de contenido 2"/>
          <p:cNvSpPr>
            <a:spLocks noGrp="1"/>
          </p:cNvSpPr>
          <p:nvPr>
            <p:ph idx="1"/>
          </p:nvPr>
        </p:nvSpPr>
        <p:spPr/>
        <p:txBody>
          <a:bodyPr/>
          <a:lstStyle/>
          <a:p>
            <a:r>
              <a:rPr lang="es-MX" dirty="0"/>
              <a:t>Una vez creado un objeto se pueden utilizar sus campos de datos o variables de instancia de la siguiente forma a manera de ejemplo: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789" y="3571254"/>
            <a:ext cx="7307582" cy="1782625"/>
          </a:xfrm>
          <a:prstGeom prst="rect">
            <a:avLst/>
          </a:prstGeom>
        </p:spPr>
      </p:pic>
    </p:spTree>
    <p:extLst>
      <p:ext uri="{BB962C8B-B14F-4D97-AF65-F5344CB8AC3E}">
        <p14:creationId xmlns:p14="http://schemas.microsoft.com/office/powerpoint/2010/main" val="377717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Uso de métodos del Objeto </a:t>
            </a:r>
            <a:endParaRPr lang="es-MX" dirty="0"/>
          </a:p>
        </p:txBody>
      </p:sp>
      <p:sp>
        <p:nvSpPr>
          <p:cNvPr id="3" name="Marcador de contenido 2"/>
          <p:cNvSpPr>
            <a:spLocks noGrp="1"/>
          </p:cNvSpPr>
          <p:nvPr>
            <p:ph idx="1"/>
          </p:nvPr>
        </p:nvSpPr>
        <p:spPr/>
        <p:txBody>
          <a:bodyPr/>
          <a:lstStyle/>
          <a:p>
            <a:r>
              <a:rPr lang="es-MX" dirty="0"/>
              <a:t>Así mismo se pueden utilizar los método de instancia del objeto sobre si mismo (a través de sus datos) de la siguiente forma a manera de ejemplo: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358" y="3392970"/>
            <a:ext cx="7136812" cy="2225951"/>
          </a:xfrm>
          <a:prstGeom prst="rect">
            <a:avLst/>
          </a:prstGeom>
        </p:spPr>
      </p:pic>
    </p:spTree>
    <p:extLst>
      <p:ext uri="{BB962C8B-B14F-4D97-AF65-F5344CB8AC3E}">
        <p14:creationId xmlns:p14="http://schemas.microsoft.com/office/powerpoint/2010/main" val="90113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 Constructor (Creación de un objeto)</a:t>
            </a:r>
            <a:endParaRPr lang="es-MX" dirty="0"/>
          </a:p>
        </p:txBody>
      </p:sp>
      <p:sp>
        <p:nvSpPr>
          <p:cNvPr id="3" name="Marcador de contenido 2"/>
          <p:cNvSpPr>
            <a:spLocks noGrp="1"/>
          </p:cNvSpPr>
          <p:nvPr>
            <p:ph idx="1"/>
          </p:nvPr>
        </p:nvSpPr>
        <p:spPr/>
        <p:txBody>
          <a:bodyPr>
            <a:normAutofit lnSpcReduction="10000"/>
          </a:bodyPr>
          <a:lstStyle/>
          <a:p>
            <a:pPr algn="just"/>
            <a:r>
              <a:rPr lang="es-MX" dirty="0"/>
              <a:t>Toda clase en JAVA tiene por lo menos un método constructor (con el mismo nombre que la clase), cuyo propósito es efectuar toda la inicialización necesaria para el nuevo objeto. En el ejemplo de los círculos:</a:t>
            </a:r>
          </a:p>
          <a:p>
            <a:pPr algn="just"/>
            <a:endParaRPr lang="es-MX" dirty="0"/>
          </a:p>
          <a:p>
            <a:pPr lvl="1" algn="just"/>
            <a:r>
              <a:rPr lang="es-MX" dirty="0" err="1"/>
              <a:t>Circulos</a:t>
            </a:r>
            <a:r>
              <a:rPr lang="es-MX" dirty="0"/>
              <a:t> c=new </a:t>
            </a:r>
            <a:r>
              <a:rPr lang="es-MX" dirty="0" err="1"/>
              <a:t>Circulos</a:t>
            </a:r>
            <a:r>
              <a:rPr lang="es-MX" dirty="0"/>
              <a:t>();</a:t>
            </a:r>
          </a:p>
          <a:p>
            <a:pPr lvl="1" algn="just"/>
            <a:endParaRPr lang="es-MX" dirty="0"/>
          </a:p>
          <a:p>
            <a:pPr algn="just"/>
            <a:r>
              <a:rPr lang="es-MX" dirty="0"/>
              <a:t>JAVA proporciona un constructor por omisión que no pide argumentos ni efectúa una inicialización especial. A continuación, un ejemplo de un constructor para la clase Círculo definido por el programador: </a:t>
            </a:r>
          </a:p>
        </p:txBody>
      </p:sp>
    </p:spTree>
    <p:extLst>
      <p:ext uri="{BB962C8B-B14F-4D97-AF65-F5344CB8AC3E}">
        <p14:creationId xmlns:p14="http://schemas.microsoft.com/office/powerpoint/2010/main" val="296994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52" y="1064344"/>
            <a:ext cx="7898296" cy="4708600"/>
          </a:xfrm>
        </p:spPr>
      </p:pic>
    </p:spTree>
    <p:extLst>
      <p:ext uri="{BB962C8B-B14F-4D97-AF65-F5344CB8AC3E}">
        <p14:creationId xmlns:p14="http://schemas.microsoft.com/office/powerpoint/2010/main" val="31944612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341</Words>
  <Application>Microsoft Office PowerPoint</Application>
  <PresentationFormat>Panorámica</PresentationFormat>
  <Paragraphs>25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Clases y Objetos</vt:lpstr>
      <vt:lpstr>Presentación de PowerPoint</vt:lpstr>
      <vt:lpstr>Presentación de PowerPoint</vt:lpstr>
      <vt:lpstr>Instancias de clase</vt:lpstr>
      <vt:lpstr>Presentación de PowerPoint</vt:lpstr>
      <vt:lpstr>Acceso a los datos del Objeto</vt:lpstr>
      <vt:lpstr>Uso de métodos del Objeto </vt:lpstr>
      <vt:lpstr>El Constructor (Creación de un objeto)</vt:lpstr>
      <vt:lpstr>Presentación de PowerPoint</vt:lpstr>
      <vt:lpstr>Creación de Objetos</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Clases y Objetos</dc:title>
  <dc:creator>Pepe Caslop</dc:creator>
  <cp:lastModifiedBy>Pepe Caslop</cp:lastModifiedBy>
  <cp:revision>4</cp:revision>
  <dcterms:created xsi:type="dcterms:W3CDTF">2017-01-27T03:34:04Z</dcterms:created>
  <dcterms:modified xsi:type="dcterms:W3CDTF">2017-01-30T06:11:30Z</dcterms:modified>
</cp:coreProperties>
</file>