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09D-453B-4E72-9504-6ED215681D81}" type="datetimeFigureOut">
              <a:rPr lang="es-MX" smtClean="0"/>
              <a:t>20/02/2017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CB4-50B5-4703-B0B3-52E0C5EB5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826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09D-453B-4E72-9504-6ED215681D81}" type="datetimeFigureOut">
              <a:rPr lang="es-MX" smtClean="0"/>
              <a:t>20/02/2017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CB4-50B5-4703-B0B3-52E0C5EB5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238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09D-453B-4E72-9504-6ED215681D81}" type="datetimeFigureOut">
              <a:rPr lang="es-MX" smtClean="0"/>
              <a:t>20/02/2017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CB4-50B5-4703-B0B3-52E0C5EB5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52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09D-453B-4E72-9504-6ED215681D81}" type="datetimeFigureOut">
              <a:rPr lang="es-MX" smtClean="0"/>
              <a:t>20/02/2017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CB4-50B5-4703-B0B3-52E0C5EB5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548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09D-453B-4E72-9504-6ED215681D81}" type="datetimeFigureOut">
              <a:rPr lang="es-MX" smtClean="0"/>
              <a:t>20/02/2017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CB4-50B5-4703-B0B3-52E0C5EB5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597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09D-453B-4E72-9504-6ED215681D81}" type="datetimeFigureOut">
              <a:rPr lang="es-MX" smtClean="0"/>
              <a:t>20/02/2017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CB4-50B5-4703-B0B3-52E0C5EB5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404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09D-453B-4E72-9504-6ED215681D81}" type="datetimeFigureOut">
              <a:rPr lang="es-MX" smtClean="0"/>
              <a:t>20/02/2017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CB4-50B5-4703-B0B3-52E0C5EB5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926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09D-453B-4E72-9504-6ED215681D81}" type="datetimeFigureOut">
              <a:rPr lang="es-MX" smtClean="0"/>
              <a:t>20/02/2017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CB4-50B5-4703-B0B3-52E0C5EB5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36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09D-453B-4E72-9504-6ED215681D81}" type="datetimeFigureOut">
              <a:rPr lang="es-MX" smtClean="0"/>
              <a:t>20/02/2017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CB4-50B5-4703-B0B3-52E0C5EB5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242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09D-453B-4E72-9504-6ED215681D81}" type="datetimeFigureOut">
              <a:rPr lang="es-MX" smtClean="0"/>
              <a:t>20/02/2017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CB4-50B5-4703-B0B3-52E0C5EB5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15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A09D-453B-4E72-9504-6ED215681D81}" type="datetimeFigureOut">
              <a:rPr lang="es-MX" smtClean="0"/>
              <a:t>20/02/2017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CB4-50B5-4703-B0B3-52E0C5EB5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252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EA09D-453B-4E72-9504-6ED215681D81}" type="datetimeFigureOut">
              <a:rPr lang="es-MX" smtClean="0"/>
              <a:t>20/02/2017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1CB4-50B5-4703-B0B3-52E0C5EB5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164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Diagramas UML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UACM SLT</a:t>
            </a:r>
          </a:p>
        </p:txBody>
      </p:sp>
    </p:spTree>
    <p:extLst>
      <p:ext uri="{BB962C8B-B14F-4D97-AF65-F5344CB8AC3E}">
        <p14:creationId xmlns:p14="http://schemas.microsoft.com/office/powerpoint/2010/main" val="214321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Clases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diagramas de clases describen la estructura estática de un sistema. </a:t>
            </a:r>
          </a:p>
          <a:p>
            <a:pPr algn="just"/>
            <a:r>
              <a:rPr lang="es-MX" dirty="0"/>
              <a:t>Las cosas que existen y que nos rodean se agrupan naturalmente en categorías. Una clase es una categoría o grupo de cosas que tienen atributos (propiedades) y acciones similares. Un ejemplo puede ser la clase “Aviones” que tiene atributos como el “modelo de avión”, “la cantidad de motores”, “la velocidad de crucero” y “la capacidad de carga útil”. Entre las acciones de las cosas de esta clase se encuentran: “acelerar”, “elevarse”, “girar”, “descender”, “desacelerar”.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433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Un rectángulo es el símbolo que representa a la clase, y se divide en tres áreas. Un diagrama de clases está formado por varios rectángulos de este tipo conectados por líneas que representan las asociaciones o maneras en que las clases se relacionan entre si.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09" y="3826358"/>
            <a:ext cx="6515487" cy="179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6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45" y="1879606"/>
            <a:ext cx="7566990" cy="3814355"/>
          </a:xfrm>
        </p:spPr>
      </p:pic>
    </p:spTree>
    <p:extLst>
      <p:ext uri="{BB962C8B-B14F-4D97-AF65-F5344CB8AC3E}">
        <p14:creationId xmlns:p14="http://schemas.microsoft.com/office/powerpoint/2010/main" val="428015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79" y="2096294"/>
            <a:ext cx="6823834" cy="4284982"/>
          </a:xfrm>
        </p:spPr>
      </p:pic>
    </p:spTree>
    <p:extLst>
      <p:ext uri="{BB962C8B-B14F-4D97-AF65-F5344CB8AC3E}">
        <p14:creationId xmlns:p14="http://schemas.microsoft.com/office/powerpoint/2010/main" val="294192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48" y="2279374"/>
            <a:ext cx="7573006" cy="2884955"/>
          </a:xfrm>
        </p:spPr>
      </p:pic>
    </p:spTree>
    <p:extLst>
      <p:ext uri="{BB962C8B-B14F-4D97-AF65-F5344CB8AC3E}">
        <p14:creationId xmlns:p14="http://schemas.microsoft.com/office/powerpoint/2010/main" val="277817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Atributos y Métodos: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b="1" dirty="0"/>
              <a:t>Atributos: </a:t>
            </a:r>
            <a:r>
              <a:rPr lang="es-MX" dirty="0"/>
              <a:t>Los atributos o características de una Clase pueden ser de tres tipos, los que definen el grado de comunicación y visibilidad de ellos con el entorno, estos son:</a:t>
            </a:r>
          </a:p>
          <a:p>
            <a:pPr lvl="1" algn="just"/>
            <a:r>
              <a:rPr lang="es-MX" dirty="0" err="1"/>
              <a:t>public</a:t>
            </a:r>
            <a:r>
              <a:rPr lang="es-MX" dirty="0"/>
              <a:t> (+): Indica que el atributo será visible tanto dentro como fuera de la clase, es decir, es </a:t>
            </a:r>
            <a:r>
              <a:rPr lang="es-MX" dirty="0" err="1"/>
              <a:t>accsesible</a:t>
            </a:r>
            <a:r>
              <a:rPr lang="es-MX" dirty="0"/>
              <a:t> desde todos lados.</a:t>
            </a:r>
          </a:p>
          <a:p>
            <a:pPr lvl="1" algn="just"/>
            <a:r>
              <a:rPr lang="es-MX" dirty="0" err="1"/>
              <a:t>private</a:t>
            </a:r>
            <a:r>
              <a:rPr lang="es-MX" dirty="0"/>
              <a:t> (-): Indica que el atributo sólo será accesible desde dentro de la clase (sólo sus métodos lo pueden </a:t>
            </a:r>
            <a:r>
              <a:rPr lang="es-MX" dirty="0" err="1"/>
              <a:t>accesar</a:t>
            </a:r>
            <a:r>
              <a:rPr lang="es-MX" dirty="0"/>
              <a:t>).</a:t>
            </a:r>
          </a:p>
          <a:p>
            <a:pPr lvl="1" algn="just"/>
            <a:r>
              <a:rPr lang="es-MX" dirty="0" err="1"/>
              <a:t>protected</a:t>
            </a:r>
            <a:r>
              <a:rPr lang="es-MX" dirty="0"/>
              <a:t> (#): Indica que el atributo no será accesible desde fuera de la clase, pero si podrá ser </a:t>
            </a:r>
            <a:r>
              <a:rPr lang="es-MX" dirty="0" err="1"/>
              <a:t>accesado</a:t>
            </a:r>
            <a:r>
              <a:rPr lang="es-MX" dirty="0"/>
              <a:t> por métodos de la clase además de las subclases que se deriven (ver herencia).</a:t>
            </a:r>
          </a:p>
        </p:txBody>
      </p:sp>
    </p:spTree>
    <p:extLst>
      <p:ext uri="{BB962C8B-B14F-4D97-AF65-F5344CB8AC3E}">
        <p14:creationId xmlns:p14="http://schemas.microsoft.com/office/powerpoint/2010/main" val="79341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b="1" dirty="0"/>
              <a:t>Métodos: </a:t>
            </a:r>
            <a:r>
              <a:rPr lang="es-MX" dirty="0"/>
              <a:t>Los métodos u operaciones de una clase son la forma en como ésta interactúa con su entorno, éstos pueden tener las características:</a:t>
            </a:r>
          </a:p>
          <a:p>
            <a:pPr lvl="1" algn="just"/>
            <a:r>
              <a:rPr lang="es-MX" dirty="0" err="1"/>
              <a:t>public</a:t>
            </a:r>
            <a:r>
              <a:rPr lang="es-MX" dirty="0"/>
              <a:t> (+): Indica que el método será visible tanto dentro como fuera de la clase, es decir, es </a:t>
            </a:r>
            <a:r>
              <a:rPr lang="es-MX" dirty="0" err="1"/>
              <a:t>accsesible</a:t>
            </a:r>
            <a:r>
              <a:rPr lang="es-MX" dirty="0"/>
              <a:t> desde todos lados.</a:t>
            </a:r>
          </a:p>
          <a:p>
            <a:pPr lvl="1" algn="just"/>
            <a:r>
              <a:rPr lang="es-MX" dirty="0" err="1"/>
              <a:t>private</a:t>
            </a:r>
            <a:r>
              <a:rPr lang="es-MX" dirty="0"/>
              <a:t> (-): Indica que el método sólo será accesible desde dentro de la clase (sólo otros métodos de la clase lo pueden </a:t>
            </a:r>
            <a:r>
              <a:rPr lang="es-MX" dirty="0" err="1"/>
              <a:t>accesar</a:t>
            </a:r>
            <a:r>
              <a:rPr lang="es-MX" dirty="0"/>
              <a:t>).</a:t>
            </a:r>
          </a:p>
          <a:p>
            <a:pPr lvl="1" algn="just"/>
            <a:r>
              <a:rPr lang="es-MX" dirty="0" err="1"/>
              <a:t>protected</a:t>
            </a:r>
            <a:r>
              <a:rPr lang="es-MX" dirty="0"/>
              <a:t> (#): Indica que el método no será accesible desde fuera de la clase, pero si podrá ser </a:t>
            </a:r>
            <a:r>
              <a:rPr lang="es-MX" dirty="0" err="1"/>
              <a:t>accesado</a:t>
            </a:r>
            <a:r>
              <a:rPr lang="es-MX" dirty="0"/>
              <a:t> por métodos de la clase además de métodos de las subclases que se deriven (ver herencia).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956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8084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401</Words>
  <Application>Microsoft Office PowerPoint</Application>
  <PresentationFormat>Panorámica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Diagramas UML</vt:lpstr>
      <vt:lpstr>Diagrama de Clases </vt:lpstr>
      <vt:lpstr>Presentación de PowerPoint</vt:lpstr>
      <vt:lpstr>Ejemplo</vt:lpstr>
      <vt:lpstr>Presentación de PowerPoint</vt:lpstr>
      <vt:lpstr>Presentación de PowerPoint</vt:lpstr>
      <vt:lpstr>Atributos y Métodos: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UML</dc:title>
  <dc:creator>Pepe Caslop</dc:creator>
  <cp:lastModifiedBy>Pepe Caslop</cp:lastModifiedBy>
  <cp:revision>3</cp:revision>
  <dcterms:created xsi:type="dcterms:W3CDTF">2017-02-20T19:47:09Z</dcterms:created>
  <dcterms:modified xsi:type="dcterms:W3CDTF">2017-02-20T20:30:39Z</dcterms:modified>
</cp:coreProperties>
</file>