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</a:t>
            </a:r>
            <a:r>
              <a:rPr lang="en-US" sz="2400" b="1" dirty="0" smtClean="0"/>
              <a:t>: Ramya.M</a:t>
            </a:r>
            <a:endParaRPr lang="en-US" sz="2400" b="1" dirty="0"/>
          </a:p>
          <a:p>
            <a:r>
              <a:rPr lang="en-US" sz="2400" b="1" dirty="0"/>
              <a:t>REGISTER NO</a:t>
            </a:r>
            <a:r>
              <a:rPr lang="en-US" sz="2400" b="1" dirty="0" smtClean="0"/>
              <a:t>: 312216189</a:t>
            </a:r>
            <a:endParaRPr lang="en-US" sz="2400" b="1" dirty="0"/>
          </a:p>
          <a:p>
            <a:r>
              <a:rPr lang="en-US" sz="2400" b="1" dirty="0"/>
              <a:t>DEPARTMENT</a:t>
            </a:r>
            <a:r>
              <a:rPr lang="en-US" sz="2400" b="1" dirty="0" smtClean="0"/>
              <a:t>: III B.com [BANK MANAGEMENT]</a:t>
            </a:r>
            <a:endParaRPr lang="en-US" sz="2400" b="1" dirty="0"/>
          </a:p>
          <a:p>
            <a:r>
              <a:rPr lang="en-US" sz="2400" b="1" dirty="0" smtClean="0"/>
              <a:t>COLLEGE: </a:t>
            </a:r>
            <a:r>
              <a:rPr lang="en-US" sz="2400" b="1" dirty="0" smtClean="0"/>
              <a:t>Shri </a:t>
            </a:r>
            <a:r>
              <a:rPr lang="en-US" sz="2400" b="1" dirty="0" smtClean="0"/>
              <a:t>Shankarlal Sundarbai </a:t>
            </a:r>
            <a:endParaRPr lang="en-US" sz="2400" b="1" dirty="0" smtClean="0"/>
          </a:p>
          <a:p>
            <a:r>
              <a:rPr lang="en-US" sz="2400" b="1" dirty="0" smtClean="0"/>
              <a:t> </a:t>
            </a:r>
            <a:r>
              <a:rPr lang="en-US" sz="2400" b="1" dirty="0" smtClean="0"/>
              <a:t>                  Shasun </a:t>
            </a:r>
            <a:r>
              <a:rPr lang="en-US" sz="2400" b="1" dirty="0" smtClean="0"/>
              <a:t>Jain College for Women</a:t>
            </a:r>
            <a:endParaRPr lang="en-US" sz="2400" b="1" dirty="0"/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477328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89"/>
          </a:xfrm>
        </p:spPr>
        <p:txBody>
          <a:bodyPr/>
          <a:lstStyle/>
          <a:p>
            <a:r>
              <a:rPr lang="en-US" sz="3600" dirty="0" smtClean="0"/>
              <a:t>To effectively analyze employee performance </a:t>
            </a:r>
            <a:endParaRPr lang="en-US" sz="3600" dirty="0" smtClean="0"/>
          </a:p>
          <a:p>
            <a:r>
              <a:rPr lang="en-US" sz="3600" dirty="0" smtClean="0"/>
              <a:t>using </a:t>
            </a:r>
            <a:r>
              <a:rPr lang="en-US" sz="3600" dirty="0" smtClean="0"/>
              <a:t>Excel, establishing performance levels is </a:t>
            </a:r>
            <a:endParaRPr lang="en-US" sz="3600" dirty="0" smtClean="0"/>
          </a:p>
          <a:p>
            <a:r>
              <a:rPr lang="en-US" sz="3600" dirty="0" smtClean="0"/>
              <a:t>crucial</a:t>
            </a:r>
            <a:r>
              <a:rPr lang="en-US" sz="3600" dirty="0" smtClean="0"/>
              <a:t>. Performance levels allow organizations </a:t>
            </a:r>
            <a:endParaRPr lang="en-US" sz="3600" dirty="0" smtClean="0"/>
          </a:p>
          <a:p>
            <a:r>
              <a:rPr lang="en-US" sz="3600" dirty="0" smtClean="0"/>
              <a:t>to </a:t>
            </a:r>
            <a:r>
              <a:rPr lang="en-US" sz="3600" dirty="0" smtClean="0"/>
              <a:t>categorize and assess employee performance </a:t>
            </a:r>
            <a:endParaRPr lang="en-US" sz="3600" dirty="0" smtClean="0"/>
          </a:p>
          <a:p>
            <a:r>
              <a:rPr lang="en-US" sz="3600" dirty="0" smtClean="0"/>
              <a:t>in </a:t>
            </a:r>
            <a:r>
              <a:rPr lang="en-US" sz="3600" dirty="0" smtClean="0"/>
              <a:t>a structured manner. 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954655"/>
          </a:xfrm>
        </p:spPr>
        <p:txBody>
          <a:bodyPr/>
          <a:lstStyle/>
          <a:p>
            <a:r>
              <a:rPr lang="en-US" sz="3200" dirty="0" smtClean="0"/>
              <a:t>After successfully implementing the employee </a:t>
            </a:r>
            <a:endParaRPr lang="en-US" sz="3200" dirty="0" smtClean="0"/>
          </a:p>
          <a:p>
            <a:r>
              <a:rPr lang="en-US" sz="3200" dirty="0" smtClean="0"/>
              <a:t>performance </a:t>
            </a:r>
            <a:r>
              <a:rPr lang="en-US" sz="3200" dirty="0" smtClean="0"/>
              <a:t>analysis model in Excel, the </a:t>
            </a:r>
            <a:r>
              <a:rPr lang="en-US" sz="3200" dirty="0" smtClean="0"/>
              <a:t>results</a:t>
            </a:r>
          </a:p>
          <a:p>
            <a:r>
              <a:rPr lang="en-US" sz="3200" dirty="0" smtClean="0"/>
              <a:t> </a:t>
            </a:r>
            <a:r>
              <a:rPr lang="en-US" sz="3200" dirty="0" smtClean="0"/>
              <a:t>can be used to gain valuable insights into workforce performance, identify areas for improvement, </a:t>
            </a:r>
            <a:endParaRPr lang="en-US" sz="3200" dirty="0" smtClean="0"/>
          </a:p>
          <a:p>
            <a:r>
              <a:rPr lang="en-US" sz="3200" dirty="0" smtClean="0"/>
              <a:t>and </a:t>
            </a:r>
            <a:r>
              <a:rPr lang="en-US" sz="3200" dirty="0" smtClean="0"/>
              <a:t>make data-driven decisions. Here are some </a:t>
            </a:r>
            <a:endParaRPr lang="en-US" sz="3200" dirty="0" smtClean="0"/>
          </a:p>
          <a:p>
            <a:r>
              <a:rPr lang="en-US" sz="3200" dirty="0" smtClean="0"/>
              <a:t>key </a:t>
            </a:r>
            <a:r>
              <a:rPr lang="en-US" sz="3200" dirty="0" smtClean="0"/>
              <a:t>outcomes and how they can be </a:t>
            </a:r>
            <a:r>
              <a:rPr lang="en-US" sz="3200" dirty="0" smtClean="0"/>
              <a:t>interpreted.</a:t>
            </a:r>
            <a:endParaRPr lang="en-US" sz="3200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1969770"/>
          </a:xfrm>
        </p:spPr>
        <p:txBody>
          <a:bodyPr/>
          <a:lstStyle/>
          <a:p>
            <a:r>
              <a:rPr lang="en-US" sz="3200" dirty="0" smtClean="0"/>
              <a:t>Employee performance analysis is a critical </a:t>
            </a:r>
            <a:endParaRPr lang="en-US" sz="3200" dirty="0" smtClean="0"/>
          </a:p>
          <a:p>
            <a:r>
              <a:rPr lang="en-US" sz="3200" dirty="0" smtClean="0"/>
              <a:t>component </a:t>
            </a:r>
            <a:r>
              <a:rPr lang="en-US" sz="3200" dirty="0" smtClean="0"/>
              <a:t>of effective human resource </a:t>
            </a:r>
            <a:endParaRPr lang="en-US" sz="3200" dirty="0" smtClean="0"/>
          </a:p>
          <a:p>
            <a:r>
              <a:rPr lang="en-US" sz="3200" dirty="0" smtClean="0"/>
              <a:t>management</a:t>
            </a:r>
            <a:r>
              <a:rPr lang="en-US" sz="3200" dirty="0" smtClean="0"/>
              <a:t>, as it provides insights into the </a:t>
            </a:r>
            <a:endParaRPr lang="en-US" sz="3200" dirty="0" smtClean="0"/>
          </a:p>
          <a:p>
            <a:r>
              <a:rPr lang="en-US" sz="3200" dirty="0" smtClean="0"/>
              <a:t>productivity</a:t>
            </a:r>
            <a:r>
              <a:rPr lang="en-US" sz="3200" dirty="0" smtClean="0"/>
              <a:t>, efficiency, and satisfaction of employees.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72800" cy="2462213"/>
          </a:xfrm>
        </p:spPr>
        <p:txBody>
          <a:bodyPr/>
          <a:lstStyle/>
          <a:p>
            <a:r>
              <a:rPr lang="en-US" sz="3200" dirty="0" smtClean="0"/>
              <a:t>The primary goal of this project is to analyze </a:t>
            </a:r>
            <a:endParaRPr lang="en-US" sz="3200" dirty="0" smtClean="0"/>
          </a:p>
          <a:p>
            <a:r>
              <a:rPr lang="en-US" sz="3200" dirty="0" smtClean="0"/>
              <a:t>employee </a:t>
            </a:r>
            <a:r>
              <a:rPr lang="en-US" sz="3200" dirty="0" smtClean="0"/>
              <a:t>performance data using Microsoft </a:t>
            </a:r>
            <a:endParaRPr lang="en-US" sz="3200" dirty="0" smtClean="0"/>
          </a:p>
          <a:p>
            <a:r>
              <a:rPr lang="en-US" sz="3200" dirty="0" smtClean="0"/>
              <a:t>Excel </a:t>
            </a:r>
            <a:r>
              <a:rPr lang="en-US" sz="3200" dirty="0" smtClean="0"/>
              <a:t>to gain insights into individual and team </a:t>
            </a:r>
            <a:endParaRPr lang="en-US" sz="3200" dirty="0" smtClean="0"/>
          </a:p>
          <a:p>
            <a:r>
              <a:rPr lang="en-US" sz="3200" dirty="0" smtClean="0"/>
              <a:t>productivity</a:t>
            </a:r>
            <a:r>
              <a:rPr lang="en-US" sz="3200" dirty="0" smtClean="0"/>
              <a:t>, identify top performers, and </a:t>
            </a:r>
            <a:endParaRPr lang="en-US" sz="3200" dirty="0" smtClean="0"/>
          </a:p>
          <a:p>
            <a:r>
              <a:rPr lang="en-US" sz="3200" dirty="0" smtClean="0"/>
              <a:t>pinpoint </a:t>
            </a:r>
            <a:r>
              <a:rPr lang="en-US" sz="3200" dirty="0" smtClean="0"/>
              <a:t>areas that require improvement. </a:t>
            </a:r>
            <a:endParaRPr lang="en-US" sz="32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2954655"/>
          </a:xfrm>
        </p:spPr>
        <p:txBody>
          <a:bodyPr/>
          <a:lstStyle/>
          <a:p>
            <a:r>
              <a:rPr lang="en-US" sz="3200" dirty="0" smtClean="0"/>
              <a:t>The purpose of this project is to analyze employee </a:t>
            </a:r>
            <a:endParaRPr lang="en-US" sz="3200" dirty="0" smtClean="0"/>
          </a:p>
          <a:p>
            <a:r>
              <a:rPr lang="en-US" sz="3200" dirty="0" smtClean="0"/>
              <a:t>performance </a:t>
            </a:r>
            <a:r>
              <a:rPr lang="en-US" sz="3200" dirty="0" smtClean="0"/>
              <a:t>data using Microsoft Excel to gain </a:t>
            </a:r>
            <a:endParaRPr lang="en-US" sz="3200" dirty="0" smtClean="0"/>
          </a:p>
          <a:p>
            <a:r>
              <a:rPr lang="en-US" sz="3200" dirty="0" smtClean="0"/>
              <a:t>insights </a:t>
            </a:r>
            <a:r>
              <a:rPr lang="en-US" sz="3200" dirty="0" smtClean="0"/>
              <a:t>into individual and team productivity. </a:t>
            </a:r>
            <a:endParaRPr lang="en-US" sz="3200" dirty="0" smtClean="0"/>
          </a:p>
          <a:p>
            <a:r>
              <a:rPr lang="en-US" sz="3200" dirty="0" smtClean="0"/>
              <a:t>The </a:t>
            </a:r>
            <a:r>
              <a:rPr lang="en-US" sz="3200" dirty="0" smtClean="0"/>
              <a:t>analysis will help in identifying top performers, </a:t>
            </a:r>
            <a:endParaRPr lang="en-US" sz="3200" dirty="0" smtClean="0"/>
          </a:p>
          <a:p>
            <a:r>
              <a:rPr lang="en-US" sz="3200" dirty="0" smtClean="0"/>
              <a:t>understanding </a:t>
            </a:r>
            <a:r>
              <a:rPr lang="en-US" sz="3200" dirty="0" smtClean="0"/>
              <a:t>performance trends, and </a:t>
            </a:r>
            <a:r>
              <a:rPr lang="en-US" sz="3200" dirty="0" smtClean="0"/>
              <a:t>highlighting</a:t>
            </a:r>
          </a:p>
          <a:p>
            <a:r>
              <a:rPr lang="en-US" sz="3200" dirty="0" smtClean="0"/>
              <a:t>areas </a:t>
            </a:r>
            <a:r>
              <a:rPr lang="en-US" sz="3200" dirty="0" smtClean="0"/>
              <a:t>that need improvement.</a:t>
            </a:r>
            <a:endParaRPr lang="en-US" sz="32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08434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4400" dirty="0" smtClean="0"/>
              <a:t>To gain insights into overall organizational </a:t>
            </a:r>
            <a:endParaRPr lang="en-US" sz="4400" dirty="0" smtClean="0"/>
          </a:p>
          <a:p>
            <a:r>
              <a:rPr lang="en-US" sz="4400" dirty="0" smtClean="0"/>
              <a:t>performance</a:t>
            </a:r>
            <a:r>
              <a:rPr lang="en-US" sz="4400" dirty="0" smtClean="0"/>
              <a:t>, make strategic decisions, </a:t>
            </a:r>
            <a:endParaRPr lang="en-US" sz="4400" dirty="0" smtClean="0"/>
          </a:p>
          <a:p>
            <a:r>
              <a:rPr lang="en-US" sz="4400" dirty="0" smtClean="0"/>
              <a:t>and </a:t>
            </a:r>
            <a:r>
              <a:rPr lang="en-US" sz="4400" dirty="0" smtClean="0"/>
              <a:t>align employee goals with business </a:t>
            </a:r>
            <a:r>
              <a:rPr lang="en-US" sz="4400" dirty="0" smtClean="0"/>
              <a:t>objectives</a:t>
            </a:r>
            <a:r>
              <a:rPr lang="en-US" sz="4400" dirty="0" smtClean="0"/>
              <a:t>.</a:t>
            </a:r>
            <a:endParaRPr lang="en-US" sz="44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895600" y="1600200"/>
            <a:ext cx="10972800" cy="2769989"/>
          </a:xfrm>
        </p:spPr>
        <p:txBody>
          <a:bodyPr/>
          <a:lstStyle/>
          <a:p>
            <a:r>
              <a:rPr lang="en-US" sz="3600" dirty="0" smtClean="0"/>
              <a:t>The solution involves developing an </a:t>
            </a:r>
            <a:endParaRPr lang="en-US" sz="3600" dirty="0" smtClean="0"/>
          </a:p>
          <a:p>
            <a:r>
              <a:rPr lang="en-US" sz="3600" dirty="0" smtClean="0"/>
              <a:t>*</a:t>
            </a:r>
            <a:r>
              <a:rPr lang="en-US" sz="3600" dirty="0" smtClean="0"/>
              <a:t>Employee Performance </a:t>
            </a:r>
            <a:r>
              <a:rPr lang="en-US" sz="3600" dirty="0" smtClean="0"/>
              <a:t>Analysis</a:t>
            </a:r>
          </a:p>
          <a:p>
            <a:r>
              <a:rPr lang="en-US" sz="3600" dirty="0" smtClean="0"/>
              <a:t>Dashboard</a:t>
            </a:r>
            <a:r>
              <a:rPr lang="en-US" sz="3600" dirty="0" smtClean="0"/>
              <a:t>* using Excel, </a:t>
            </a:r>
            <a:r>
              <a:rPr lang="en-US" sz="3600" dirty="0" smtClean="0"/>
              <a:t>which </a:t>
            </a:r>
          </a:p>
          <a:p>
            <a:r>
              <a:rPr lang="en-US" sz="3600" dirty="0" smtClean="0"/>
              <a:t>consolidates </a:t>
            </a:r>
            <a:r>
              <a:rPr lang="en-US" sz="3600" dirty="0" smtClean="0"/>
              <a:t>various performance </a:t>
            </a:r>
            <a:endParaRPr lang="en-US" sz="3600" dirty="0" smtClean="0"/>
          </a:p>
          <a:p>
            <a:r>
              <a:rPr lang="en-US" sz="3600" dirty="0" smtClean="0"/>
              <a:t>metrics </a:t>
            </a:r>
            <a:r>
              <a:rPr lang="en-US" sz="3600" dirty="0" smtClean="0"/>
              <a:t>into a single, interactive tool. </a:t>
            </a:r>
            <a:endParaRPr lang="en-US"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89"/>
          </a:xfrm>
        </p:spPr>
        <p:txBody>
          <a:bodyPr/>
          <a:lstStyle/>
          <a:p>
            <a:r>
              <a:rPr lang="en-US" sz="3600" dirty="0" smtClean="0"/>
              <a:t>This dataset is designed to capture various </a:t>
            </a:r>
            <a:endParaRPr lang="en-US" sz="3600" dirty="0" smtClean="0"/>
          </a:p>
          <a:p>
            <a:r>
              <a:rPr lang="en-US" sz="3600" dirty="0" smtClean="0"/>
              <a:t>aspects </a:t>
            </a:r>
            <a:r>
              <a:rPr lang="en-US" sz="3600" dirty="0" smtClean="0"/>
              <a:t>of employee performance, attendance, </a:t>
            </a:r>
            <a:endParaRPr lang="en-US" sz="3600" dirty="0" smtClean="0"/>
          </a:p>
          <a:p>
            <a:r>
              <a:rPr lang="en-US" sz="3600" dirty="0" smtClean="0"/>
              <a:t>feedback</a:t>
            </a:r>
            <a:r>
              <a:rPr lang="en-US" sz="3600" dirty="0" smtClean="0"/>
              <a:t>, and target achievement, enabling a </a:t>
            </a:r>
            <a:endParaRPr lang="en-US" sz="3600" dirty="0" smtClean="0"/>
          </a:p>
          <a:p>
            <a:r>
              <a:rPr lang="en-US" sz="3600" dirty="0" smtClean="0"/>
              <a:t>holistic </a:t>
            </a:r>
            <a:r>
              <a:rPr lang="en-US" sz="3600" dirty="0" smtClean="0"/>
              <a:t>view of each employee's contribution </a:t>
            </a:r>
            <a:endParaRPr lang="en-US" sz="3600" dirty="0" smtClean="0"/>
          </a:p>
          <a:p>
            <a:r>
              <a:rPr lang="en-US" sz="3600" dirty="0" smtClean="0"/>
              <a:t>to </a:t>
            </a:r>
            <a:r>
              <a:rPr lang="en-US" sz="3600" dirty="0" smtClean="0"/>
              <a:t>the organization.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209800" y="1447800"/>
            <a:ext cx="10972800" cy="3323987"/>
          </a:xfrm>
        </p:spPr>
        <p:txBody>
          <a:bodyPr/>
          <a:lstStyle/>
          <a:p>
            <a:r>
              <a:rPr lang="en-US" sz="3600" dirty="0" smtClean="0"/>
              <a:t>Our employee performance analysis </a:t>
            </a:r>
            <a:endParaRPr lang="en-US" sz="3600" dirty="0" smtClean="0"/>
          </a:p>
          <a:p>
            <a:r>
              <a:rPr lang="en-US" sz="3600" dirty="0" smtClean="0"/>
              <a:t>solution using </a:t>
            </a:r>
            <a:r>
              <a:rPr lang="en-US" sz="3600" dirty="0" smtClean="0"/>
              <a:t>Excel stands out for its </a:t>
            </a:r>
            <a:endParaRPr lang="en-US" sz="3600" dirty="0" smtClean="0"/>
          </a:p>
          <a:p>
            <a:r>
              <a:rPr lang="en-US" sz="3600" dirty="0" smtClean="0"/>
              <a:t>ability </a:t>
            </a:r>
            <a:r>
              <a:rPr lang="en-US" sz="3600" dirty="0" smtClean="0"/>
              <a:t>to </a:t>
            </a:r>
            <a:r>
              <a:rPr lang="en-US" sz="3600" dirty="0" smtClean="0"/>
              <a:t>transform </a:t>
            </a:r>
            <a:r>
              <a:rPr lang="en-US" sz="3600" dirty="0" smtClean="0"/>
              <a:t>raw performance </a:t>
            </a:r>
            <a:endParaRPr lang="en-US" sz="3600" dirty="0" smtClean="0"/>
          </a:p>
          <a:p>
            <a:r>
              <a:rPr lang="en-US" sz="3600" dirty="0" smtClean="0"/>
              <a:t>data </a:t>
            </a:r>
            <a:r>
              <a:rPr lang="en-US" sz="3600" dirty="0" smtClean="0"/>
              <a:t>into </a:t>
            </a:r>
            <a:r>
              <a:rPr lang="en-US" sz="3600" dirty="0" smtClean="0"/>
              <a:t>actionable insights</a:t>
            </a:r>
            <a:r>
              <a:rPr lang="en-US" sz="3600" dirty="0" smtClean="0"/>
              <a:t>. Below </a:t>
            </a:r>
            <a:endParaRPr lang="en-US" sz="3600" dirty="0" smtClean="0"/>
          </a:p>
          <a:p>
            <a:r>
              <a:rPr lang="en-US" sz="3600" dirty="0" smtClean="0"/>
              <a:t>are </a:t>
            </a:r>
            <a:r>
              <a:rPr lang="en-US" sz="3600" dirty="0" smtClean="0"/>
              <a:t>the "wow" factors that make our </a:t>
            </a:r>
            <a:endParaRPr lang="en-US" sz="3600" dirty="0" smtClean="0"/>
          </a:p>
          <a:p>
            <a:r>
              <a:rPr lang="en-US" sz="3600" dirty="0" smtClean="0"/>
              <a:t>solution </a:t>
            </a:r>
            <a:r>
              <a:rPr lang="en-US" sz="3600" dirty="0" smtClean="0"/>
              <a:t>exceptional and </a:t>
            </a:r>
            <a:r>
              <a:rPr lang="en-US" sz="3600" dirty="0" smtClean="0"/>
              <a:t>valuable.</a:t>
            </a:r>
            <a:endParaRPr lang="en-US" sz="36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67000" y="4953000"/>
            <a:ext cx="6248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=IFS(E4&gt;=5,"Very high",E6&gt;=4,"High",E17&gt;=3,"Med",TRUE,"</a:t>
            </a:r>
            <a:r>
              <a:rPr lang="en-US" sz="2400" dirty="0" smtClean="0"/>
              <a:t>LOW”)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</TotalTime>
  <Words>424</Words>
  <Application>Microsoft Office PowerPoint</Application>
  <PresentationFormat>Custom</PresentationFormat>
  <Paragraphs>88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 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Hp</cp:lastModifiedBy>
  <cp:revision>20</cp:revision>
  <dcterms:created xsi:type="dcterms:W3CDTF">2024-03-29T15:07:22Z</dcterms:created>
  <dcterms:modified xsi:type="dcterms:W3CDTF">2024-08-31T12:07:30Z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