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 </a:t>
            </a:r>
            <a:r>
              <a:rPr dirty="0" sz="2400" lang="en-US"/>
              <a:t>R</a:t>
            </a:r>
            <a:r>
              <a:rPr dirty="0" sz="2400" lang="en-US"/>
              <a:t>a</a:t>
            </a:r>
            <a:r>
              <a:rPr dirty="0" sz="2400" lang="en-US"/>
              <a:t>n</a:t>
            </a:r>
            <a:r>
              <a:rPr dirty="0" sz="2400" lang="en-US"/>
              <a:t>j</a:t>
            </a:r>
            <a:r>
              <a:rPr dirty="0" sz="2400" lang="en-US"/>
              <a:t>i</a:t>
            </a:r>
            <a:r>
              <a:rPr dirty="0" sz="2400" lang="en-US"/>
              <a:t>t</a:t>
            </a:r>
            <a:r>
              <a:rPr dirty="0" sz="2400" lang="en-US"/>
              <a:t>h</a:t>
            </a:r>
            <a:r>
              <a:rPr dirty="0" sz="2400" lang="en-US"/>
              <a:t> </a:t>
            </a:r>
            <a:r>
              <a:rPr dirty="0" sz="2400" lang="en-US"/>
              <a:t>Kumar</a:t>
            </a:r>
            <a:r>
              <a:rPr dirty="0" sz="2400" lang="en-US"/>
              <a:t>.</a:t>
            </a:r>
            <a:r>
              <a:rPr dirty="0" sz="2400" lang="en-US"/>
              <a:t> </a:t>
            </a:r>
            <a:r>
              <a:rPr dirty="0" sz="2400" lang="en-US"/>
              <a:t>M</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4</a:t>
            </a:r>
            <a:r>
              <a:rPr dirty="0" sz="2400" lang="en-US"/>
              <a:t>2</a:t>
            </a:r>
            <a:r>
              <a:rPr dirty="0" sz="2400" lang="en-US"/>
              <a:t>3</a:t>
            </a:r>
            <a:endParaRPr altLang="en-US" lang="zh-CN"/>
          </a:p>
          <a:p>
            <a:r>
              <a:rPr dirty="0" sz="2400" lang="en-US"/>
              <a:t>DEPARTMENT     :  BCOM ( </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              : </a:t>
            </a:r>
            <a:r>
              <a:rPr dirty="0" sz="2400" lang="en-US"/>
              <a:t>C. Kandaswami Naidu College for Men</a:t>
            </a:r>
            <a:endParaRPr altLang="en-US" lang="zh-CN"/>
          </a:p>
          <a:p>
            <a:r>
              <a:rPr dirty="0" sz="2400" lang="en-US"/>
              <a:t>                                CHENNAI - </a:t>
            </a:r>
            <a:r>
              <a:rPr dirty="0" sz="2400" lang="en-US"/>
              <a:t>6</a:t>
            </a:r>
            <a:r>
              <a:rPr dirty="0" sz="2400" lang="en-US"/>
              <a:t>0</a:t>
            </a:r>
            <a:r>
              <a:rPr dirty="0" sz="2400" lang="en-US"/>
              <a:t>0</a:t>
            </a:r>
            <a:r>
              <a:rPr dirty="0" sz="2400" lang="en-US"/>
              <a:t>1</a:t>
            </a:r>
            <a:r>
              <a:rPr dirty="0" sz="2400" lang="en-US"/>
              <a:t>0</a:t>
            </a:r>
            <a:r>
              <a:rPr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2024-03-28T17:07:22Z</dcterms:created>
  <dcterms:modified xsi:type="dcterms:W3CDTF">2024-10-03T09:23:18Z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ead8b7d0f4544711a940d8dd8aa229b6</vt:lpwstr>
  </property>
</Properties>
</file>